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2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A320-D1A0-4A74-AF3B-BF64B83ABC9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9BC-078D-4349-8EA0-DA80C050B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E79BC-078D-4349-8EA0-DA80C050B7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C5C-F296-489F-B9CF-E7FD8D4E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3D8B-E326-4FE0-B1B8-E5684A0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D21-8D1F-4559-A854-26F5160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4E66-5397-4093-9608-B9328BB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59E-7EC4-461C-89FE-3ECDA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BE-5D9E-4635-A289-A079F4A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135BF-E50D-4410-8273-80E42085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4C00-F7F0-4B0A-88AB-3E6B3D9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64F-3569-4C33-8A9D-BF7B853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2C6-9BEE-4CAC-A0A9-455CE44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F7AD-850F-4D5C-B462-944B20C3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4C4F-D9A8-4C17-B2D3-B3AE571F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3CCC-BA04-469E-9045-9A2C6F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CDBB-E407-4AB1-9070-AFF72935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67A7-989A-4A6F-8E53-F4506A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16-CF7A-43AF-BDC4-2C6A87D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23E-8FEC-4D2A-9E02-09AC606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D0F6-0C96-4D1A-B37A-220B595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DB7-C639-4CDA-AA6D-72460F8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74E-9CEC-4D44-B6AF-AE9101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4A8-F29D-4BB4-9C46-94899228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EA33-708B-468B-A8D4-CCC7F39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94C-E3A9-4146-B41C-70423F4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10BC-E2A3-4354-AD4C-2560D6B3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921D-A2AD-4932-98A8-3F31840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947-833B-4FA9-8429-308C877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B827-5F29-4D0A-91E8-45D2C86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A376-965D-4022-9DEC-F85FB01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FC05-80D1-40B2-A31D-499E593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8953-6F2C-480A-BD66-2AAE3CD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CDFF-9F74-4F77-A35A-32F53CA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DBD-48D9-45A6-B897-DB2F1FC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37C0-0219-4D2B-8494-F963DF03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6F30-6EF7-417A-873A-8D556D17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ECA0-ACCE-4005-95A3-5255656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BF6B-6A5D-4EAD-9FC9-9FAE6120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626C-EB9D-4EA2-9E64-4BBCABB0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F7485-1509-4C62-BEA8-36EB97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1564-D363-4198-88AE-47AD5E04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EB3-7999-4AF7-A9F8-404261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03E2A-5B78-4BBE-B28D-7CDAD96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E505-BDD3-431C-BBAF-2B027E2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5CBE-E15F-43C8-A709-15EA83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D895F-CA4B-4A9C-BA9B-A7FBF69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6E52A-7568-4C41-B6C7-A8CF2E6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98A4-07EE-4A3A-B138-FF2DABC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DD2-BE05-4C0D-A9A1-A5B7335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FE-5880-4ADD-A38F-C1F42BC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56AE-38DE-43C8-8851-8701DBA5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898B-38BA-4C54-BA33-0AE2BDF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3DA-599E-4A20-9062-F49897B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B56-5CC0-4EB6-9B49-8650E9D7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5D4-482B-4877-81B0-48E129B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210D-A975-4470-8F6F-0BC14717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E385-16CA-4167-83A4-2E364D3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E99A-A3FB-404E-82D5-762D95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9AF5-4A22-48EE-8BC8-6047EF7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8C4A-69BC-4D88-9CD8-147654B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7ED0-68C0-449A-9797-2542DA6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CDD-E60D-4A85-8BF1-B5A8F484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33D-5BA7-47A1-89E4-DDC36160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F93-6C2D-454E-A02E-2A5EB22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9614-4FEE-4142-A9B2-35FB6C1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1186694174,&quot;Placement&quot;:&quot;Footer&quot;,&quot;Top&quot;:519.343,&quot;Left&quot;:425.6611,&quot;SlideWidth&quot;:960,&quot;SlideHeight&quot;:540}">
            <a:extLst>
              <a:ext uri="{FF2B5EF4-FFF2-40B4-BE49-F238E27FC236}">
                <a16:creationId xmlns:a16="http://schemas.microsoft.com/office/drawing/2014/main" id="{14734907-BBC9-4B3F-BDB3-6F5E17BFDEF0}"/>
              </a:ext>
            </a:extLst>
          </p:cNvPr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9711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7A7-8244-47FA-B315-7E068E3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99"/>
            <a:ext cx="10515600" cy="1348509"/>
          </a:xfrm>
        </p:spPr>
        <p:txBody>
          <a:bodyPr>
            <a:normAutofit fontScale="90000"/>
          </a:bodyPr>
          <a:lstStyle/>
          <a:p>
            <a:br>
              <a:rPr lang="en-AU" sz="5300" dirty="0"/>
            </a:br>
            <a:r>
              <a:rPr lang="en-AU" sz="5300" b="1" dirty="0"/>
              <a:t>Meeting Effectiveness Tracker</a:t>
            </a:r>
            <a:br>
              <a:rPr lang="en-AU" dirty="0"/>
            </a:br>
            <a:r>
              <a:rPr lang="en-AU" sz="3100" dirty="0"/>
              <a:t>Planning and structuring effective meetings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3993018-474D-47BA-A836-624A79B0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1" y="1579417"/>
            <a:ext cx="975360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BCC65-49E1-4BCD-833E-2E344A17622F}"/>
              </a:ext>
            </a:extLst>
          </p:cNvPr>
          <p:cNvSpPr txBox="1"/>
          <p:nvPr/>
        </p:nvSpPr>
        <p:spPr>
          <a:xfrm>
            <a:off x="9576617" y="1659957"/>
            <a:ext cx="15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Leaderboard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6AABA-47C4-46D9-8454-35BBEEF1254F}"/>
              </a:ext>
            </a:extLst>
          </p:cNvPr>
          <p:cNvSpPr txBox="1"/>
          <p:nvPr/>
        </p:nvSpPr>
        <p:spPr>
          <a:xfrm>
            <a:off x="103909" y="186935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Voting Booth</a:t>
            </a:r>
          </a:p>
        </p:txBody>
      </p:sp>
      <p:pic>
        <p:nvPicPr>
          <p:cNvPr id="1030" name="Picture 6" descr="Free voting booth - Vector Art">
            <a:extLst>
              <a:ext uri="{FF2B5EF4-FFF2-40B4-BE49-F238E27FC236}">
                <a16:creationId xmlns:a16="http://schemas.microsoft.com/office/drawing/2014/main" id="{916DD0BE-1B96-49AF-A3AE-A86DDA06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5561"/>
            <a:ext cx="1164359" cy="11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🏅Level up the competition with our new dedicated leaderboard page |  inSpired">
            <a:extLst>
              <a:ext uri="{FF2B5EF4-FFF2-40B4-BE49-F238E27FC236}">
                <a16:creationId xmlns:a16="http://schemas.microsoft.com/office/drawing/2014/main" id="{84EF2DB9-8D99-44BB-BB75-BC2CAC83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18" y="1992367"/>
            <a:ext cx="2355031" cy="1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F993-39BA-424F-A093-44C69A711F72}"/>
              </a:ext>
            </a:extLst>
          </p:cNvPr>
          <p:cNvSpPr txBox="1"/>
          <p:nvPr/>
        </p:nvSpPr>
        <p:spPr>
          <a:xfrm>
            <a:off x="165025" y="4138586"/>
            <a:ext cx="20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Effectiveness Trend</a:t>
            </a:r>
          </a:p>
        </p:txBody>
      </p:sp>
      <p:pic>
        <p:nvPicPr>
          <p:cNvPr id="1034" name="Picture 10" descr="How to Evaluate the Effectiveness of a Website - 1st Click Consulting1st  Click Consulting">
            <a:extLst>
              <a:ext uri="{FF2B5EF4-FFF2-40B4-BE49-F238E27FC236}">
                <a16:creationId xmlns:a16="http://schemas.microsoft.com/office/drawing/2014/main" id="{E01C14D2-2CB2-456A-8039-D34FB71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502019"/>
            <a:ext cx="1759975" cy="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AE01-321F-443E-9D5B-8D98DAB8CF51}"/>
              </a:ext>
            </a:extLst>
          </p:cNvPr>
          <p:cNvSpPr txBox="1"/>
          <p:nvPr/>
        </p:nvSpPr>
        <p:spPr>
          <a:xfrm>
            <a:off x="10089292" y="4323252"/>
            <a:ext cx="20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Personal Scorecard</a:t>
            </a:r>
          </a:p>
        </p:txBody>
      </p:sp>
      <p:pic>
        <p:nvPicPr>
          <p:cNvPr id="1036" name="Picture 12" descr="Problems Implementing a Balanced Scorecard | BPMInstitute.org">
            <a:extLst>
              <a:ext uri="{FF2B5EF4-FFF2-40B4-BE49-F238E27FC236}">
                <a16:creationId xmlns:a16="http://schemas.microsoft.com/office/drawing/2014/main" id="{363FCD88-7A3D-4313-A6B1-88D1BE75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67" y="4765769"/>
            <a:ext cx="1363866" cy="10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228C9-9DB6-4AE2-8F39-E9F3AD3C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6F9B8-181D-4371-96C8-D11C1B48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Meeting Effectiveness Tracker Planning and structuring effective meetings </vt:lpstr>
      <vt:lpstr>What is the 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Syed-Iqbal Simnani</dc:creator>
  <cp:lastModifiedBy>Daniel Beckmann</cp:lastModifiedBy>
  <cp:revision>21</cp:revision>
  <dcterms:created xsi:type="dcterms:W3CDTF">2022-06-09T15:14:12Z</dcterms:created>
  <dcterms:modified xsi:type="dcterms:W3CDTF">2022-06-09T18:05:23Z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etDate">
    <vt:lpwstr>2022-06-09T16:14:27Z</vt:lpwstr>
  </property>
  <property fmtid="{D5CDD505-2E9C-101B-9397-08002B2CF9AE}" pid="4" name="MSIP_Label_af1741f6-9e47-426e-a683-937c37d4ebc5_Method">
    <vt:lpwstr>Privileged</vt:lpwstr>
  </property>
  <property fmtid="{D5CDD505-2E9C-101B-9397-08002B2CF9AE}" pid="5" name="MSIP_Label_af1741f6-9e47-426e-a683-937c37d4ebc5_Name">
    <vt:lpwstr>af1741f6-9e47-426e-a683-937c37d4ebc5</vt:lpwstr>
  </property>
  <property fmtid="{D5CDD505-2E9C-101B-9397-08002B2CF9AE}" pid="6" name="MSIP_Label_af1741f6-9e47-426e-a683-937c37d4ebc5_SiteId">
    <vt:lpwstr>1e9b61e8-e590-4abc-b1af-24125e330d2a</vt:lpwstr>
  </property>
  <property fmtid="{D5CDD505-2E9C-101B-9397-08002B2CF9AE}" pid="7" name="MSIP_Label_af1741f6-9e47-426e-a683-937c37d4ebc5_ActionId">
    <vt:lpwstr>22813deb-83e9-4695-b1bc-3c3a3d204dc7</vt:lpwstr>
  </property>
  <property fmtid="{D5CDD505-2E9C-101B-9397-08002B2CF9AE}" pid="8" name="MSIP_Label_af1741f6-9e47-426e-a683-937c37d4ebc5_ContentBits">
    <vt:lpwstr>3</vt:lpwstr>
  </property>
  <property fmtid="{D5CDD505-2E9C-101B-9397-08002B2CF9AE}" pid="9" name="db.comClassification">
    <vt:lpwstr>For internal use only</vt:lpwstr>
  </property>
</Properties>
</file>