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>
      <p:cViewPr varScale="1">
        <p:scale>
          <a:sx n="115" d="100"/>
          <a:sy n="115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1800-518D-4F85-8340-4D6E02988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99DE4-096A-7332-5C1E-52756D50B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D303-24FF-124A-3594-4C97BD40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53E1-8069-8988-EA12-BE50C7D6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5344-5C24-E5B4-64A1-37FE7C17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C6F9-65EB-090C-DC79-90AC05AA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4C09C-AE11-956D-A54C-5EB8EC290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A2D8-5D6C-9131-23D7-88A2D063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0DBC-A33D-39D1-5640-0D4C9BCF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3785-BFC7-9D67-082E-EAEC9E3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4CB93-1F73-29DC-73D1-D8D03A81C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31247-FBED-944F-2B83-0246A48E2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8391-C6AF-371C-E8B9-C8057B27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3E56-B778-56A4-1C6D-E26F01B2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FBFD-1C86-9131-B961-683E8326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1D3D-9378-C348-11B0-655323EC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C2DD-6CFF-9847-F85E-6A69DF8D2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8DB7-4669-B779-D596-9103094E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CA7B-735C-9ECE-5F75-B6C519B5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C83-EA56-7C27-5074-B592B76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9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2655-EEE3-0683-21B4-CB464218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43BE-2AE5-7F4E-FCB1-2168240D6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F86C-6AB5-C38C-5B2C-438FFABC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4EFBB-ED11-5B2C-CF5B-F74D7B46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2AC7-D380-A539-A51D-B8C24D3F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4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D9F6-B8DE-8ADF-A419-501799AC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8D42-D1B2-FC81-57D4-615E4D661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4FC7C-FE37-9B52-9B7A-AACB45A16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91E09-5E3C-E018-663B-AE191A0A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A4565-6077-1CFB-4D84-0901D223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9CDBB-C94D-A683-0884-1F694346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7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7F8A-A835-B17A-0C8B-E45B8800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57182-AFA8-6725-45EC-71E0279DA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B77F0-1047-4C96-C67C-0FCAFC01F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BCF0-2841-4ED5-3687-3A8CD71DA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D4BB-1564-52FA-B73D-82B58C6B4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B6681-8423-43FB-E1E9-23BC73DD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7877B-8774-E3D0-D52C-AF2B7F93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A5176-1EEE-223A-C2F7-1AC6E013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8861-CDD5-B93B-85E5-8953BF87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FBAD8-E360-B370-E36D-9122BC90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DEC8B-8A20-9CEE-C0B1-47BDF9CD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9C181-07AF-9033-C942-CFB60A61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3ED295-B1CD-1D4D-2970-4FA434F9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35475-CD35-18D0-8047-2AA6E15D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F8BA9-5FC4-8191-A185-3D39C088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A987-9C0C-FE58-F629-AF8F5E48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08EB-A1FF-EBD9-A50A-FD48E4AB2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1FCA-36C1-8E16-583B-78FECB78D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0E0D7-1E82-115D-9C01-6F5D53B8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E62F3-322D-300F-83F1-B39BA0B5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4ADF4-126E-1469-A3FF-B67D863F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CC8F-1FEA-64FA-9E64-AD2EFF3A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D5C2B-9220-AE1E-BCD6-5D9AADCAC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6697F-FFB6-CC91-F111-6B738DD0D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FC00B-0302-A7B0-2ED1-83E4C618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52906-A76D-284C-80C0-E44BA1201649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00675-0083-9E86-F3DB-FC1476E3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48487-EC8C-59D0-6585-3643E88D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1326-7E14-8D4F-8E61-A30E5E7C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tx1"/>
            </a:gs>
            <a:gs pos="73000">
              <a:schemeClr val="bg2">
                <a:lumMod val="10000"/>
              </a:schemeClr>
            </a:gs>
            <a:gs pos="87000">
              <a:schemeClr val="tx1">
                <a:lumMod val="85000"/>
                <a:lumOff val="1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A13DE-8511-8288-1C24-0D27949B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336-7958-736E-4870-BDDEB23E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311A-4751-72ED-842B-3C6948AE3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8752906-A76D-284C-80C0-E44BA1201649}" type="datetimeFigureOut">
              <a:rPr lang="en-US" smtClean="0"/>
              <a:pPr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4F00-DA50-C68B-01E7-375FC1486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21BF-BB2A-ABE1-5C3B-EB21EB3C8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FC71326-7E14-8D4F-8E61-A30E5E7C9D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4E14-149E-99B3-1526-9B09CCDF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Test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AED1-CCF2-0FA7-A48B-E6C8EDC9D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johnbean393</a:t>
            </a:r>
          </a:p>
        </p:txBody>
      </p:sp>
    </p:spTree>
    <p:extLst>
      <p:ext uri="{BB962C8B-B14F-4D97-AF65-F5344CB8AC3E}">
        <p14:creationId xmlns:p14="http://schemas.microsoft.com/office/powerpoint/2010/main" val="24511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88FE-1689-AE1D-3C70-8403DDC8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C6A5-7BE1-8015-8491-34063677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C4FB-3F80-2015-0D11-A0201B7C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87219344"/>
      </p:ext>
    </p:extLst>
  </p:cSld>
  <p:clrMapOvr>
    <a:masterClrMapping/>
  </p:clrMapOvr>
</p:sld>
</file>

<file path=ppt/theme/theme1.xml><?xml version="1.0" encoding="utf-8"?>
<a:theme xmlns:a="http://schemas.openxmlformats.org/drawingml/2006/main" name="Dark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rkTheme" id="{08E00A9D-9B1A-BA48-A7CF-8D2D86232A59}" vid="{5CFAAF5C-6FC7-BD45-9581-826B2BDF8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DarkTheme</Template>
  <TotalTime>0</TotalTime>
  <Words>18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DarkTheme</vt:lpstr>
      <vt:lpstr>Title of Test PPT</vt:lpstr>
      <vt:lpstr>Page 1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Patton Lai 黎熙来</dc:creator>
  <cp:lastModifiedBy>Patton Lai 黎熙来</cp:lastModifiedBy>
  <cp:revision>1</cp:revision>
  <dcterms:created xsi:type="dcterms:W3CDTF">2024-10-03T14:19:17Z</dcterms:created>
  <dcterms:modified xsi:type="dcterms:W3CDTF">2024-10-03T14:20:07Z</dcterms:modified>
</cp:coreProperties>
</file>