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Roboto-italic.fntdata"/><Relationship Id="rId16" Type="http://schemas.openxmlformats.org/officeDocument/2006/relationships/slide" Target="slides/slide12.xml"/><Relationship Id="rId38" Type="http://schemas.openxmlformats.org/officeDocument/2006/relationships/font" Target="fonts/Robot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Relationship Id="rId4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Relationship Id="rId4" Type="http://schemas.openxmlformats.org/officeDocument/2006/relationships/image" Target="../media/image12.jpg"/><Relationship Id="rId5" Type="http://schemas.openxmlformats.org/officeDocument/2006/relationships/image" Target="../media/image14.jpg"/><Relationship Id="rId6" Type="http://schemas.openxmlformats.org/officeDocument/2006/relationships/image" Target="../media/image0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Relationship Id="rId4" Type="http://schemas.openxmlformats.org/officeDocument/2006/relationships/image" Target="../media/image1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jpg"/><Relationship Id="rId4" Type="http://schemas.openxmlformats.org/officeDocument/2006/relationships/image" Target="../media/image2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jpg"/><Relationship Id="rId4" Type="http://schemas.openxmlformats.org/officeDocument/2006/relationships/image" Target="../media/image2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jpg"/><Relationship Id="rId4" Type="http://schemas.openxmlformats.org/officeDocument/2006/relationships/image" Target="../media/image2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Gravitational Many Body Problem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John Bower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Computational Physics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05/05/2016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Simpson’s Rule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Fundamental Theorem of Calculus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612" y="1730674"/>
            <a:ext cx="8132776" cy="110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625" y="3179852"/>
            <a:ext cx="6329373" cy="10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Runge-Kutta (4)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625" y="2013550"/>
            <a:ext cx="580072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 the Algorithm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9869"/>
            <a:ext cx="9143999" cy="2486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844" y="0"/>
            <a:ext cx="665631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800"/>
              <a:t>Sun-Earth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Adjusting velocity</a:t>
            </a:r>
          </a:p>
          <a:p>
            <a:pPr indent="-406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800"/>
              <a:t>Sun-Earth-Jupiter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Adjusting mass</a:t>
            </a:r>
          </a:p>
          <a:p>
            <a:pPr indent="-406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800"/>
              <a:t>Solar System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Full system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151167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/>
              <a:t>Sun-Earth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844" y="0"/>
            <a:ext cx="665631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324" y="2496850"/>
            <a:ext cx="3425049" cy="2646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8350" y="2496849"/>
            <a:ext cx="3425098" cy="264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306" y="0"/>
            <a:ext cx="3425082" cy="264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8378" y="0"/>
            <a:ext cx="3425045" cy="264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852" y="0"/>
            <a:ext cx="665629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151167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/>
              <a:t>Sun-Earth-Jupiter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SzPct val="100000"/>
            </a:pPr>
            <a:r>
              <a:rPr lang="en" sz="3000"/>
              <a:t>Why pursue this at all?</a:t>
            </a:r>
          </a:p>
          <a:p>
            <a:pPr indent="-419100" lvl="0" marL="457200">
              <a:spcBef>
                <a:spcPts val="0"/>
              </a:spcBef>
              <a:buSzPct val="100000"/>
            </a:pPr>
            <a:r>
              <a:rPr lang="en" sz="3000"/>
              <a:t>How to pursue this?</a:t>
            </a:r>
          </a:p>
          <a:p>
            <a:pPr indent="-419100" lvl="0" marL="457200">
              <a:spcBef>
                <a:spcPts val="0"/>
              </a:spcBef>
              <a:buSzPct val="100000"/>
            </a:pPr>
            <a:r>
              <a:rPr lang="en" sz="3000"/>
              <a:t>Testing veracity</a:t>
            </a:r>
          </a:p>
          <a:p>
            <a:pPr indent="-419100" lvl="0" marL="457200">
              <a:spcBef>
                <a:spcPts val="0"/>
              </a:spcBef>
              <a:buSzPct val="100000"/>
            </a:pPr>
            <a:r>
              <a:rPr lang="en" sz="3000"/>
              <a:t>Results</a:t>
            </a:r>
          </a:p>
          <a:p>
            <a:pPr indent="-419100" lvl="0" marL="457200">
              <a:spcBef>
                <a:spcPts val="0"/>
              </a:spcBef>
              <a:buSzPct val="100000"/>
            </a:pPr>
            <a:r>
              <a:rPr lang="en" sz="3000"/>
              <a:t>Future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800" y="308749"/>
            <a:ext cx="4650199" cy="3593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8750"/>
            <a:ext cx="4706641" cy="36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499" y="333475"/>
            <a:ext cx="4626500" cy="3575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1825"/>
            <a:ext cx="4708448" cy="363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668" y="410000"/>
            <a:ext cx="4518331" cy="349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0000"/>
            <a:ext cx="4605463" cy="3558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151167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/>
              <a:t>Solar System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4337"/>
            <a:ext cx="4799676" cy="37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6596" y="297724"/>
            <a:ext cx="4687402" cy="362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499" y="196475"/>
            <a:ext cx="4828498" cy="373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6462"/>
            <a:ext cx="4828498" cy="3731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1976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000"/>
              <a:t>Eyes to the Future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Eyes to the Future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Calculate Period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Calculate Perihelion Precession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Reformat output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Dynamic step size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Collisions 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Elastic</a:t>
            </a:r>
          </a:p>
          <a:p>
            <a:pPr indent="-381000" lvl="1" marL="914400">
              <a:spcBef>
                <a:spcPts val="0"/>
              </a:spcBef>
              <a:buSzPct val="100000"/>
            </a:pPr>
            <a:r>
              <a:rPr lang="en" sz="2400"/>
              <a:t>Inelastic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1645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Thank you very much for listening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No general analytical solution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Only special cases or approximations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 problem as old as calculus</a:t>
            </a:r>
          </a:p>
          <a:p>
            <a:pPr indent="-419100" lvl="0" marL="457200">
              <a:spcBef>
                <a:spcPts val="0"/>
              </a:spcBef>
              <a:buSzPct val="125000"/>
            </a:pPr>
            <a:r>
              <a:rPr lang="en" sz="2400"/>
              <a:t>(A tale as old as time?)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M. Hjorth-Jensen. Computational Physics, lecture notes spring 2016. Department of Physics, Michigan State University, 2016.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https://github.com/johnbower2012/CPMSU_work/tree/master/project3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Pictures: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Wikipedia &amp; Freely distributed photographs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Runge-Kutta(4)</a:t>
            </a:r>
          </a:p>
        </p:txBody>
      </p:sp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276" y="460887"/>
            <a:ext cx="1663450" cy="42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2437"/>
            <a:ext cx="4646499" cy="3590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497" y="409999"/>
            <a:ext cx="4497504" cy="34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150" y="456112"/>
            <a:ext cx="5641700" cy="42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428" y="0"/>
            <a:ext cx="5225141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475" y="0"/>
            <a:ext cx="91610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Two Methodologies: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Verlet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Runge-Kutta (4)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Make use of: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Taylor Expansions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Fundamental Theorem of Calculus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Simpson’s Rule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Taylor Expansion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875" y="1722700"/>
            <a:ext cx="5063850" cy="23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Verlet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275" y="1896797"/>
            <a:ext cx="4133150" cy="225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