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jpg"/><Relationship Id="rId4" Type="http://schemas.openxmlformats.org/officeDocument/2006/relationships/image" Target="../media/image0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jpg"/><Relationship Id="rId4" Type="http://schemas.openxmlformats.org/officeDocument/2006/relationships/image" Target="../media/image0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Simple Pairing Model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John Bower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Nuclear Structure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05/01/2016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Hamiltonian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Construct States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Encode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Store </a:t>
            </a:r>
            <a:r>
              <a:rPr b="1" lang="en"/>
              <a:t>only </a:t>
            </a:r>
            <a:r>
              <a:rPr lang="en"/>
              <a:t>new state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a</a:t>
            </a:r>
            <a:r>
              <a:rPr baseline="30000" lang="en"/>
              <a:t>+</a:t>
            </a:r>
            <a:r>
              <a:rPr lang="en"/>
              <a:t>[4]a</a:t>
            </a:r>
            <a:r>
              <a:rPr baseline="30000" lang="en"/>
              <a:t>+</a:t>
            </a:r>
            <a:r>
              <a:rPr lang="en"/>
              <a:t>[5]a[1]a[0]  |11 10 00 00&gt;	    →      b |00 10 11 00&gt;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b = (-1)</a:t>
            </a:r>
            <a:r>
              <a:rPr baseline="30000" lang="en"/>
              <a:t>1 + 1 + 0 + 0</a:t>
            </a:r>
            <a:r>
              <a:rPr lang="en" sz="1700"/>
              <a:t>  =  (-1)</a:t>
            </a:r>
            <a:r>
              <a:rPr baseline="30000" lang="en" sz="1700"/>
              <a:t>2</a:t>
            </a:r>
            <a:r>
              <a:rPr lang="en" sz="1700"/>
              <a:t>  = 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a</a:t>
            </a:r>
            <a:r>
              <a:rPr baseline="30000" lang="en"/>
              <a:t>+</a:t>
            </a:r>
            <a:r>
              <a:rPr lang="en"/>
              <a:t>[2]a</a:t>
            </a:r>
            <a:r>
              <a:rPr baseline="30000" lang="en"/>
              <a:t>+</a:t>
            </a:r>
            <a:r>
              <a:rPr lang="en"/>
              <a:t>[3]a[1]a[0]  |11 10 00 00&gt;	    → 	|00 10 11 00&gt;</a:t>
            </a:r>
            <a:r>
              <a:rPr lang="en" sz="1700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Hamiltonian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Construct States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Test two states:</a:t>
            </a:r>
          </a:p>
          <a:p>
            <a:pPr indent="-228600" lvl="0" marL="1828800" rtl="0">
              <a:spcBef>
                <a:spcPts val="0"/>
              </a:spcBef>
            </a:pPr>
            <a:r>
              <a:rPr lang="en"/>
              <a:t>&lt; n | H | m &gt;  =  &lt; n | k &gt;  =  &lt;11 10 | 11 01&gt;</a:t>
            </a:r>
          </a:p>
          <a:p>
            <a:pPr indent="-228600" lvl="0" marL="1828800" rtl="0">
              <a:spcBef>
                <a:spcPts val="0"/>
              </a:spcBef>
            </a:pPr>
            <a:r>
              <a:rPr lang="en"/>
              <a:t>(1 XOR 1) + (1 XOR 1) + (1 XOR 0) + (0 XOR 1) = result = 2</a:t>
            </a:r>
          </a:p>
          <a:p>
            <a:pPr indent="-228600" lvl="0" marL="1828800" rtl="0">
              <a:spcBef>
                <a:spcPts val="0"/>
              </a:spcBef>
            </a:pPr>
            <a:r>
              <a:rPr lang="en"/>
              <a:t>(result &gt; 0) → false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Hamiltonian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Construct States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Encode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Broken Pairs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From the form of the hamiltonian, there can be no mixing between states with different numbers of broken pairs, so for speed we form the hamiltonian as block-diagonal.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00" y="3848048"/>
            <a:ext cx="4487024" cy="7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Hamiltonian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Construct States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00 10 00 00 11 11 11 01 ...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Encode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Broken Pairs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200" y="1614598"/>
            <a:ext cx="4487024" cy="7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Tests against Exact Solutions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</a:t>
            </a:r>
            <a:r>
              <a:rPr baseline="-25000" lang="en"/>
              <a:t>0</a:t>
            </a:r>
            <a:r>
              <a:rPr lang="en"/>
              <a:t> = -0.25g(n-2i)(Ω - 4i - (n-2i) + 2)	    	E</a:t>
            </a:r>
            <a:r>
              <a:rPr baseline="-25000" lang="en"/>
              <a:t>0</a:t>
            </a:r>
            <a:r>
              <a:rPr lang="en"/>
              <a:t> = -0.25g(n-1-2i)(Ω - 2 - 4i - (n-1-2i) + 2)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25" y="1649262"/>
            <a:ext cx="3822476" cy="29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525" y="1649274"/>
            <a:ext cx="3922235" cy="303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Tests against Exact Solutions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1198650"/>
            <a:ext cx="4104973" cy="337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125" y="1229875"/>
            <a:ext cx="4417124" cy="333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5223650" y="1629850"/>
            <a:ext cx="36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No Attraction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system unbound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note differences between each case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662"/>
            <a:ext cx="4820701" cy="37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5269800" y="1229875"/>
            <a:ext cx="35625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Equal Weighting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 outpace Pair attraction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Very few bound states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00" y="1017799"/>
            <a:ext cx="4994298" cy="385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5283850" y="1229875"/>
            <a:ext cx="35484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Strong Attraction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Approaches full degeneracy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Many more bound states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0825"/>
            <a:ext cx="4803723" cy="371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was able to create a simple pairing model given the addition of an attractive pair exchange term to the single particle hamiltonian. From investigation of the hamiltonian, it is able to be formed as block-diagonal. This aids in both computational efficiency and in understanding which states are mixed.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pairing term contributes in keeping a bound system, but it is only able to compensate to a point, especially as the number of particles approach the number of available states.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Motivation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Development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Tests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Results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Future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Developments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Increasing computation efficiency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Increasing allowed degeneracy of each level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Allow for differing degeneracy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88900" y="1399400"/>
            <a:ext cx="8520600" cy="179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Thank you for listening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M. Hjorth-Jensen. Nuclear Structure, lecture notes spring 2016. Department of Physics, Michigan State University, 2016.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02225" y="1473100"/>
            <a:ext cx="49833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Pairing Effects in Nuclei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Liquid Drop not enough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Even counts more bound than odd counts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825" y="561400"/>
            <a:ext cx="4006728" cy="309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Model Reality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Develop a mindset and methodology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systematic thoroughness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efficiency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7750800" cy="178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Develop Hamiltonian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725" y="1949275"/>
            <a:ext cx="7164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Develop Hamiltonian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Construct States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00 00  	→ 	 10 00,  01 00,  00 10,  00 01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		→  	 11 00,  10 10,  10 01,  01 10,  01 01,  00 11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		→ 	 11 10,  11 01,  10 11,  01 11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		→ 	 11 11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Hamiltonian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Construct States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Encode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How many states do we need?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	11 00 	→ 		6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How to store this information?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	11 00	→		yes yes    no no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600"/>
              <a:t>10 01 	→ 		yes no     no yes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198" y="2267850"/>
            <a:ext cx="209351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Hamiltonian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Construct States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Encode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How do we prescribe annihilation/creation operators?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	“a[i]”	and		“a</a:t>
            </a:r>
            <a:r>
              <a:rPr baseline="30000" lang="en"/>
              <a:t>+</a:t>
            </a:r>
            <a:r>
              <a:rPr lang="en"/>
              <a:t>[j]”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How do we store information from such an operation?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Phase? Energy? New State? Old?		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Hamiltonian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Construct States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Encode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Store phase, test, new state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a</a:t>
            </a:r>
            <a:r>
              <a:rPr baseline="30000" lang="en"/>
              <a:t>+</a:t>
            </a:r>
            <a:r>
              <a:rPr lang="en"/>
              <a:t>[3]  |00 10 11 00&gt;	→ 		b |00 11 11 00&gt;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b = (-1)</a:t>
            </a:r>
            <a:r>
              <a:rPr baseline="30000" lang="en"/>
              <a:t>0 + 0 + 1</a:t>
            </a:r>
            <a:r>
              <a:rPr lang="en" sz="1700"/>
              <a:t>  =  (-1)</a:t>
            </a:r>
            <a:r>
              <a:rPr baseline="30000" lang="en" sz="1700"/>
              <a:t>1</a:t>
            </a:r>
            <a:r>
              <a:rPr lang="en" sz="1700"/>
              <a:t>  =  -1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a</a:t>
            </a:r>
            <a:r>
              <a:rPr baseline="30000" lang="en"/>
              <a:t>+</a:t>
            </a:r>
            <a:r>
              <a:rPr lang="en"/>
              <a:t>[3]  |00 10 11 00&gt;	→ 		- |00 11 11 00&gt;</a:t>
            </a:r>
            <a:r>
              <a:rPr lang="en" sz="1700"/>
              <a:t>		</a:t>
            </a: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