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40" r:id="rId2"/>
    <p:sldId id="3541" r:id="rId3"/>
    <p:sldId id="3542" r:id="rId4"/>
    <p:sldId id="3543" r:id="rId5"/>
    <p:sldId id="3544" r:id="rId6"/>
    <p:sldId id="3545" r:id="rId7"/>
    <p:sldId id="3546" r:id="rId8"/>
    <p:sldId id="3548" r:id="rId9"/>
    <p:sldId id="3549" r:id="rId10"/>
    <p:sldId id="3550" r:id="rId11"/>
    <p:sldId id="3551" r:id="rId1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56">
          <p15:clr>
            <a:srgbClr val="A4A3A4"/>
          </p15:clr>
        </p15:guide>
        <p15:guide id="5" pos="7459">
          <p15:clr>
            <a:srgbClr val="A4A3A4"/>
          </p15:clr>
        </p15:guide>
        <p15:guide id="6" pos="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C94"/>
    <a:srgbClr val="3E75B8"/>
    <a:srgbClr val="FFEFCC"/>
    <a:srgbClr val="C00000"/>
    <a:srgbClr val="3B8D00"/>
    <a:srgbClr val="4B342A"/>
    <a:srgbClr val="18507D"/>
    <a:srgbClr val="501622"/>
    <a:srgbClr val="ED1C24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6" autoAdjust="0"/>
    <p:restoredTop sz="95317" autoAdjust="0"/>
  </p:normalViewPr>
  <p:slideViewPr>
    <p:cSldViewPr>
      <p:cViewPr varScale="1">
        <p:scale>
          <a:sx n="78" d="100"/>
          <a:sy n="78" d="100"/>
        </p:scale>
        <p:origin x="624" y="108"/>
      </p:cViewPr>
      <p:guideLst>
        <p:guide orient="horz" pos="308"/>
        <p:guide orient="horz" pos="4183"/>
        <p:guide pos="4050"/>
        <p:guide pos="556"/>
        <p:guide pos="7459"/>
        <p:guide pos="692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3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6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63930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3930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6088403"/>
            <a:chOff x="2573884" y="1489068"/>
            <a:chExt cx="5325683" cy="4329758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3944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用户使用融合客户端打开工作号后，点击右上方的选项按钮可弹出右图的分享菜单。工作号监听到某个菜单的点击事件后，会准备需要分享的数据，数据准备完毕后再通过调用接口将数据和控制权交给融合客户端。目前支持分享到流行的社交应用和工作协同应用，主要如下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融合客户端好友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微信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微博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QQ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企业微信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钉钉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收藏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朋友圈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邮件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浏览器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可按需接入其他应用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分享接口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1598C2-9573-439D-B63A-C02E3C1A8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711" y="1275937"/>
            <a:ext cx="3025030" cy="53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8"/>
            <a:ext cx="8064896" cy="1927201"/>
            <a:chOff x="2573884" y="1489068"/>
            <a:chExt cx="5325683" cy="1370524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98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通过此类接口，可以避免实现组织架构等业务逻辑的工作量。同时用户的信息，包括头像等均可以通过客户端传递，可有效减少网络消耗和提高加载速度。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通讯录选人接口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获取用户信息接口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968784" cy="284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通讯录接口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9"/>
            <a:ext cx="8064896" cy="2573531"/>
            <a:chOff x="2573884" y="1489068"/>
            <a:chExt cx="5325683" cy="1830160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14445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通过此类接口，可以在工作号内部快速发起单聊、群聊等。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打开用户会话接口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打开群会话接口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创建并打开群会话接口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打开应用会话接口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打开音视频聊天接口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会话接口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5482019"/>
            <a:chOff x="2573884" y="1489068"/>
            <a:chExt cx="5325683" cy="3898529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3512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通过音频接口，借助客户端原生优势，工作号开发者可以避开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开发中难处理的设备操作等麻烦（比如录音机和扬声器），大大减少开发工作量。同时本平台也提供了音频文件存储的解决方案。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开始录音接口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停止录音接口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监听录音自动停止接口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播放语音接口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暂停播放接口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停止播放接口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监听语音播放完毕接口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上传语音接口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下载语音接口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语音识别接口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音频接口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3543026"/>
            <a:chOff x="2573884" y="1489068"/>
            <a:chExt cx="5325683" cy="2519617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2134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使用图片接口，工作号可以很简单就实现图片批量上传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下载的业务需求，并且可以使用本平台的图片浏览器实现浏览功能。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拍照或从手机相册中选图接口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预览图片接口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上传图片接口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获取图片信息接口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图片接口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2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4835688"/>
            <a:chOff x="2573884" y="1489068"/>
            <a:chExt cx="5325683" cy="3438892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3053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使用文件接口，工作号可以很简单就实现文件批量上传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下载的业务需求。依托原生应用的优势，可以规避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开发中上传的文件不能过大和速度较慢的问题。同时本平台也提供了妙传的功能，可以大大节省用户时间。使用文件预览接口，可让工作号轻易获得预览绝大多数通用格式文件的能力。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选择文件接口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从云盘选择文件接口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预览文件接口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打印文件接口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收藏文件到云盘接口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上传文件接口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获取文件信息接口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文件接口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5"/>
            <a:ext cx="8064896" cy="2250364"/>
            <a:chOff x="2573884" y="1489068"/>
            <a:chExt cx="5325683" cy="1600344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1214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目前支持通过接口的方式，获取当前设备的网络状态。一般场景为：当工作号内部需要进行大数据量的网络传输时，可以通过接口获取网络状态信息。如果用户正在使用蜂窝网络，则提示用户是否继续进行操作。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获取网络状态接口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设备接口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5"/>
            <a:ext cx="8064896" cy="2250364"/>
            <a:chOff x="2573884" y="1489068"/>
            <a:chExt cx="5325683" cy="1600344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1214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目前支持通过接口的方式，获取当前设备的网络状态。一般场景为：当工作号内部需要进行大数据量的网络传输时，可以通过接口获取网络状态信息。如果用户正在使用蜂窝网络，则提示用户是否继续进行操作。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获取网络状态接口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设备接口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5"/>
            <a:ext cx="8064896" cy="1927200"/>
            <a:chOff x="2573884" y="1489068"/>
            <a:chExt cx="5325683" cy="1370526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984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通过地理位置接口，工作号开发者可以简单就实现定位等业务逻辑，同时可避免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实现定位需要系统授予“允许获取地理位置”权限和引入第三方地图提供商依赖的麻烦。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查看位置接口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获取地理位置接口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1138152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地理位置接口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9"/>
            <a:ext cx="8064896" cy="4189357"/>
            <a:chOff x="2573884" y="1489068"/>
            <a:chExt cx="5325683" cy="2979253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2593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工作号开发者可通过这些接口启用或禁用分享等功能。 当用户从工作号中的数据录入页面返回时，提供了相应的返回事件机制，避免数据的丢失。 同时可以跳转到融合客户端的其他业务模块。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监听页面返回事件获取地理位置接口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隐藏右上角菜单接口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显示右上角菜单接口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关闭当前网页窗口接口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批量隐藏功能按钮接口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批量显示功能按钮接口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隐藏所有非基础按钮接口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显示所有功能按钮接口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应用内跳转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1138152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界面操作接口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30"/>
            <a:ext cx="8064896" cy="1604035"/>
            <a:chOff x="2573884" y="1489068"/>
            <a:chExt cx="5325683" cy="1140705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755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通过调用该接口，工作号可调起客户端的二维码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条形码扫描模块。客户端识别完成后再将二维码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条形码的结果返回给工作号，工作号进而做后续的业务处理。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调起扫一扫接口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971960" cy="284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扫一扫接口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5C94"/>
      </a:accent1>
      <a:accent2>
        <a:srgbClr val="D8D8D8"/>
      </a:accent2>
      <a:accent3>
        <a:srgbClr val="3B5C94"/>
      </a:accent3>
      <a:accent4>
        <a:srgbClr val="D8D8D8"/>
      </a:accent4>
      <a:accent5>
        <a:srgbClr val="3B5C94"/>
      </a:accent5>
      <a:accent6>
        <a:srgbClr val="D8D8D8"/>
      </a:accent6>
      <a:hlink>
        <a:srgbClr val="3B5C94"/>
      </a:hlink>
      <a:folHlink>
        <a:srgbClr val="D8D8D8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811</Words>
  <Application>Microsoft Office PowerPoint</Application>
  <PresentationFormat>自定义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bt770</dc:title>
  <dc:creator/>
  <cp:lastModifiedBy/>
  <cp:revision>7</cp:revision>
  <dcterms:created xsi:type="dcterms:W3CDTF">2017-01-11T15:22:00Z</dcterms:created>
  <dcterms:modified xsi:type="dcterms:W3CDTF">2018-03-15T02:44:51Z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