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8" r:id="rId4"/>
    <p:sldId id="259" r:id="rId5"/>
    <p:sldId id="264" r:id="rId6"/>
    <p:sldId id="267" r:id="rId7"/>
    <p:sldId id="265" r:id="rId8"/>
    <p:sldId id="261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cad.org/en/" TargetMode="External"/><Relationship Id="rId2" Type="http://schemas.openxmlformats.org/officeDocument/2006/relationships/hyperlink" Target="http://www.webglearth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ssinclude.com/" TargetMode="External"/><Relationship Id="rId5" Type="http://schemas.openxmlformats.org/officeDocument/2006/relationships/hyperlink" Target="https://www.flickr.com/creativecommons/" TargetMode="External"/><Relationship Id="rId4" Type="http://schemas.openxmlformats.org/officeDocument/2006/relationships/hyperlink" Target="https://balsamiq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Radux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Global Positioning System Technologies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878" y="2472707"/>
            <a:ext cx="1302783" cy="151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69528" y="489004"/>
            <a:ext cx="3601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Developer Team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53223" y="1506772"/>
            <a:ext cx="62218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Johncarlo Cerna: </a:t>
            </a:r>
          </a:p>
          <a:p>
            <a:r>
              <a:rPr lang="en-US" dirty="0" smtClean="0"/>
              <a:t>Project </a:t>
            </a:r>
            <a:r>
              <a:rPr lang="en-US" dirty="0" smtClean="0"/>
              <a:t>Manager, </a:t>
            </a:r>
            <a:r>
              <a:rPr lang="en-US" dirty="0" smtClean="0"/>
              <a:t>Graphic </a:t>
            </a:r>
            <a:r>
              <a:rPr lang="en-US" dirty="0" smtClean="0"/>
              <a:t>Designer, and Programmer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Chris Hoyek:</a:t>
            </a:r>
          </a:p>
          <a:p>
            <a:r>
              <a:rPr lang="en-US" dirty="0" smtClean="0"/>
              <a:t>Chief Programmer</a:t>
            </a:r>
          </a:p>
          <a:p>
            <a:endParaRPr lang="en-US" dirty="0" smtClean="0"/>
          </a:p>
          <a:p>
            <a:r>
              <a:rPr lang="en-US" dirty="0" smtClean="0"/>
              <a:t>Sebastian Conde:</a:t>
            </a:r>
          </a:p>
          <a:p>
            <a:r>
              <a:rPr lang="en-US" dirty="0" smtClean="0"/>
              <a:t>Graphic Design and Research Director</a:t>
            </a:r>
          </a:p>
          <a:p>
            <a:endParaRPr lang="en-US" dirty="0"/>
          </a:p>
          <a:p>
            <a:r>
              <a:rPr lang="en-US" dirty="0" smtClean="0"/>
              <a:t>Andre Simoes:</a:t>
            </a:r>
          </a:p>
          <a:p>
            <a:r>
              <a:rPr lang="en-US" dirty="0" smtClean="0"/>
              <a:t>CAD technician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3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1108" y="667582"/>
            <a:ext cx="9290812" cy="870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Most major news organizations only publicize major news because they don’t have the capability to cover every story from every city in the world. </a:t>
            </a:r>
            <a:endParaRPr lang="en-US" dirty="0"/>
          </a:p>
        </p:txBody>
      </p:sp>
      <p:pic>
        <p:nvPicPr>
          <p:cNvPr id="1026" name="Picture 2" descr="https://pbs.twimg.com/profile_images/508960761826131968/LnvhR8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54" y="2614920"/>
            <a:ext cx="1459257" cy="145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dweek.com/fishbowldc/wp-content/uploads/sites/10/2015/02/np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076" y="1503146"/>
            <a:ext cx="2200883" cy="165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5/54/American_Broadcasting_Company_Logo.svg/2000px-American_Broadcasting_Company_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184" y="3050264"/>
            <a:ext cx="2076878" cy="207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upload.wikimedia.org/wikipedia/commons/thumb/0/01/MSNBC_2008_logo.svg/2000px-MSNBC_2008_logo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603" y="3800139"/>
            <a:ext cx="3634992" cy="78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pbs.twimg.com/profile_images/433007452083060737/J_Mq7AKo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024" y="1826312"/>
            <a:ext cx="1813268" cy="181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62947" y="5586171"/>
            <a:ext cx="7867135" cy="870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Unfortunately, many people don’t keep up with current events, as they see it as a boring waste of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3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72400" y="334503"/>
            <a:ext cx="7021004" cy="1418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/>
              <a:t>Radux is an information database that allows the user to find local or international news by simply navigating to a location on the map.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45" y="1896828"/>
            <a:ext cx="9473514" cy="471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8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550" y="1306075"/>
            <a:ext cx="5753588" cy="3892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8153" y="1306075"/>
            <a:ext cx="3806669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With Radux, the user can go directly to the local news of any city in the world. </a:t>
            </a:r>
            <a:endParaRPr lang="en-US" dirty="0" smtClean="0">
              <a:solidFill>
                <a:prstClr val="white"/>
              </a:solidFill>
            </a:endParaRPr>
          </a:p>
          <a:p>
            <a:pPr lvl="0">
              <a:lnSpc>
                <a:spcPct val="150000"/>
              </a:lnSpc>
            </a:pPr>
            <a:endParaRPr lang="en-US" dirty="0" smtClean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white"/>
                </a:solidFill>
              </a:rPr>
              <a:t>The </a:t>
            </a:r>
            <a:r>
              <a:rPr lang="en-US" dirty="0">
                <a:solidFill>
                  <a:prstClr val="white"/>
                </a:solidFill>
              </a:rPr>
              <a:t>interface is very </a:t>
            </a:r>
            <a:r>
              <a:rPr lang="en-US" dirty="0" smtClean="0">
                <a:solidFill>
                  <a:prstClr val="white"/>
                </a:solidFill>
              </a:rPr>
              <a:t>user friendly.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white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white"/>
                </a:solidFill>
              </a:rPr>
              <a:t>Both professional and civilian journalist news stories will be featured in local news.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74724" y="5198075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early </a:t>
            </a:r>
            <a:r>
              <a:rPr lang="en-US" dirty="0" err="1" smtClean="0"/>
              <a:t>Balsamiq</a:t>
            </a:r>
            <a:r>
              <a:rPr lang="en-US" dirty="0" smtClean="0"/>
              <a:t> mockup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33030" y="273562"/>
            <a:ext cx="316304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</a:t>
            </a:r>
            <a:r>
              <a:rPr lang="en-US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Concept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139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5717"/>
          <a:stretch/>
        </p:blipFill>
        <p:spPr>
          <a:xfrm>
            <a:off x="6647933" y="2650517"/>
            <a:ext cx="5148649" cy="39683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02" y="3184664"/>
            <a:ext cx="5906013" cy="29001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07831" y="306514"/>
            <a:ext cx="635943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 Outlet for Everyone</a:t>
            </a:r>
            <a:endParaRPr 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9331" y="1216904"/>
            <a:ext cx="7776432" cy="870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Users can submit their own stories for a local area as well, from canned food drives to a football game.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6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77975" y="174708"/>
            <a:ext cx="44406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It Works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5709" y="1556951"/>
            <a:ext cx="6005170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The Map uses </a:t>
            </a:r>
            <a:r>
              <a:rPr lang="en-US" dirty="0" err="1" smtClean="0"/>
              <a:t>WebGLEarth</a:t>
            </a:r>
            <a:r>
              <a:rPr lang="en-US" dirty="0" smtClean="0"/>
              <a:t>, an open source API.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RSS codes are used to deliver news to the </a:t>
            </a:r>
            <a:r>
              <a:rPr lang="en-US" dirty="0" err="1" smtClean="0"/>
              <a:t>iFrame</a:t>
            </a:r>
            <a:r>
              <a:rPr lang="en-US" dirty="0" smtClean="0"/>
              <a:t>.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website is coded in HTML5.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54" y="3007203"/>
            <a:ext cx="10140680" cy="342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2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65911" y="215897"/>
            <a:ext cx="3977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Impact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789" y="2560931"/>
            <a:ext cx="1051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people participate in their community, they become happier and more productive.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0789" y="3237471"/>
            <a:ext cx="10231395" cy="870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As more and more people start using </a:t>
            </a:r>
            <a:r>
              <a:rPr lang="en-US" dirty="0" err="1" smtClean="0"/>
              <a:t>Radux</a:t>
            </a:r>
            <a:r>
              <a:rPr lang="en-US" dirty="0" smtClean="0"/>
              <a:t>, news outlets will gain interest and would be willing to create a partnership to deliver news in one captivating service.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0789" y="1850079"/>
            <a:ext cx="758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Target Audience: People of all ages interested in current events.</a:t>
            </a:r>
            <a:endParaRPr lang="en-US" dirty="0"/>
          </a:p>
        </p:txBody>
      </p:sp>
      <p:pic>
        <p:nvPicPr>
          <p:cNvPr id="2052" name="Picture 4" descr="http://www.thegospelcoalition.org/images/uploads/articles/Behind-M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738" y="4343278"/>
            <a:ext cx="3708915" cy="226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30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7928" y="364179"/>
            <a:ext cx="16818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Links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23785" y="1993557"/>
            <a:ext cx="5250155" cy="2775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www.webglearth.org</a:t>
            </a:r>
            <a:endParaRPr lang="en-US" dirty="0" smtClean="0"/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http://www.qcad.org/en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https://balsamiq.com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https://www.flickr.com/creativecommons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https://www.rssinclude.com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661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6249</TotalTime>
  <Words>289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Slice</vt:lpstr>
      <vt:lpstr>Radux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Broward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Radux</dc:title>
  <dc:creator>Student</dc:creator>
  <cp:lastModifiedBy>Johncarlo Cerna</cp:lastModifiedBy>
  <cp:revision>39</cp:revision>
  <dcterms:created xsi:type="dcterms:W3CDTF">2015-10-17T09:38:18Z</dcterms:created>
  <dcterms:modified xsi:type="dcterms:W3CDTF">2016-01-01T20:44:11Z</dcterms:modified>
</cp:coreProperties>
</file>