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6A1D6-3493-4B0A-8E6F-81CF31E38FBD}" v="45" dt="2021-05-14T15:18:5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rs, John C" userId="12edf861-6a32-44ff-8a1c-f1942872daac" providerId="ADAL" clId="{B236A1D6-3493-4B0A-8E6F-81CF31E38FBD}"/>
    <pc:docChg chg="custSel addSld modSld sldOrd">
      <pc:chgData name="Ayers, John C" userId="12edf861-6a32-44ff-8a1c-f1942872daac" providerId="ADAL" clId="{B236A1D6-3493-4B0A-8E6F-81CF31E38FBD}" dt="2021-05-14T15:19:11.502" v="392" actId="14100"/>
      <pc:docMkLst>
        <pc:docMk/>
      </pc:docMkLst>
      <pc:sldChg chg="addSp delSp modSp new mod">
        <pc:chgData name="Ayers, John C" userId="12edf861-6a32-44ff-8a1c-f1942872daac" providerId="ADAL" clId="{B236A1D6-3493-4B0A-8E6F-81CF31E38FBD}" dt="2021-05-12T13:55:49.040" v="84" actId="1037"/>
        <pc:sldMkLst>
          <pc:docMk/>
          <pc:sldMk cId="2553916546" sldId="258"/>
        </pc:sldMkLst>
        <pc:spChg chg="mod">
          <ac:chgData name="Ayers, John C" userId="12edf861-6a32-44ff-8a1c-f1942872daac" providerId="ADAL" clId="{B236A1D6-3493-4B0A-8E6F-81CF31E38FBD}" dt="2021-05-12T13:55:42.263" v="65" actId="1035"/>
          <ac:spMkLst>
            <pc:docMk/>
            <pc:sldMk cId="2553916546" sldId="258"/>
            <ac:spMk id="2" creationId="{BF1829B4-AF5F-49FF-AD53-14428F6E7807}"/>
          </ac:spMkLst>
        </pc:spChg>
        <pc:spChg chg="del">
          <ac:chgData name="Ayers, John C" userId="12edf861-6a32-44ff-8a1c-f1942872daac" providerId="ADAL" clId="{B236A1D6-3493-4B0A-8E6F-81CF31E38FBD}" dt="2021-05-12T13:54:07.229" v="3"/>
          <ac:spMkLst>
            <pc:docMk/>
            <pc:sldMk cId="2553916546" sldId="258"/>
            <ac:spMk id="3" creationId="{9B568529-9F76-452B-9C89-C12829AF0D38}"/>
          </ac:spMkLst>
        </pc:spChg>
        <pc:spChg chg="add mod">
          <ac:chgData name="Ayers, John C" userId="12edf861-6a32-44ff-8a1c-f1942872daac" providerId="ADAL" clId="{B236A1D6-3493-4B0A-8E6F-81CF31E38FBD}" dt="2021-05-12T13:55:30.965" v="45" actId="1036"/>
          <ac:spMkLst>
            <pc:docMk/>
            <pc:sldMk cId="2553916546" sldId="258"/>
            <ac:spMk id="6" creationId="{0C36579E-22B9-4D16-9B85-58B47F6C9591}"/>
          </ac:spMkLst>
        </pc:spChg>
        <pc:graphicFrameChg chg="add del mod">
          <ac:chgData name="Ayers, John C" userId="12edf861-6a32-44ff-8a1c-f1942872daac" providerId="ADAL" clId="{B236A1D6-3493-4B0A-8E6F-81CF31E38FBD}" dt="2021-05-12T13:53:21.279" v="2" actId="478"/>
          <ac:graphicFrameMkLst>
            <pc:docMk/>
            <pc:sldMk cId="2553916546" sldId="258"/>
            <ac:graphicFrameMk id="4" creationId="{C3B8A90F-C862-41CB-818D-5B9165E98235}"/>
          </ac:graphicFrameMkLst>
        </pc:graphicFrameChg>
        <pc:picChg chg="add mod">
          <ac:chgData name="Ayers, John C" userId="12edf861-6a32-44ff-8a1c-f1942872daac" providerId="ADAL" clId="{B236A1D6-3493-4B0A-8E6F-81CF31E38FBD}" dt="2021-05-12T13:55:49.040" v="84" actId="1037"/>
          <ac:picMkLst>
            <pc:docMk/>
            <pc:sldMk cId="2553916546" sldId="258"/>
            <ac:picMk id="5" creationId="{1F01760D-5766-497B-A7FE-52DCF93B8180}"/>
          </ac:picMkLst>
        </pc:picChg>
      </pc:sldChg>
      <pc:sldChg chg="addSp delSp modSp new mod">
        <pc:chgData name="Ayers, John C" userId="12edf861-6a32-44ff-8a1c-f1942872daac" providerId="ADAL" clId="{B236A1D6-3493-4B0A-8E6F-81CF31E38FBD}" dt="2021-05-12T13:59:44.772" v="160" actId="1038"/>
        <pc:sldMkLst>
          <pc:docMk/>
          <pc:sldMk cId="914066504" sldId="259"/>
        </pc:sldMkLst>
        <pc:spChg chg="mod">
          <ac:chgData name="Ayers, John C" userId="12edf861-6a32-44ff-8a1c-f1942872daac" providerId="ADAL" clId="{B236A1D6-3493-4B0A-8E6F-81CF31E38FBD}" dt="2021-05-12T13:59:29.167" v="151" actId="1035"/>
          <ac:spMkLst>
            <pc:docMk/>
            <pc:sldMk cId="914066504" sldId="259"/>
            <ac:spMk id="2" creationId="{91767958-FDC1-40C4-AAE2-4CAC1CE3DEC0}"/>
          </ac:spMkLst>
        </pc:spChg>
        <pc:spChg chg="del">
          <ac:chgData name="Ayers, John C" userId="12edf861-6a32-44ff-8a1c-f1942872daac" providerId="ADAL" clId="{B236A1D6-3493-4B0A-8E6F-81CF31E38FBD}" dt="2021-05-12T13:56:28.060" v="86"/>
          <ac:spMkLst>
            <pc:docMk/>
            <pc:sldMk cId="914066504" sldId="259"/>
            <ac:spMk id="3" creationId="{A3F15031-B5D6-4262-994E-87723ABCFE22}"/>
          </ac:spMkLst>
        </pc:spChg>
        <pc:spChg chg="add del">
          <ac:chgData name="Ayers, John C" userId="12edf861-6a32-44ff-8a1c-f1942872daac" providerId="ADAL" clId="{B236A1D6-3493-4B0A-8E6F-81CF31E38FBD}" dt="2021-05-12T13:57:20.787" v="107"/>
          <ac:spMkLst>
            <pc:docMk/>
            <pc:sldMk cId="914066504" sldId="259"/>
            <ac:spMk id="4" creationId="{1161BD78-0532-4EA8-8C3E-70C9CE3E2118}"/>
          </ac:spMkLst>
        </pc:spChg>
        <pc:spChg chg="add del">
          <ac:chgData name="Ayers, John C" userId="12edf861-6a32-44ff-8a1c-f1942872daac" providerId="ADAL" clId="{B236A1D6-3493-4B0A-8E6F-81CF31E38FBD}" dt="2021-05-12T13:59:16.560" v="134" actId="478"/>
          <ac:spMkLst>
            <pc:docMk/>
            <pc:sldMk cId="914066504" sldId="259"/>
            <ac:spMk id="5" creationId="{F3AFEDA5-C94C-4F2E-AD14-C1270F154855}"/>
          </ac:spMkLst>
        </pc:spChg>
        <pc:picChg chg="add mod">
          <ac:chgData name="Ayers, John C" userId="12edf861-6a32-44ff-8a1c-f1942872daac" providerId="ADAL" clId="{B236A1D6-3493-4B0A-8E6F-81CF31E38FBD}" dt="2021-05-12T13:59:44.772" v="160" actId="1038"/>
          <ac:picMkLst>
            <pc:docMk/>
            <pc:sldMk cId="914066504" sldId="259"/>
            <ac:picMk id="2050" creationId="{C29FAC0A-EF78-4551-A51D-0EAEFECF1E78}"/>
          </ac:picMkLst>
        </pc:picChg>
      </pc:sldChg>
      <pc:sldChg chg="addSp delSp modSp new mod ord">
        <pc:chgData name="Ayers, John C" userId="12edf861-6a32-44ff-8a1c-f1942872daac" providerId="ADAL" clId="{B236A1D6-3493-4B0A-8E6F-81CF31E38FBD}" dt="2021-05-14T15:18:01.407" v="371" actId="1038"/>
        <pc:sldMkLst>
          <pc:docMk/>
          <pc:sldMk cId="3422982" sldId="260"/>
        </pc:sldMkLst>
        <pc:spChg chg="mod">
          <ac:chgData name="Ayers, John C" userId="12edf861-6a32-44ff-8a1c-f1942872daac" providerId="ADAL" clId="{B236A1D6-3493-4B0A-8E6F-81CF31E38FBD}" dt="2021-05-14T15:17:48.783" v="348" actId="1035"/>
          <ac:spMkLst>
            <pc:docMk/>
            <pc:sldMk cId="3422982" sldId="260"/>
            <ac:spMk id="2" creationId="{36C5F35A-E2C9-4BC5-A656-BF7AB6E66D21}"/>
          </ac:spMkLst>
        </pc:spChg>
        <pc:spChg chg="add del">
          <ac:chgData name="Ayers, John C" userId="12edf861-6a32-44ff-8a1c-f1942872daac" providerId="ADAL" clId="{B236A1D6-3493-4B0A-8E6F-81CF31E38FBD}" dt="2021-05-12T14:05:43.591" v="164"/>
          <ac:spMkLst>
            <pc:docMk/>
            <pc:sldMk cId="3422982" sldId="260"/>
            <ac:spMk id="3" creationId="{DDF956F5-25D9-46F1-AB5A-5483EC7C206D}"/>
          </ac:spMkLst>
        </pc:spChg>
        <pc:spChg chg="add del mod">
          <ac:chgData name="Ayers, John C" userId="12edf861-6a32-44ff-8a1c-f1942872daac" providerId="ADAL" clId="{B236A1D6-3493-4B0A-8E6F-81CF31E38FBD}" dt="2021-05-14T15:17:36.462" v="334"/>
          <ac:spMkLst>
            <pc:docMk/>
            <pc:sldMk cId="3422982" sldId="260"/>
            <ac:spMk id="4" creationId="{7FA4F3D1-40EF-4510-BBC2-7B30C2A872BF}"/>
          </ac:spMkLst>
        </pc:spChg>
        <pc:spChg chg="add del mod">
          <ac:chgData name="Ayers, John C" userId="12edf861-6a32-44ff-8a1c-f1942872daac" providerId="ADAL" clId="{B236A1D6-3493-4B0A-8E6F-81CF31E38FBD}" dt="2021-05-12T14:05:43.560" v="163"/>
          <ac:spMkLst>
            <pc:docMk/>
            <pc:sldMk cId="3422982" sldId="260"/>
            <ac:spMk id="4" creationId="{F2B8280D-E614-489F-A558-0E0C4DE304C8}"/>
          </ac:spMkLst>
        </pc:spChg>
        <pc:spChg chg="add del mod">
          <ac:chgData name="Ayers, John C" userId="12edf861-6a32-44ff-8a1c-f1942872daac" providerId="ADAL" clId="{B236A1D6-3493-4B0A-8E6F-81CF31E38FBD}" dt="2021-05-14T15:17:36.446" v="333"/>
          <ac:spMkLst>
            <pc:docMk/>
            <pc:sldMk cId="3422982" sldId="260"/>
            <ac:spMk id="6" creationId="{4B9137ED-A132-4A2A-8A99-1386E87F4A92}"/>
          </ac:spMkLst>
        </pc:spChg>
        <pc:picChg chg="add del mod">
          <ac:chgData name="Ayers, John C" userId="12edf861-6a32-44ff-8a1c-f1942872daac" providerId="ADAL" clId="{B236A1D6-3493-4B0A-8E6F-81CF31E38FBD}" dt="2021-05-14T15:17:28.361" v="329" actId="478"/>
          <ac:picMkLst>
            <pc:docMk/>
            <pc:sldMk cId="3422982" sldId="260"/>
            <ac:picMk id="5" creationId="{58F940BB-0C63-4835-AF4F-CF1C1A81267E}"/>
          </ac:picMkLst>
        </pc:picChg>
        <pc:picChg chg="add mod">
          <ac:chgData name="Ayers, John C" userId="12edf861-6a32-44ff-8a1c-f1942872daac" providerId="ADAL" clId="{B236A1D6-3493-4B0A-8E6F-81CF31E38FBD}" dt="2021-05-14T15:18:01.407" v="371" actId="1038"/>
          <ac:picMkLst>
            <pc:docMk/>
            <pc:sldMk cId="3422982" sldId="260"/>
            <ac:picMk id="7" creationId="{2676E7ED-A0D8-4A89-A2D2-B3AD5D8A93C6}"/>
          </ac:picMkLst>
        </pc:picChg>
      </pc:sldChg>
      <pc:sldChg chg="addSp delSp modSp new mod">
        <pc:chgData name="Ayers, John C" userId="12edf861-6a32-44ff-8a1c-f1942872daac" providerId="ADAL" clId="{B236A1D6-3493-4B0A-8E6F-81CF31E38FBD}" dt="2021-05-14T15:18:24.854" v="374" actId="478"/>
        <pc:sldMkLst>
          <pc:docMk/>
          <pc:sldMk cId="1021848932" sldId="261"/>
        </pc:sldMkLst>
        <pc:spChg chg="mod">
          <ac:chgData name="Ayers, John C" userId="12edf861-6a32-44ff-8a1c-f1942872daac" providerId="ADAL" clId="{B236A1D6-3493-4B0A-8E6F-81CF31E38FBD}" dt="2021-05-12T14:07:21.314" v="232" actId="122"/>
          <ac:spMkLst>
            <pc:docMk/>
            <pc:sldMk cId="1021848932" sldId="261"/>
            <ac:spMk id="2" creationId="{8501C729-B126-4B6B-8275-4855B8547F0F}"/>
          </ac:spMkLst>
        </pc:spChg>
        <pc:spChg chg="add del">
          <ac:chgData name="Ayers, John C" userId="12edf861-6a32-44ff-8a1c-f1942872daac" providerId="ADAL" clId="{B236A1D6-3493-4B0A-8E6F-81CF31E38FBD}" dt="2021-05-12T14:06:41.220" v="202"/>
          <ac:spMkLst>
            <pc:docMk/>
            <pc:sldMk cId="1021848932" sldId="261"/>
            <ac:spMk id="3" creationId="{2FF3E3DD-6ECC-49E9-82A3-281F969454BD}"/>
          </ac:spMkLst>
        </pc:spChg>
        <pc:spChg chg="add mod">
          <ac:chgData name="Ayers, John C" userId="12edf861-6a32-44ff-8a1c-f1942872daac" providerId="ADAL" clId="{B236A1D6-3493-4B0A-8E6F-81CF31E38FBD}" dt="2021-05-14T15:18:24.854" v="374" actId="478"/>
          <ac:spMkLst>
            <pc:docMk/>
            <pc:sldMk cId="1021848932" sldId="261"/>
            <ac:spMk id="4" creationId="{FC54EFB6-2DEE-4A70-A6BF-DB546A08947C}"/>
          </ac:spMkLst>
        </pc:spChg>
        <pc:spChg chg="add del mod">
          <ac:chgData name="Ayers, John C" userId="12edf861-6a32-44ff-8a1c-f1942872daac" providerId="ADAL" clId="{B236A1D6-3493-4B0A-8E6F-81CF31E38FBD}" dt="2021-05-12T14:06:41.198" v="201"/>
          <ac:spMkLst>
            <pc:docMk/>
            <pc:sldMk cId="1021848932" sldId="261"/>
            <ac:spMk id="4" creationId="{FF29A393-D10E-4AD7-A22F-3E59F41759EF}"/>
          </ac:spMkLst>
        </pc:spChg>
        <pc:picChg chg="add del mod">
          <ac:chgData name="Ayers, John C" userId="12edf861-6a32-44ff-8a1c-f1942872daac" providerId="ADAL" clId="{B236A1D6-3493-4B0A-8E6F-81CF31E38FBD}" dt="2021-05-14T15:18:24.854" v="374" actId="478"/>
          <ac:picMkLst>
            <pc:docMk/>
            <pc:sldMk cId="1021848932" sldId="261"/>
            <ac:picMk id="5" creationId="{96FA7D07-3BEF-4D9C-AD09-C13FCBD6866E}"/>
          </ac:picMkLst>
        </pc:picChg>
      </pc:sldChg>
      <pc:sldChg chg="addSp delSp modSp new mod">
        <pc:chgData name="Ayers, John C" userId="12edf861-6a32-44ff-8a1c-f1942872daac" providerId="ADAL" clId="{B236A1D6-3493-4B0A-8E6F-81CF31E38FBD}" dt="2021-05-12T14:08:22.813" v="245" actId="122"/>
        <pc:sldMkLst>
          <pc:docMk/>
          <pc:sldMk cId="1978633994" sldId="262"/>
        </pc:sldMkLst>
        <pc:spChg chg="mod">
          <ac:chgData name="Ayers, John C" userId="12edf861-6a32-44ff-8a1c-f1942872daac" providerId="ADAL" clId="{B236A1D6-3493-4B0A-8E6F-81CF31E38FBD}" dt="2021-05-12T14:08:22.813" v="245" actId="122"/>
          <ac:spMkLst>
            <pc:docMk/>
            <pc:sldMk cId="1978633994" sldId="262"/>
            <ac:spMk id="2" creationId="{C0AEAB91-6F98-4DB0-AF66-E18B02E08261}"/>
          </ac:spMkLst>
        </pc:spChg>
        <pc:spChg chg="add del">
          <ac:chgData name="Ayers, John C" userId="12edf861-6a32-44ff-8a1c-f1942872daac" providerId="ADAL" clId="{B236A1D6-3493-4B0A-8E6F-81CF31E38FBD}" dt="2021-05-12T14:07:40.819" v="236"/>
          <ac:spMkLst>
            <pc:docMk/>
            <pc:sldMk cId="1978633994" sldId="262"/>
            <ac:spMk id="3" creationId="{7B5FD4C5-CD00-423C-837D-1D9FE64CC4C5}"/>
          </ac:spMkLst>
        </pc:spChg>
        <pc:spChg chg="add del mod">
          <ac:chgData name="Ayers, John C" userId="12edf861-6a32-44ff-8a1c-f1942872daac" providerId="ADAL" clId="{B236A1D6-3493-4B0A-8E6F-81CF31E38FBD}" dt="2021-05-12T14:07:40.784" v="235"/>
          <ac:spMkLst>
            <pc:docMk/>
            <pc:sldMk cId="1978633994" sldId="262"/>
            <ac:spMk id="4" creationId="{8636B245-A28C-41B1-A86C-304EC3B66F0D}"/>
          </ac:spMkLst>
        </pc:spChg>
        <pc:picChg chg="add mod">
          <ac:chgData name="Ayers, John C" userId="12edf861-6a32-44ff-8a1c-f1942872daac" providerId="ADAL" clId="{B236A1D6-3493-4B0A-8E6F-81CF31E38FBD}" dt="2021-05-12T14:07:40.819" v="236"/>
          <ac:picMkLst>
            <pc:docMk/>
            <pc:sldMk cId="1978633994" sldId="262"/>
            <ac:picMk id="5" creationId="{BFE6B40F-F3A7-4E77-806B-78206CF8FB9B}"/>
          </ac:picMkLst>
        </pc:picChg>
      </pc:sldChg>
      <pc:sldChg chg="addSp delSp modSp new mod">
        <pc:chgData name="Ayers, John C" userId="12edf861-6a32-44ff-8a1c-f1942872daac" providerId="ADAL" clId="{B236A1D6-3493-4B0A-8E6F-81CF31E38FBD}" dt="2021-05-14T15:19:11.502" v="392" actId="14100"/>
        <pc:sldMkLst>
          <pc:docMk/>
          <pc:sldMk cId="3453095214" sldId="263"/>
        </pc:sldMkLst>
        <pc:spChg chg="mod">
          <ac:chgData name="Ayers, John C" userId="12edf861-6a32-44ff-8a1c-f1942872daac" providerId="ADAL" clId="{B236A1D6-3493-4B0A-8E6F-81CF31E38FBD}" dt="2021-05-14T15:19:02.104" v="390" actId="1035"/>
          <ac:spMkLst>
            <pc:docMk/>
            <pc:sldMk cId="3453095214" sldId="263"/>
            <ac:spMk id="2" creationId="{E04A1ADD-8DCB-4E6D-8157-286BBDF38CC1}"/>
          </ac:spMkLst>
        </pc:spChg>
        <pc:spChg chg="add del">
          <ac:chgData name="Ayers, John C" userId="12edf861-6a32-44ff-8a1c-f1942872daac" providerId="ADAL" clId="{B236A1D6-3493-4B0A-8E6F-81CF31E38FBD}" dt="2021-05-12T14:08:07.978" v="240"/>
          <ac:spMkLst>
            <pc:docMk/>
            <pc:sldMk cId="3453095214" sldId="263"/>
            <ac:spMk id="3" creationId="{F589389C-C187-480D-9A49-5007ACD3F4F3}"/>
          </ac:spMkLst>
        </pc:spChg>
        <pc:spChg chg="add del mod">
          <ac:chgData name="Ayers, John C" userId="12edf861-6a32-44ff-8a1c-f1942872daac" providerId="ADAL" clId="{B236A1D6-3493-4B0A-8E6F-81CF31E38FBD}" dt="2021-05-12T14:08:07.949" v="239"/>
          <ac:spMkLst>
            <pc:docMk/>
            <pc:sldMk cId="3453095214" sldId="263"/>
            <ac:spMk id="4" creationId="{16ABDB80-F67A-4E86-9957-1BE8BB263CBE}"/>
          </ac:spMkLst>
        </pc:spChg>
        <pc:spChg chg="add del mod">
          <ac:chgData name="Ayers, John C" userId="12edf861-6a32-44ff-8a1c-f1942872daac" providerId="ADAL" clId="{B236A1D6-3493-4B0A-8E6F-81CF31E38FBD}" dt="2021-05-14T15:18:54.861" v="380"/>
          <ac:spMkLst>
            <pc:docMk/>
            <pc:sldMk cId="3453095214" sldId="263"/>
            <ac:spMk id="4" creationId="{3894DF0D-6751-4B3A-B60B-3ED53C915BCD}"/>
          </ac:spMkLst>
        </pc:spChg>
        <pc:spChg chg="add del mod">
          <ac:chgData name="Ayers, John C" userId="12edf861-6a32-44ff-8a1c-f1942872daac" providerId="ADAL" clId="{B236A1D6-3493-4B0A-8E6F-81CF31E38FBD}" dt="2021-05-14T15:18:54.861" v="379"/>
          <ac:spMkLst>
            <pc:docMk/>
            <pc:sldMk cId="3453095214" sldId="263"/>
            <ac:spMk id="6" creationId="{1253B0BD-C70E-4155-8527-462EAFA34F06}"/>
          </ac:spMkLst>
        </pc:spChg>
        <pc:picChg chg="add del mod">
          <ac:chgData name="Ayers, John C" userId="12edf861-6a32-44ff-8a1c-f1942872daac" providerId="ADAL" clId="{B236A1D6-3493-4B0A-8E6F-81CF31E38FBD}" dt="2021-05-14T15:18:47.252" v="375" actId="478"/>
          <ac:picMkLst>
            <pc:docMk/>
            <pc:sldMk cId="3453095214" sldId="263"/>
            <ac:picMk id="5" creationId="{77AFB03E-97CD-4934-8CE0-81EA6407C600}"/>
          </ac:picMkLst>
        </pc:picChg>
        <pc:picChg chg="add mod">
          <ac:chgData name="Ayers, John C" userId="12edf861-6a32-44ff-8a1c-f1942872daac" providerId="ADAL" clId="{B236A1D6-3493-4B0A-8E6F-81CF31E38FBD}" dt="2021-05-14T15:19:11.502" v="392" actId="14100"/>
          <ac:picMkLst>
            <pc:docMk/>
            <pc:sldMk cId="3453095214" sldId="263"/>
            <ac:picMk id="7" creationId="{D7A98A4D-2DF7-4E5D-897A-682C0C7631BB}"/>
          </ac:picMkLst>
        </pc:picChg>
      </pc:sldChg>
      <pc:sldChg chg="addSp delSp modSp new mod">
        <pc:chgData name="Ayers, John C" userId="12edf861-6a32-44ff-8a1c-f1942872daac" providerId="ADAL" clId="{B236A1D6-3493-4B0A-8E6F-81CF31E38FBD}" dt="2021-05-14T15:18:16.523" v="373" actId="14100"/>
        <pc:sldMkLst>
          <pc:docMk/>
          <pc:sldMk cId="2458741256" sldId="264"/>
        </pc:sldMkLst>
        <pc:spChg chg="mod">
          <ac:chgData name="Ayers, John C" userId="12edf861-6a32-44ff-8a1c-f1942872daac" providerId="ADAL" clId="{B236A1D6-3493-4B0A-8E6F-81CF31E38FBD}" dt="2021-05-12T14:10:37.807" v="283" actId="122"/>
          <ac:spMkLst>
            <pc:docMk/>
            <pc:sldMk cId="2458741256" sldId="264"/>
            <ac:spMk id="2" creationId="{025653A0-1F3D-45E9-8C5C-2AE6C0962EDB}"/>
          </ac:spMkLst>
        </pc:spChg>
        <pc:spChg chg="del">
          <ac:chgData name="Ayers, John C" userId="12edf861-6a32-44ff-8a1c-f1942872daac" providerId="ADAL" clId="{B236A1D6-3493-4B0A-8E6F-81CF31E38FBD}" dt="2021-05-12T14:10:24.887" v="252"/>
          <ac:spMkLst>
            <pc:docMk/>
            <pc:sldMk cId="2458741256" sldId="264"/>
            <ac:spMk id="3" creationId="{D623CF8A-77DF-48EF-B681-D5CD1464733E}"/>
          </ac:spMkLst>
        </pc:spChg>
        <pc:picChg chg="add mod">
          <ac:chgData name="Ayers, John C" userId="12edf861-6a32-44ff-8a1c-f1942872daac" providerId="ADAL" clId="{B236A1D6-3493-4B0A-8E6F-81CF31E38FBD}" dt="2021-05-14T15:18:16.523" v="373" actId="14100"/>
          <ac:picMkLst>
            <pc:docMk/>
            <pc:sldMk cId="2458741256" sldId="264"/>
            <ac:picMk id="4" creationId="{30D17DCE-F96A-4827-869B-30A8F4E989A0}"/>
          </ac:picMkLst>
        </pc:picChg>
      </pc:sldChg>
      <pc:sldChg chg="addSp delSp modSp new mod">
        <pc:chgData name="Ayers, John C" userId="12edf861-6a32-44ff-8a1c-f1942872daac" providerId="ADAL" clId="{B236A1D6-3493-4B0A-8E6F-81CF31E38FBD}" dt="2021-05-12T14:12:57.614" v="328" actId="14100"/>
        <pc:sldMkLst>
          <pc:docMk/>
          <pc:sldMk cId="2920944824" sldId="265"/>
        </pc:sldMkLst>
        <pc:spChg chg="mod">
          <ac:chgData name="Ayers, John C" userId="12edf861-6a32-44ff-8a1c-f1942872daac" providerId="ADAL" clId="{B236A1D6-3493-4B0A-8E6F-81CF31E38FBD}" dt="2021-05-12T14:12:48.398" v="326" actId="122"/>
          <ac:spMkLst>
            <pc:docMk/>
            <pc:sldMk cId="2920944824" sldId="265"/>
            <ac:spMk id="2" creationId="{8A451FB7-5352-4B33-AFD5-D2D48E9436FE}"/>
          </ac:spMkLst>
        </pc:spChg>
        <pc:spChg chg="del">
          <ac:chgData name="Ayers, John C" userId="12edf861-6a32-44ff-8a1c-f1942872daac" providerId="ADAL" clId="{B236A1D6-3493-4B0A-8E6F-81CF31E38FBD}" dt="2021-05-12T14:12:31.290" v="285"/>
          <ac:spMkLst>
            <pc:docMk/>
            <pc:sldMk cId="2920944824" sldId="265"/>
            <ac:spMk id="3" creationId="{6908AE28-6580-41E1-9E40-2E96DCF90EB6}"/>
          </ac:spMkLst>
        </pc:spChg>
        <pc:picChg chg="add mod">
          <ac:chgData name="Ayers, John C" userId="12edf861-6a32-44ff-8a1c-f1942872daac" providerId="ADAL" clId="{B236A1D6-3493-4B0A-8E6F-81CF31E38FBD}" dt="2021-05-12T14:12:57.614" v="328" actId="14100"/>
          <ac:picMkLst>
            <pc:docMk/>
            <pc:sldMk cId="2920944824" sldId="265"/>
            <ac:picMk id="4" creationId="{E2EFAA35-199F-4C40-A12F-354D0423F9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9844-B279-446D-BCF9-D629665C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95DFB-D112-475F-AB2E-11715882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BAA4-5BD1-42E0-9DEE-C128071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591-2255-40CA-A03B-298D4F72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2D3E-D42C-4012-912F-07B678C3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DCD1-6FEF-4263-9EE4-4F70EA0A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57BF4-C374-4F5D-95DF-99F06287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D364-08B1-42C5-87EC-3F76FD20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EE8-1F4D-42F7-8D26-BF2AAFFC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8C95-DEAB-4D00-8639-7D3CDCE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C81B4-055F-41DF-BEFB-E25E6E20F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BEA5-ACBE-47BE-83C5-BB0DBDCB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3CB9-DDD3-452B-8F54-6D31DF0A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DFB7-BE4A-40BC-98CD-FD10DE4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5B96-26D4-4DF0-9FDE-3A4D7CB7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1E06-3091-43C3-B6BB-CD240FBF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8ED8-BAAB-4A9A-B503-F0CA8CE3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75DC-7B37-463E-BF61-63445DE5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CD6A-8BBF-44F0-B349-60B0B72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5B81-CE77-430E-B900-1F8DCC0F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2BA4-D797-492C-AE02-ADA8FD86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8068-0225-4726-A086-F5A0DF77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0D45-CC70-43EC-8695-8CA105F5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F4CC-918B-4C7D-A5E7-219E0959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6EF3-8925-41EF-90C6-FDD14DB1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8076-4D69-48D8-B748-80ADB32B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97DB-9275-4EE9-8A74-DBA3FA50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C01D-7462-4298-9F58-F65CB5F1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B0DF-2212-4B21-8DC6-77D8D74A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5015-DFB0-4C01-9A63-F02C660D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D89D-23C2-4FE3-9219-80CAAD1B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F248-D724-45AC-A5BD-EB0F1CB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5F44-EF4D-42A8-8BA1-C9B71C81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7D1B5-CB67-45BC-BBAB-8630EC9B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FFB65-9CB5-4174-8CA5-4F54FC36D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16EF-307D-4DC8-A0B2-363F5B7EC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8B731-BAA4-47F4-AB34-8822FF00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84913-E4A0-4F07-BEF2-57B713AF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F710-99A5-4336-B7D4-79B113F1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1501-31B3-41B8-8EB7-4D587FE7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8ADA4-B5C6-4FF3-9C55-D8E5FA94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9264F-0A3B-4C27-B404-41F5CC83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4728C-ED12-4AE5-83F8-2955580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9CF9-DA7F-4E9A-B044-1E96154B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377FC-3A3F-4601-ADBD-554746A2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0897-FD34-4044-8B37-522A84B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6994-0403-4262-8566-61C515BE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DD47-94CA-4002-8575-A6E17F35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C6191-E971-4F85-9A05-CBB9927E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1A950-C9F1-49FE-A168-9B73CEB7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6514-28FF-417B-9BEC-6E62761D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A418-C626-4CC8-ADAF-CFB55DFE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CC40-80AE-4148-8832-51999468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591E8-72C2-417B-8135-7BD9A3AC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7FA32-15C7-42B8-8359-7B475C2A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B266-5881-435E-98FB-17C199DC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EAC23-9E2E-4A18-97EB-F8DADCD4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B515-A80C-4EC7-B22D-4F0A5471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4000-7618-4F82-920D-156D4937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E2EE2-DDDD-4FE9-94E3-6B8E822E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6057-BE92-4326-B4B5-FB602EF8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774A-658A-45F6-A3F1-FC0BC80D7EE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8184-0DD3-4C9D-984D-21ABDD23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0ED5-9B3F-4707-90B9-3B7DF30C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E1BC-4B4A-42DB-B43D-810080A5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data.usgs.gov/nwis/inventory/?site_no=03431083&amp;agency_cd=US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BF02-B81F-48F1-87B2-7F416494F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Mill Creek Water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1968-CFED-49BB-90C4-7EF23B3BB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John C. Ayers</a:t>
            </a:r>
          </a:p>
        </p:txBody>
      </p:sp>
    </p:spTree>
    <p:extLst>
      <p:ext uri="{BB962C8B-B14F-4D97-AF65-F5344CB8AC3E}">
        <p14:creationId xmlns:p14="http://schemas.microsoft.com/office/powerpoint/2010/main" val="128527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EDC0-5F5D-495C-AF09-A6EF57B8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diel cycles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82C948-4C92-4692-871A-31168FABA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Unpolluted East Fork Creek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6D0B4-3095-4339-AAD8-39C129932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Polluted Mill Creek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87DC248-AE42-4AB1-B967-565E4B66D1E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57922"/>
            <a:ext cx="5157787" cy="2578893"/>
          </a:xfrm>
          <a:prstGeom prst="rect">
            <a:avLst/>
          </a:prstGeom>
        </p:spPr>
      </p:pic>
      <p:pic>
        <p:nvPicPr>
          <p:cNvPr id="1026" name="Picture 2" descr="10 &#10;Oct 02 &#10;Oct 03 &#10;Oct 04 &#10;variable &#10;Temp_C &#10;spc &#10;Oct 05 &#10;datetime ">
            <a:extLst>
              <a:ext uri="{FF2B5EF4-FFF2-40B4-BE49-F238E27FC236}">
                <a16:creationId xmlns:a16="http://schemas.microsoft.com/office/drawing/2014/main" id="{0FF1D6A5-D07A-4736-A3DD-5F10CC66648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6419"/>
            <a:ext cx="5183188" cy="3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29B4-AF5F-49FF-AD53-14428F6E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5" y="87727"/>
            <a:ext cx="11787882" cy="1325563"/>
          </a:xfrm>
        </p:spPr>
        <p:txBody>
          <a:bodyPr/>
          <a:lstStyle/>
          <a:p>
            <a:r>
              <a:rPr lang="en-US" dirty="0"/>
              <a:t>Mill Creek near Lebanon Pike USGS Gauging Station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1760D-5766-497B-A7FE-52DCF93B8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002" y="1178346"/>
            <a:ext cx="6998063" cy="4998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6579E-22B9-4D16-9B85-58B47F6C9591}"/>
              </a:ext>
            </a:extLst>
          </p:cNvPr>
          <p:cNvSpPr/>
          <p:nvPr/>
        </p:nvSpPr>
        <p:spPr>
          <a:xfrm>
            <a:off x="315074" y="6342191"/>
            <a:ext cx="10267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Calibri" panose="020F0502020204030204" pitchFamily="34" charset="0"/>
                <a:hlinkClick r:id="rId3"/>
              </a:rPr>
              <a:t>https://waterdata.usgs.gov/nwis/inventory/?site_no=03431083&amp;agency_cd=USGS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7958-FDC1-40C4-AAE2-4CAC1CE3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80" y="196962"/>
            <a:ext cx="10912366" cy="927647"/>
          </a:xfrm>
        </p:spPr>
        <p:txBody>
          <a:bodyPr/>
          <a:lstStyle/>
          <a:p>
            <a:r>
              <a:rPr lang="en-US" dirty="0"/>
              <a:t>Water Quality Data 2019-12-22 to 2020-12-21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FAC0A-EF78-4551-A51D-0EAEFECF1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15" y="1124609"/>
            <a:ext cx="7751000" cy="55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F35A-E2C9-4BC5-A656-BF7AB6E6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290"/>
            <a:ext cx="10515600" cy="734210"/>
          </a:xfrm>
        </p:spPr>
        <p:txBody>
          <a:bodyPr/>
          <a:lstStyle/>
          <a:p>
            <a:pPr algn="ctr"/>
            <a:r>
              <a:rPr lang="en-US" dirty="0"/>
              <a:t>Seasonal changes in temperature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76E7ED-A0D8-4A89-A2D2-B3AD5D8A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771" y="883578"/>
            <a:ext cx="9621155" cy="59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53A0-1F3D-45E9-8C5C-2AE6C096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Monthly changes in temperature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17DCE-F96A-4827-869B-30A8F4E98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31" y="1869897"/>
            <a:ext cx="11356179" cy="4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729-B126-4B6B-8275-4855B854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Seasonal changes in conductivity/salinity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EFB6-2DEE-4A70-A6BF-DB546A08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AB91-6F98-4DB0-AF66-E18B02E0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Seasonal changes in 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6B40F-F3A7-4E77-806B-78206CF8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71" y="1825625"/>
            <a:ext cx="7040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1ADD-8DCB-4E6D-8157-286BBDF3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42"/>
            <a:ext cx="10515600" cy="888322"/>
          </a:xfrm>
        </p:spPr>
        <p:txBody>
          <a:bodyPr/>
          <a:lstStyle/>
          <a:p>
            <a:pPr algn="ctr"/>
            <a:r>
              <a:rPr lang="en-US" dirty="0"/>
              <a:t>Seasonal changes in DO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98A4D-2DF7-4E5D-897A-682C0C763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30" y="1212351"/>
            <a:ext cx="9016426" cy="5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1FB7-5352-4B33-AFD5-D2D48E94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Hourly and monthly changes in DO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FAA35-199F-4C40-A12F-354D0423F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89" y="1351280"/>
            <a:ext cx="7787391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f0352-0485-4230-980d-978849d94bed">
      <Terms xmlns="http://schemas.microsoft.com/office/infopath/2007/PartnerControls"/>
    </lcf76f155ced4ddcb4097134ff3c332f>
    <TaxCatchAll xmlns="ffa9c844-b58c-467a-8da0-63a09c29fbd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BB0E65864894E8CBC27C3C3539EE1" ma:contentTypeVersion="16" ma:contentTypeDescription="Create a new document." ma:contentTypeScope="" ma:versionID="228a4ba5e1b26d322cdbb565d7ed90e3">
  <xsd:schema xmlns:xsd="http://www.w3.org/2001/XMLSchema" xmlns:xs="http://www.w3.org/2001/XMLSchema" xmlns:p="http://schemas.microsoft.com/office/2006/metadata/properties" xmlns:ns2="7e6f0352-0485-4230-980d-978849d94bed" xmlns:ns3="ffa9c844-b58c-467a-8da0-63a09c29fbd9" targetNamespace="http://schemas.microsoft.com/office/2006/metadata/properties" ma:root="true" ma:fieldsID="cac5404ba05b84fcbf6e510757b6ae84" ns2:_="" ns3:_="">
    <xsd:import namespace="7e6f0352-0485-4230-980d-978849d94bed"/>
    <xsd:import namespace="ffa9c844-b58c-467a-8da0-63a09c29f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f0352-0485-4230-980d-978849d94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c383c50-2e5a-4ee2-a287-62075b1c8a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9c844-b58c-467a-8da0-63a09c29f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7dfe1bb-96a2-4aa9-8d49-0d485f29766c}" ma:internalName="TaxCatchAll" ma:showField="CatchAllData" ma:web="ffa9c844-b58c-467a-8da0-63a09c29f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B1CBD-DE62-4B4E-A3B9-93E2A6F9CD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BED8B9-4814-4D01-AF2D-D04DF54A0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CD7159-7712-4AB9-9195-67F6677DA426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Mill Creek Water Quality</vt:lpstr>
      <vt:lpstr>Mill Creek near Lebanon Pike USGS Gauging Station</vt:lpstr>
      <vt:lpstr>Water Quality Data 2019-12-22 to 2020-12-21 </vt:lpstr>
      <vt:lpstr>Seasonal changes in temperature</vt:lpstr>
      <vt:lpstr>Monthly changes in temperature</vt:lpstr>
      <vt:lpstr>Seasonal changes in conductivity/salinity</vt:lpstr>
      <vt:lpstr>Seasonal changes in pH</vt:lpstr>
      <vt:lpstr>Seasonal changes in DO</vt:lpstr>
      <vt:lpstr>Hourly and monthly changes in DO</vt:lpstr>
      <vt:lpstr>Comparison of diel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 Creek Water Quality</dc:title>
  <dc:creator>Ayers, John C</dc:creator>
  <cp:lastModifiedBy>Ayers, John C</cp:lastModifiedBy>
  <cp:revision>3</cp:revision>
  <dcterms:created xsi:type="dcterms:W3CDTF">2021-05-12T13:28:58Z</dcterms:created>
  <dcterms:modified xsi:type="dcterms:W3CDTF">2021-05-14T15:19:20Z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0x0101009F0D5590AC80954F828E9DFF0FE1B75F</vt:lpwstr>
  </property>
</Properties>
</file>