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9646785-13A6-4D4F-9566-CF76A7F9DA2C}" type="datetimeFigureOut">
              <a:rPr lang="en-US" smtClean="0"/>
              <a:pPr/>
              <a:t>2/23/10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3D27EB5-48AF-9549-BE76-48460261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xunit/issues/detail?id=179" TargetMode="External"/><Relationship Id="rId3" Type="http://schemas.openxmlformats.org/officeDocument/2006/relationships/hyperlink" Target="http://mxunit.org/updat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tj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MXUnit</a:t>
            </a:r>
            <a:r>
              <a:rPr lang="en-US" dirty="0" smtClean="0"/>
              <a:t> FTW!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Ramping up with Unit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0264" y="6405192"/>
            <a:ext cx="186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 smtClean="0"/>
              <a:t> @</a:t>
            </a:r>
            <a:r>
              <a:rPr lang="en-US" dirty="0" err="1" smtClean="0"/>
              <a:t>johncblandii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Asserts whether something is valid </a:t>
            </a:r>
            <a:r>
              <a:rPr lang="en-US" sz="2000" dirty="0" smtClean="0"/>
              <a:t>[</a:t>
            </a:r>
            <a:r>
              <a:rPr lang="en-US" sz="2000" dirty="0" err="1" smtClean="0"/>
              <a:t>ie</a:t>
            </a:r>
            <a:r>
              <a:rPr lang="en-US" sz="2000" dirty="0" smtClean="0"/>
              <a:t> – pass/fail]</a:t>
            </a:r>
          </a:p>
          <a:p>
            <a:r>
              <a:rPr lang="en-US" dirty="0" smtClean="0"/>
              <a:t>Full list: </a:t>
            </a:r>
            <a:r>
              <a:rPr lang="en-US" sz="2000" dirty="0" err="1" smtClean="0"/>
              <a:t>http://wiki.mxunit.org/display/default/Built-In+Assertions</a:t>
            </a:r>
            <a:endParaRPr lang="en-US" sz="2000" dirty="0" smtClean="0"/>
          </a:p>
          <a:p>
            <a:pPr lvl="1"/>
            <a:r>
              <a:rPr lang="en-US" dirty="0" smtClean="0"/>
              <a:t>“All code after a failed assertion will not execute.”</a:t>
            </a:r>
          </a:p>
          <a:p>
            <a:pPr lvl="1"/>
            <a:r>
              <a:rPr lang="en-US" dirty="0" smtClean="0"/>
              <a:t>Don’t bog down tests with a bunch of assertions</a:t>
            </a:r>
          </a:p>
          <a:p>
            <a:pPr lvl="1"/>
            <a:r>
              <a:rPr lang="en-US" dirty="0" smtClean="0"/>
              <a:t>Uh oh…missing a critical assertion you need?</a:t>
            </a:r>
          </a:p>
          <a:p>
            <a:pPr lvl="2"/>
            <a:r>
              <a:rPr lang="en-US" dirty="0" smtClean="0"/>
              <a:t>Roll your own: </a:t>
            </a:r>
            <a:r>
              <a:rPr lang="en-US" sz="1600" dirty="0" smtClean="0"/>
              <a:t>http://</a:t>
            </a:r>
            <a:r>
              <a:rPr lang="en-US" sz="1600" dirty="0" err="1" smtClean="0"/>
              <a:t>wiki.mxunit.org/display/default/Custom+Assertions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Demo3</a:t>
            </a:r>
          </a:p>
          <a:p>
            <a:pPr lvl="1"/>
            <a:r>
              <a:rPr lang="en-US" dirty="0" smtClean="0"/>
              <a:t>Clean up demo2’s test a bit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collection of tests</a:t>
            </a:r>
          </a:p>
          <a:p>
            <a:pPr lvl="1"/>
            <a:r>
              <a:rPr lang="en-US" dirty="0" smtClean="0"/>
              <a:t>Simple code in a CFM to add tests</a:t>
            </a:r>
          </a:p>
          <a:p>
            <a:pPr lvl="1"/>
            <a:r>
              <a:rPr lang="en-US" dirty="0" smtClean="0"/>
              <a:t>Pre-built Suites</a:t>
            </a:r>
          </a:p>
          <a:p>
            <a:pPr lvl="2"/>
            <a:r>
              <a:rPr lang="en-US" dirty="0" err="1" smtClean="0"/>
              <a:t>mxunit/framework</a:t>
            </a:r>
            <a:r>
              <a:rPr lang="en-US" err="1" smtClean="0"/>
              <a:t>/</a:t>
            </a:r>
            <a:r>
              <a:rPr lang="en-US" smtClean="0"/>
              <a:t>TestSuite.cfc</a:t>
            </a:r>
          </a:p>
          <a:p>
            <a:pPr lvl="3"/>
            <a:r>
              <a:rPr lang="en-US" dirty="0" smtClean="0"/>
              <a:t>Manually add files (or from a loop)</a:t>
            </a:r>
          </a:p>
          <a:p>
            <a:pPr lvl="2"/>
            <a:r>
              <a:rPr lang="en-US" dirty="0" err="1" smtClean="0"/>
              <a:t>mxunit/runner/DirectoryTestSuite.cfm</a:t>
            </a:r>
            <a:endParaRPr lang="en-US" dirty="0" smtClean="0"/>
          </a:p>
          <a:p>
            <a:pPr lvl="3"/>
            <a:r>
              <a:rPr lang="en-US" dirty="0" smtClean="0"/>
              <a:t>Pass a directory and it goes to town!</a:t>
            </a:r>
          </a:p>
          <a:p>
            <a:r>
              <a:rPr lang="en-US" dirty="0" smtClean="0"/>
              <a:t>Sample suites</a:t>
            </a:r>
          </a:p>
          <a:p>
            <a:pPr lvl="1"/>
            <a:r>
              <a:rPr lang="en-US" dirty="0" err="1" smtClean="0"/>
              <a:t>mxunit</a:t>
            </a:r>
            <a:r>
              <a:rPr lang="en-US" dirty="0" smtClean="0"/>
              <a:t>/samples/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Demo4</a:t>
            </a:r>
          </a:p>
          <a:p>
            <a:pPr lvl="1"/>
            <a:r>
              <a:rPr lang="en-US" dirty="0" smtClean="0"/>
              <a:t>Add a new service CFC + test CFC</a:t>
            </a:r>
          </a:p>
          <a:p>
            <a:pPr lvl="1"/>
            <a:r>
              <a:rPr lang="en-US" dirty="0" smtClean="0"/>
              <a:t>Write a simple test suite</a:t>
            </a:r>
          </a:p>
          <a:p>
            <a:pPr lvl="1"/>
            <a:r>
              <a:rPr lang="en-US" dirty="0" smtClean="0"/>
              <a:t>Write a directory test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tests [to fail]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tests [they will fail]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tests [they will pass]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Refactor</a:t>
            </a:r>
            <a:r>
              <a:rPr lang="en-US" dirty="0" smtClean="0"/>
              <a:t>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Rinse repeat (from step 4)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Tests state what is needed</a:t>
            </a:r>
          </a:p>
          <a:p>
            <a:pPr lvl="1"/>
            <a:r>
              <a:rPr lang="en-US" dirty="0" smtClean="0"/>
              <a:t>Code fulfills </a:t>
            </a:r>
            <a:r>
              <a:rPr lang="en-US" dirty="0" err="1" smtClean="0"/>
              <a:t>need(s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Forces design thinking upfront </a:t>
            </a:r>
            <a:r>
              <a:rPr lang="en-US" dirty="0" err="1" smtClean="0"/>
              <a:t>vs</a:t>
            </a:r>
            <a:r>
              <a:rPr lang="en-US" dirty="0" smtClean="0"/>
              <a:t> after-the-fact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Demo5</a:t>
            </a:r>
          </a:p>
          <a:p>
            <a:pPr lvl="1"/>
            <a:r>
              <a:rPr lang="en-US" dirty="0" smtClean="0"/>
              <a:t>LIVE CODING!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82" y="2952364"/>
            <a:ext cx="6070600" cy="3644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Writes test case stubs for prebuilt cfc’s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Umm…writes the code for you. Duh!</a:t>
            </a:r>
          </a:p>
          <a:p>
            <a:r>
              <a:rPr lang="en-US" dirty="0" smtClean="0"/>
              <a:t>Where is it?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mxunit</a:t>
            </a:r>
            <a:r>
              <a:rPr lang="en-US" dirty="0" smtClean="0"/>
              <a:t>/generator/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</a:t>
            </a:r>
            <a:r>
              <a:rPr lang="en-US" dirty="0" err="1" smtClean="0"/>
              <a:t>MXUnit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cfgithub</a:t>
            </a:r>
            <a:r>
              <a:rPr lang="en-US" dirty="0" smtClean="0"/>
              <a:t> </a:t>
            </a:r>
            <a:r>
              <a:rPr lang="en-US" sz="2000" dirty="0" smtClean="0"/>
              <a:t>(http://</a:t>
            </a:r>
            <a:r>
              <a:rPr lang="en-US" sz="2000" dirty="0" err="1" smtClean="0"/>
              <a:t>github.com/johncblandii/cfgithub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 for connecting to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/>
              <a:t>Initial build tested with tests like /demo1</a:t>
            </a:r>
          </a:p>
          <a:p>
            <a:pPr lvl="1"/>
            <a:r>
              <a:rPr lang="en-US" dirty="0" smtClean="0"/>
              <a:t>Rebuilt tests with </a:t>
            </a:r>
            <a:r>
              <a:rPr lang="en-US" dirty="0" err="1" smtClean="0"/>
              <a:t>MXUnit</a:t>
            </a:r>
            <a:endParaRPr lang="en-US" dirty="0" smtClean="0"/>
          </a:p>
          <a:p>
            <a:pPr lvl="2"/>
            <a:r>
              <a:rPr lang="en-US" dirty="0" smtClean="0"/>
              <a:t>Forced rewrite of initial setup/logic (saw flaws)</a:t>
            </a:r>
          </a:p>
          <a:p>
            <a:pPr lvl="2"/>
            <a:r>
              <a:rPr lang="en-US" dirty="0" smtClean="0"/>
              <a:t>Provided a stable way of fully testing library without  building a full </a:t>
            </a:r>
            <a:r>
              <a:rPr lang="en-US" dirty="0" err="1" smtClean="0"/>
              <a:t>github.com</a:t>
            </a:r>
            <a:r>
              <a:rPr lang="en-US" dirty="0" smtClean="0"/>
              <a:t> to test library features</a:t>
            </a:r>
          </a:p>
          <a:p>
            <a:pPr lvl="2"/>
            <a:r>
              <a:rPr lang="en-US" dirty="0" smtClean="0"/>
              <a:t>Made me a believer!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look at </a:t>
            </a:r>
            <a:r>
              <a:rPr lang="en-US" dirty="0" err="1" smtClean="0"/>
              <a:t>cfgithub</a:t>
            </a:r>
            <a:r>
              <a:rPr lang="en-US" dirty="0" smtClean="0"/>
              <a:t> code &amp;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John C. Bland II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/>
                </a:solidFill>
              </a:rPr>
              <a:t>http://</a:t>
            </a:r>
            <a:r>
              <a:rPr lang="en-US" sz="1600" dirty="0" err="1" smtClean="0">
                <a:solidFill>
                  <a:schemeClr val="tx2"/>
                </a:solidFill>
              </a:rPr>
              <a:t>www.johncblandii.com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Family Man</a:t>
            </a:r>
          </a:p>
          <a:p>
            <a:pPr lvl="2"/>
            <a:r>
              <a:rPr lang="en-US" dirty="0" smtClean="0"/>
              <a:t>Loving wife, son (5) and daughter (8)</a:t>
            </a:r>
          </a:p>
          <a:p>
            <a:pPr lvl="1"/>
            <a:r>
              <a:rPr lang="en-US" dirty="0" smtClean="0"/>
              <a:t>Business Man</a:t>
            </a:r>
          </a:p>
          <a:p>
            <a:pPr lvl="2"/>
            <a:r>
              <a:rPr lang="en-US" dirty="0" err="1" smtClean="0"/>
              <a:t>Katapult</a:t>
            </a:r>
            <a:r>
              <a:rPr lang="en-US" dirty="0" smtClean="0"/>
              <a:t> Media, Inc.</a:t>
            </a:r>
          </a:p>
          <a:p>
            <a:pPr lvl="2"/>
            <a:r>
              <a:rPr lang="en-US" dirty="0" err="1" smtClean="0"/>
              <a:t>UFrag.tv</a:t>
            </a:r>
            <a:r>
              <a:rPr lang="en-US" dirty="0" smtClean="0"/>
              <a:t> (coming soon!!)</a:t>
            </a:r>
          </a:p>
          <a:p>
            <a:pPr lvl="1"/>
            <a:r>
              <a:rPr lang="en-US" dirty="0" smtClean="0"/>
              <a:t>Code Monkey!!</a:t>
            </a:r>
          </a:p>
          <a:p>
            <a:pPr lvl="2"/>
            <a:r>
              <a:rPr lang="en-US" dirty="0" smtClean="0"/>
              <a:t>CF, Flash/Flex, etc Developer for about 9 years</a:t>
            </a:r>
          </a:p>
          <a:p>
            <a:pPr lvl="2"/>
            <a:r>
              <a:rPr lang="en-US" dirty="0" smtClean="0"/>
              <a:t>http:</a:t>
            </a:r>
            <a:r>
              <a:rPr lang="en-US" dirty="0" smtClean="0"/>
              <a:t>//</a:t>
            </a:r>
            <a:r>
              <a:rPr lang="en-US" dirty="0" err="1" smtClean="0"/>
              <a:t>github.com</a:t>
            </a:r>
            <a:r>
              <a:rPr lang="en-US" dirty="0" err="1" smtClean="0"/>
              <a:t>/johncblandii</a:t>
            </a:r>
            <a:endParaRPr lang="en-US" dirty="0" smtClean="0"/>
          </a:p>
          <a:p>
            <a:pPr lvl="1"/>
            <a:r>
              <a:rPr lang="en-US" dirty="0" smtClean="0"/>
              <a:t>Only recently a fan of unit testing</a:t>
            </a:r>
          </a:p>
          <a:p>
            <a:pPr lvl="2"/>
            <a:r>
              <a:rPr lang="en-US" dirty="0" smtClean="0"/>
              <a:t>Meaning, I’m not the foremost expert on the subject. ;-)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isn’t all balloons and cake!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Downfalls</a:t>
            </a:r>
          </a:p>
          <a:p>
            <a:pPr lvl="1"/>
            <a:r>
              <a:rPr lang="en-US" dirty="0" smtClean="0"/>
              <a:t>No ordered tests</a:t>
            </a:r>
          </a:p>
          <a:p>
            <a:pPr lvl="2"/>
            <a:r>
              <a:rPr lang="en-US" dirty="0" smtClean="0"/>
              <a:t>Allows you to specify the test order</a:t>
            </a:r>
          </a:p>
          <a:p>
            <a:pPr lvl="3"/>
            <a:r>
              <a:rPr lang="en-US" dirty="0" smtClean="0"/>
              <a:t>Example of ordered tests (assume this adds to a database):</a:t>
            </a:r>
          </a:p>
          <a:p>
            <a:pPr marL="1700784" lvl="4" indent="-457200">
              <a:buFont typeface="+mj-lt"/>
              <a:buAutoNum type="arabicPeriod"/>
            </a:pPr>
            <a:r>
              <a:rPr lang="en-US" dirty="0" err="1" smtClean="0"/>
              <a:t>addUser</a:t>
            </a:r>
            <a:endParaRPr lang="en-US" dirty="0"/>
          </a:p>
          <a:p>
            <a:pPr marL="1901952" lvl="5" indent="-457200"/>
            <a:r>
              <a:rPr lang="en-US" dirty="0" smtClean="0"/>
              <a:t>Creates a user and save id to </a:t>
            </a:r>
            <a:r>
              <a:rPr lang="en-US" i="1" dirty="0" err="1" smtClean="0"/>
              <a:t>this.id</a:t>
            </a:r>
            <a:endParaRPr lang="en-US" dirty="0" smtClean="0"/>
          </a:p>
          <a:p>
            <a:pPr marL="1700784" lvl="4" indent="-457200">
              <a:buFont typeface="+mj-lt"/>
              <a:buAutoNum type="arabicPeriod"/>
            </a:pPr>
            <a:r>
              <a:rPr lang="en-US" dirty="0" err="1" smtClean="0"/>
              <a:t>updateUser</a:t>
            </a:r>
            <a:endParaRPr lang="en-US" dirty="0" smtClean="0"/>
          </a:p>
          <a:p>
            <a:pPr marL="1901952" lvl="5" indent="-457200"/>
            <a:r>
              <a:rPr lang="en-US" dirty="0" smtClean="0"/>
              <a:t>Updates the </a:t>
            </a:r>
            <a:r>
              <a:rPr lang="en-US" i="1" dirty="0" err="1" smtClean="0"/>
              <a:t>this.id</a:t>
            </a:r>
            <a:r>
              <a:rPr lang="en-US" dirty="0" smtClean="0"/>
              <a:t> user</a:t>
            </a:r>
          </a:p>
          <a:p>
            <a:pPr marL="1700784" lvl="4" indent="-457200">
              <a:buFont typeface="+mj-lt"/>
              <a:buAutoNum type="arabicPeriod"/>
            </a:pPr>
            <a:r>
              <a:rPr lang="en-US" dirty="0" err="1" smtClean="0"/>
              <a:t>deleteUser</a:t>
            </a:r>
            <a:endParaRPr lang="en-US" dirty="0"/>
          </a:p>
          <a:p>
            <a:pPr marL="1901952" lvl="5" indent="-457200"/>
            <a:r>
              <a:rPr lang="en-US" dirty="0" smtClean="0"/>
              <a:t>Removes the </a:t>
            </a:r>
            <a:r>
              <a:rPr lang="en-US" i="1" dirty="0" err="1" smtClean="0"/>
              <a:t>this.id</a:t>
            </a:r>
            <a:r>
              <a:rPr lang="en-US" dirty="0" smtClean="0"/>
              <a:t> user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endParaRPr lang="en-US" sz="1800" dirty="0" smtClean="0"/>
          </a:p>
          <a:p>
            <a:pPr lvl="1" algn="ctr">
              <a:buNone/>
            </a:pPr>
            <a:r>
              <a:rPr lang="en-US" sz="1800" dirty="0" smtClean="0"/>
              <a:t>(seriously, that’s the only one I could think 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 wrap!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we should:</a:t>
            </a:r>
          </a:p>
          <a:p>
            <a:pPr lvl="1"/>
            <a:r>
              <a:rPr lang="en-US" dirty="0" smtClean="0"/>
              <a:t>Confidence</a:t>
            </a:r>
          </a:p>
          <a:p>
            <a:pPr lvl="1"/>
            <a:r>
              <a:rPr lang="en-US" dirty="0" smtClean="0"/>
              <a:t>Easily maintain a solid code base after revisions</a:t>
            </a:r>
          </a:p>
          <a:p>
            <a:pPr lvl="1"/>
            <a:r>
              <a:rPr lang="en-US" dirty="0" smtClean="0"/>
              <a:t>Stronger products</a:t>
            </a:r>
            <a:endParaRPr lang="en-US" dirty="0" smtClean="0"/>
          </a:p>
          <a:p>
            <a:pPr lvl="1"/>
            <a:r>
              <a:rPr lang="en-US" dirty="0" smtClean="0"/>
              <a:t>Unit testing frameworks make </a:t>
            </a:r>
            <a:r>
              <a:rPr lang="en-US" dirty="0" smtClean="0"/>
              <a:t>it easy!</a:t>
            </a:r>
          </a:p>
          <a:p>
            <a:pPr lvl="1"/>
            <a:r>
              <a:rPr lang="en-US" dirty="0" smtClean="0"/>
              <a:t>Receive bug reports from users</a:t>
            </a:r>
          </a:p>
          <a:p>
            <a:pPr lvl="2"/>
            <a:r>
              <a:rPr lang="en-US" dirty="0" smtClean="0"/>
              <a:t>Write unit test for </a:t>
            </a:r>
            <a:r>
              <a:rPr lang="en-US" dirty="0" err="1" smtClean="0"/>
              <a:t>bug(s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Refactor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Run unit tests</a:t>
            </a:r>
          </a:p>
          <a:p>
            <a:pPr lvl="3"/>
            <a:r>
              <a:rPr lang="en-US" dirty="0" smtClean="0"/>
              <a:t>All future updates can now verify all previous bugs are still fixed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me with questions and I’ll do my best to 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73" y="3371141"/>
            <a:ext cx="1625600" cy="203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mxunit.org</a:t>
            </a:r>
            <a:endParaRPr lang="en-US" dirty="0" smtClean="0"/>
          </a:p>
          <a:p>
            <a:r>
              <a:rPr lang="en-US" dirty="0" err="1" smtClean="0"/>
              <a:t>wiki.mxunit.org</a:t>
            </a:r>
            <a:endParaRPr lang="en-US" dirty="0" smtClean="0"/>
          </a:p>
          <a:p>
            <a:r>
              <a:rPr lang="en-US" dirty="0" err="1" smtClean="0"/>
              <a:t>code.google.com/p/mxunit</a:t>
            </a:r>
            <a:endParaRPr lang="en-US" dirty="0" smtClean="0"/>
          </a:p>
          <a:p>
            <a:r>
              <a:rPr lang="en-US" dirty="0" err="1" smtClean="0"/>
              <a:t>groups.google.com/group/mxunit</a:t>
            </a:r>
            <a:endParaRPr lang="en-US" dirty="0" smtClean="0"/>
          </a:p>
          <a:p>
            <a:r>
              <a:rPr lang="en-US" dirty="0" err="1" smtClean="0"/>
              <a:t>blog.mxunit.org</a:t>
            </a:r>
            <a:endParaRPr lang="en-US" dirty="0" smtClean="0"/>
          </a:p>
          <a:p>
            <a:r>
              <a:rPr lang="en-US" dirty="0" err="1" smtClean="0"/>
              <a:t>johncblandii.com</a:t>
            </a:r>
            <a:endParaRPr lang="en-US" dirty="0" smtClean="0"/>
          </a:p>
          <a:p>
            <a:pPr lvl="1"/>
            <a:r>
              <a:rPr lang="en-US" dirty="0" smtClean="0"/>
              <a:t>At least when I blog, that is. ;-)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thanks for attending. </a:t>
            </a:r>
          </a:p>
          <a:p>
            <a:r>
              <a:rPr lang="en-US" dirty="0" smtClean="0"/>
              <a:t>Ping me on Twitter for more Q&amp;A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johncblandii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01" y="3621605"/>
            <a:ext cx="2779195" cy="2779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why we don’t:</a:t>
            </a:r>
          </a:p>
          <a:p>
            <a:pPr lvl="1"/>
            <a:r>
              <a:rPr lang="en-US" dirty="0" smtClean="0"/>
              <a:t>Time/speed to market is longer/slower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Not sure how to get started</a:t>
            </a:r>
          </a:p>
          <a:p>
            <a:pPr lvl="1"/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Poor code structure </a:t>
            </a:r>
            <a:br>
              <a:rPr lang="en-US" dirty="0" smtClean="0"/>
            </a:br>
            <a:r>
              <a:rPr lang="en-US" dirty="0" smtClean="0"/>
              <a:t>(not lending itself to easy testing; </a:t>
            </a:r>
            <a:r>
              <a:rPr lang="en-US" dirty="0" err="1" smtClean="0"/>
              <a:t>ie</a:t>
            </a:r>
            <a:r>
              <a:rPr lang="en-US" dirty="0" smtClean="0"/>
              <a:t> – queries in .</a:t>
            </a:r>
            <a:r>
              <a:rPr lang="en-US" dirty="0" err="1" smtClean="0"/>
              <a:t>cfm</a:t>
            </a:r>
            <a:r>
              <a:rPr lang="en-US" dirty="0" smtClean="0"/>
              <a:t> files)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Second, why we should:</a:t>
            </a:r>
          </a:p>
          <a:p>
            <a:pPr lvl="1"/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You know your code works!</a:t>
            </a:r>
          </a:p>
          <a:p>
            <a:pPr lvl="2"/>
            <a:r>
              <a:rPr lang="en-US" dirty="0" smtClean="0"/>
              <a:t>Ever release a site and nervously bite your nails hoping it works?</a:t>
            </a:r>
          </a:p>
          <a:p>
            <a:pPr lvl="1"/>
            <a:r>
              <a:rPr lang="en-US" dirty="0" smtClean="0"/>
              <a:t>Easily maintain a solid code base after revisions</a:t>
            </a:r>
          </a:p>
          <a:p>
            <a:pPr lvl="2"/>
            <a:r>
              <a:rPr lang="en-US" dirty="0" smtClean="0"/>
              <a:t>Ever fix 1 bug and later find created 3 more?</a:t>
            </a:r>
          </a:p>
          <a:p>
            <a:pPr lvl="1"/>
            <a:r>
              <a:rPr lang="en-US" dirty="0" smtClean="0"/>
              <a:t>Stronger products</a:t>
            </a:r>
          </a:p>
          <a:p>
            <a:pPr lvl="2"/>
            <a:r>
              <a:rPr lang="en-US" dirty="0" smtClean="0"/>
              <a:t>Ever build a site in a week then spend 4 weeks fixing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</a:p>
          <a:p>
            <a:pPr lvl="1"/>
            <a:r>
              <a:rPr lang="en-US" dirty="0" smtClean="0"/>
              <a:t>Rudimentary unit testing</a:t>
            </a:r>
          </a:p>
          <a:p>
            <a:pPr lvl="2"/>
            <a:r>
              <a:rPr lang="en-US" dirty="0" smtClean="0"/>
              <a:t>Downfalls</a:t>
            </a:r>
          </a:p>
          <a:p>
            <a:pPr lvl="3"/>
            <a:r>
              <a:rPr lang="en-US" dirty="0" smtClean="0"/>
              <a:t>Spend too much time building UI output</a:t>
            </a:r>
          </a:p>
          <a:p>
            <a:pPr lvl="3"/>
            <a:r>
              <a:rPr lang="en-US" dirty="0" smtClean="0"/>
              <a:t>Ease of testing new methods is much slower</a:t>
            </a:r>
          </a:p>
          <a:p>
            <a:pPr lvl="3"/>
            <a:r>
              <a:rPr lang="en-US" dirty="0" smtClean="0"/>
              <a:t>Potential errors in your test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MXUnit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Unit testing framework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www.mxunit.org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Actively developed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code.google.com/p/mxunit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Great community (as with most CF communities)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groups.google.com/group/mxunit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It is a framework!</a:t>
            </a:r>
          </a:p>
          <a:p>
            <a:pPr lvl="2"/>
            <a:r>
              <a:rPr lang="en-US" dirty="0" smtClean="0"/>
              <a:t>Same reason why you build sites with frameworks.</a:t>
            </a:r>
          </a:p>
          <a:p>
            <a:pPr lvl="3"/>
            <a:r>
              <a:rPr lang="en-US" dirty="0" smtClean="0"/>
              <a:t>Hard stuff is already done</a:t>
            </a:r>
          </a:p>
          <a:p>
            <a:pPr lvl="3"/>
            <a:r>
              <a:rPr lang="en-US" dirty="0" smtClean="0"/>
              <a:t>Get up and running super fast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Eclipse</a:t>
            </a:r>
          </a:p>
          <a:p>
            <a:pPr lvl="2"/>
            <a:r>
              <a:rPr lang="en-US" dirty="0" smtClean="0"/>
              <a:t>Test Generator (for prebuilt classes </a:t>
            </a:r>
            <a:r>
              <a:rPr lang="en-US" dirty="0" err="1" smtClean="0"/>
              <a:t>vs</a:t>
            </a:r>
            <a:r>
              <a:rPr lang="en-US" dirty="0" smtClean="0"/>
              <a:t> TDD)</a:t>
            </a:r>
          </a:p>
          <a:p>
            <a:pPr lvl="2"/>
            <a:r>
              <a:rPr lang="en-US" dirty="0" smtClean="0"/>
              <a:t>Ant</a:t>
            </a:r>
          </a:p>
          <a:p>
            <a:pPr lvl="2"/>
            <a:r>
              <a:rPr lang="en-US" dirty="0" err="1" smtClean="0"/>
              <a:t>Plugin</a:t>
            </a:r>
            <a:r>
              <a:rPr lang="en-US" dirty="0" smtClean="0"/>
              <a:t> architecture (make it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zip from </a:t>
            </a:r>
            <a:r>
              <a:rPr lang="en-US" dirty="0" err="1" smtClean="0"/>
              <a:t>mxunit.org</a:t>
            </a:r>
            <a:endParaRPr lang="en-US" dirty="0" smtClean="0"/>
          </a:p>
          <a:p>
            <a:r>
              <a:rPr lang="en-US" dirty="0" smtClean="0"/>
              <a:t>Unzip to site root</a:t>
            </a:r>
          </a:p>
          <a:p>
            <a:r>
              <a:rPr lang="en-US" dirty="0" smtClean="0"/>
              <a:t>Go to local /</a:t>
            </a:r>
            <a:r>
              <a:rPr lang="en-US" dirty="0" err="1" smtClean="0"/>
              <a:t>mxunit</a:t>
            </a:r>
            <a:r>
              <a:rPr lang="en-US" dirty="0" smtClean="0"/>
              <a:t> site</a:t>
            </a:r>
          </a:p>
          <a:p>
            <a:pPr lvl="2"/>
            <a:r>
              <a:rPr lang="en-US" dirty="0" smtClean="0"/>
              <a:t>Issue 179 – </a:t>
            </a:r>
            <a:r>
              <a:rPr lang="en-US" dirty="0" err="1" smtClean="0"/>
              <a:t>index.cfm</a:t>
            </a:r>
            <a:r>
              <a:rPr lang="en-US" dirty="0" smtClean="0"/>
              <a:t> broken in build 1.0.8</a:t>
            </a:r>
          </a:p>
          <a:p>
            <a:pPr lvl="3"/>
            <a:r>
              <a:rPr lang="en-US" dirty="0" smtClean="0">
                <a:hlinkClick r:id="rId2"/>
              </a:rPr>
              <a:t>http://code.google.com/p/mxunit/issues/detail?id=179</a:t>
            </a:r>
            <a:endParaRPr lang="en-US" dirty="0" smtClean="0"/>
          </a:p>
          <a:p>
            <a:r>
              <a:rPr lang="en-US" dirty="0" smtClean="0"/>
              <a:t>Install Eclipse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http://mxunit.org/update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Properties</a:t>
            </a:r>
          </a:p>
          <a:p>
            <a:pPr lvl="1"/>
            <a:r>
              <a:rPr lang="en-US" dirty="0" smtClean="0"/>
              <a:t>Project-&gt;Properties (or right-click-&gt;Properties)</a:t>
            </a:r>
          </a:p>
          <a:p>
            <a:pPr lvl="2"/>
            <a:r>
              <a:rPr lang="en-US" dirty="0" smtClean="0"/>
              <a:t>Edit </a:t>
            </a:r>
            <a:r>
              <a:rPr lang="en-US" dirty="0" err="1" smtClean="0"/>
              <a:t>MXUnit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pPr lvl="1"/>
            <a:r>
              <a:rPr lang="en-US" dirty="0" err="1" smtClean="0"/>
              <a:t>m</a:t>
            </a:r>
            <a:r>
              <a:rPr lang="en-US" dirty="0" err="1" smtClean="0"/>
              <a:t>xunit</a:t>
            </a:r>
            <a:r>
              <a:rPr lang="en-US" dirty="0" err="1" smtClean="0"/>
              <a:t>/generator/setup.ini</a:t>
            </a:r>
            <a:endParaRPr lang="en-US" dirty="0" smtClean="0"/>
          </a:p>
          <a:p>
            <a:pPr lvl="2"/>
            <a:r>
              <a:rPr lang="en-US" dirty="0" smtClean="0"/>
              <a:t>auto-generated or you can hand edit</a:t>
            </a:r>
          </a:p>
          <a:p>
            <a:pPr lvl="2"/>
            <a:r>
              <a:rPr lang="en-US" dirty="0" smtClean="0"/>
              <a:t>BRB (more to come l8r)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Demo2</a:t>
            </a:r>
          </a:p>
          <a:p>
            <a:pPr lvl="1"/>
            <a:r>
              <a:rPr lang="en-US" dirty="0" smtClean="0"/>
              <a:t>Take demo1 and convert to test cases</a:t>
            </a:r>
          </a:p>
          <a:p>
            <a:pPr lvl="1"/>
            <a:r>
              <a:rPr lang="en-US" dirty="0" smtClean="0"/>
              <a:t>Test in Eclipse</a:t>
            </a:r>
          </a:p>
          <a:p>
            <a:pPr lvl="1"/>
            <a:r>
              <a:rPr lang="en-US" dirty="0" smtClean="0"/>
              <a:t>Test in Browser</a:t>
            </a:r>
          </a:p>
          <a:p>
            <a:pPr lvl="2"/>
            <a:r>
              <a:rPr lang="en-US" dirty="0" smtClean="0"/>
              <a:t>From /</a:t>
            </a:r>
            <a:r>
              <a:rPr lang="en-US" dirty="0" err="1" smtClean="0"/>
              <a:t>mxunit</a:t>
            </a:r>
            <a:r>
              <a:rPr lang="en-US" dirty="0" smtClean="0"/>
              <a:t> site</a:t>
            </a:r>
          </a:p>
          <a:p>
            <a:pPr lvl="2"/>
            <a:r>
              <a:rPr lang="en-US" dirty="0" smtClean="0"/>
              <a:t>Directly from the CFC</a:t>
            </a:r>
          </a:p>
          <a:p>
            <a:pPr lvl="3"/>
            <a:r>
              <a:rPr lang="en-US" dirty="0" err="1" smtClean="0"/>
              <a:t>MyServiceTest.cfc?method</a:t>
            </a:r>
            <a:r>
              <a:rPr lang="en-US" dirty="0" smtClean="0"/>
              <a:t>=</a:t>
            </a:r>
            <a:r>
              <a:rPr lang="en-US" dirty="0" err="1" smtClean="0"/>
              <a:t>runtestremote&amp;output</a:t>
            </a:r>
            <a:r>
              <a:rPr lang="en-US" dirty="0" smtClean="0"/>
              <a:t>=html</a:t>
            </a:r>
          </a:p>
          <a:p>
            <a:pPr lvl="2"/>
            <a:r>
              <a:rPr lang="en-US" dirty="0" smtClean="0"/>
              <a:t>Output formats</a:t>
            </a:r>
          </a:p>
          <a:p>
            <a:pPr lvl="3"/>
            <a:r>
              <a:rPr lang="en-US" dirty="0" smtClean="0"/>
              <a:t>html, </a:t>
            </a:r>
            <a:r>
              <a:rPr lang="en-US" dirty="0" err="1" smtClean="0"/>
              <a:t>extjs</a:t>
            </a:r>
            <a:r>
              <a:rPr lang="en-US" dirty="0" smtClean="0"/>
              <a:t>, xml, </a:t>
            </a:r>
            <a:r>
              <a:rPr lang="en-US" dirty="0" err="1" smtClean="0"/>
              <a:t>junitxml</a:t>
            </a:r>
            <a:r>
              <a:rPr lang="en-US" dirty="0" smtClean="0"/>
              <a:t>, query, and array</a:t>
            </a:r>
          </a:p>
          <a:p>
            <a:pPr lvl="4"/>
            <a:r>
              <a:rPr lang="en-US" dirty="0" smtClean="0"/>
              <a:t>To use </a:t>
            </a:r>
            <a:r>
              <a:rPr lang="en-US" dirty="0" err="1" smtClean="0"/>
              <a:t>extjs</a:t>
            </a:r>
            <a:r>
              <a:rPr lang="en-US" dirty="0" smtClean="0"/>
              <a:t> you need to install /resources/ext2.</a:t>
            </a:r>
          </a:p>
          <a:p>
            <a:pPr lvl="5"/>
            <a:r>
              <a:rPr lang="en-US" dirty="0" smtClean="0">
                <a:hlinkClick r:id="rId2"/>
              </a:rPr>
              <a:t>http://www.extjs.com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1394</TotalTime>
  <Words>1000</Words>
  <Application>Microsoft Macintosh PowerPoint</Application>
  <PresentationFormat>On-screen Show (4:3)</PresentationFormat>
  <Paragraphs>184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Module</vt:lpstr>
      <vt:lpstr>MXUnit FTW!</vt:lpstr>
      <vt:lpstr>Intro</vt:lpstr>
      <vt:lpstr>Why unit test?</vt:lpstr>
      <vt:lpstr>Why unit test?</vt:lpstr>
      <vt:lpstr>Demo</vt:lpstr>
      <vt:lpstr>MXUnit</vt:lpstr>
      <vt:lpstr>Getting Starting</vt:lpstr>
      <vt:lpstr>Configuration</vt:lpstr>
      <vt:lpstr>Writing Tests</vt:lpstr>
      <vt:lpstr>Assertions</vt:lpstr>
      <vt:lpstr>Demo</vt:lpstr>
      <vt:lpstr>Suites</vt:lpstr>
      <vt:lpstr>Demo</vt:lpstr>
      <vt:lpstr>TDD</vt:lpstr>
      <vt:lpstr>Demo</vt:lpstr>
      <vt:lpstr>Generator</vt:lpstr>
      <vt:lpstr>Demo</vt:lpstr>
      <vt:lpstr>Real-world MXUnit</vt:lpstr>
      <vt:lpstr>Demo</vt:lpstr>
      <vt:lpstr>It isn’t all balloons and cake!</vt:lpstr>
      <vt:lpstr>Flex Unit 4</vt:lpstr>
      <vt:lpstr>That’s a wrap!</vt:lpstr>
      <vt:lpstr>Q&amp;A</vt:lpstr>
      <vt:lpstr>Resources</vt:lpstr>
      <vt:lpstr>Thanks!</vt:lpstr>
    </vt:vector>
  </TitlesOfParts>
  <Company>Katapult Media,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MXUnit FTW!</dc:title>
  <dc:creator>John C. Bland II</dc:creator>
  <cp:lastModifiedBy>John C. Bland II</cp:lastModifiedBy>
  <cp:revision>152</cp:revision>
  <dcterms:created xsi:type="dcterms:W3CDTF">2010-02-24T00:37:07Z</dcterms:created>
  <dcterms:modified xsi:type="dcterms:W3CDTF">2010-02-24T20:44:34Z</dcterms:modified>
</cp:coreProperties>
</file>