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8" r:id="rId1"/>
  </p:sldMasterIdLst>
  <p:notesMasterIdLst>
    <p:notesMasterId r:id="rId13"/>
  </p:notesMasterIdLst>
  <p:sldIdLst>
    <p:sldId id="256" r:id="rId2"/>
    <p:sldId id="265" r:id="rId3"/>
    <p:sldId id="257" r:id="rId4"/>
    <p:sldId id="259" r:id="rId5"/>
    <p:sldId id="261" r:id="rId6"/>
    <p:sldId id="258" r:id="rId7"/>
    <p:sldId id="264" r:id="rId8"/>
    <p:sldId id="260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65" d="100"/>
          <a:sy n="165" d="100"/>
        </p:scale>
        <p:origin x="-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37F66-C8CB-CF41-B0A6-E4626D6FFE68}" type="datetimeFigureOut">
              <a:rPr lang="en-US" smtClean="0"/>
              <a:t>4/13/09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8E50B-A1DD-2D43-BD6F-48A4FBC9EE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mate.asfusion.com</a:t>
            </a:r>
            <a:r>
              <a:rPr lang="en-US" dirty="0" smtClean="0"/>
              <a:t>/page/documentation/diagrams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E50B-A1DD-2D43-BD6F-48A4FBC9EE4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97D7BE-9CAB-744B-BED5-411BC5D05CD4}" type="datetimeFigureOut">
              <a:rPr lang="en-US" smtClean="0"/>
              <a:t>4/13/09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D96431-7C99-4146-BEAC-9D30EBA6E7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Introduction to 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thing I’d like if stranded on an island.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READ UP!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://mate.asfusion.</a:t>
            </a:r>
            <a:r>
              <a:rPr lang="en-US" dirty="0" smtClean="0"/>
              <a:t>com</a:t>
            </a:r>
          </a:p>
          <a:p>
            <a:r>
              <a:rPr lang="en-US" dirty="0" smtClean="0"/>
              <a:t>Get Coding!</a:t>
            </a:r>
          </a:p>
          <a:p>
            <a:r>
              <a:rPr lang="en-US" dirty="0" smtClean="0"/>
              <a:t>Donate</a:t>
            </a:r>
          </a:p>
          <a:p>
            <a:pPr lvl="1"/>
            <a:r>
              <a:rPr lang="en-US" dirty="0" smtClean="0"/>
              <a:t>This is open source. Help those that help…you. ;-)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HAPPY CODER!</a:t>
            </a:r>
            <a:endParaRPr lang="en-US" dirty="0"/>
          </a:p>
        </p:txBody>
      </p:sp>
      <p:pic>
        <p:nvPicPr>
          <p:cNvPr id="5" name="Picture Placeholder 4" descr="profile-sui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5628" y="1385004"/>
            <a:ext cx="4114800" cy="338460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2" y="2998765"/>
            <a:ext cx="3511068" cy="26634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Information here:</a:t>
            </a:r>
          </a:p>
          <a:p>
            <a:pPr>
              <a:buFontTx/>
              <a:buChar char="•"/>
            </a:pPr>
            <a:r>
              <a:rPr lang="en-US" dirty="0" smtClean="0"/>
              <a:t> http</a:t>
            </a:r>
            <a:r>
              <a:rPr lang="en-US" dirty="0" smtClean="0"/>
              <a:t>://</a:t>
            </a:r>
            <a:r>
              <a:rPr lang="en-US" dirty="0" err="1" smtClean="0"/>
              <a:t>www.johncblandii.</a:t>
            </a:r>
            <a:r>
              <a:rPr lang="en-US" dirty="0" err="1" smtClean="0"/>
              <a:t>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Resources:</a:t>
            </a:r>
          </a:p>
          <a:p>
            <a:pPr>
              <a:buFontTx/>
              <a:buChar char="•"/>
            </a:pPr>
            <a:r>
              <a:rPr lang="en-US" dirty="0" smtClean="0"/>
              <a:t> http://</a:t>
            </a:r>
            <a:r>
              <a:rPr lang="en-US" dirty="0" err="1" smtClean="0"/>
              <a:t>mate.asfusion.com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http://mate.riaforge.com</a:t>
            </a:r>
          </a:p>
          <a:p>
            <a:pPr>
              <a:buFontTx/>
              <a:buChar char="•"/>
            </a:pPr>
            <a:r>
              <a:rPr lang="en-US" dirty="0" smtClean="0"/>
              <a:t> http://</a:t>
            </a:r>
            <a:r>
              <a:rPr lang="en-US" dirty="0" err="1" smtClean="0"/>
              <a:t>twitter.com/MateFramework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C. Bland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ActionScript</a:t>
            </a:r>
            <a:r>
              <a:rPr lang="en-US" dirty="0" smtClean="0"/>
              <a:t> Geek</a:t>
            </a:r>
          </a:p>
          <a:p>
            <a:r>
              <a:rPr lang="en-US" dirty="0" smtClean="0"/>
              <a:t>ColdFusion Geek</a:t>
            </a:r>
          </a:p>
          <a:p>
            <a:r>
              <a:rPr lang="en-US" dirty="0" smtClean="0"/>
              <a:t>.NET Geek</a:t>
            </a:r>
          </a:p>
          <a:p>
            <a:r>
              <a:rPr lang="en-US" dirty="0" smtClean="0"/>
              <a:t>Java Geek</a:t>
            </a:r>
          </a:p>
          <a:p>
            <a:r>
              <a:rPr lang="en-US" dirty="0" smtClean="0"/>
              <a:t>CEO/Chief Geek of Katapult Media, Inc.</a:t>
            </a:r>
          </a:p>
          <a:p>
            <a:r>
              <a:rPr lang="en-US" dirty="0" smtClean="0"/>
              <a:t>(Occasional) PHP Geek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Mate and Why?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Tag-based Flex framework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Event Handling keeps classes from being bound to each other.</a:t>
            </a:r>
          </a:p>
          <a:p>
            <a:pPr lvl="1"/>
            <a:r>
              <a:rPr lang="en-US" dirty="0" smtClean="0"/>
              <a:t>Code IS NOT written to your framework (</a:t>
            </a:r>
            <a:r>
              <a:rPr lang="en-US" dirty="0" err="1" smtClean="0"/>
              <a:t>eg</a:t>
            </a:r>
            <a:r>
              <a:rPr lang="en-US" dirty="0" smtClean="0"/>
              <a:t> – Cairngorm)</a:t>
            </a:r>
          </a:p>
          <a:p>
            <a:pPr lvl="2"/>
            <a:r>
              <a:rPr lang="en-US" dirty="0" smtClean="0"/>
              <a:t>Easy to remove and use another framework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Placeholder 4" descr="Photo 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5628" y="1534264"/>
            <a:ext cx="4114800" cy="308608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Before Mate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tied directly to each other</a:t>
            </a:r>
          </a:p>
          <a:p>
            <a:pPr lvl="1"/>
            <a:r>
              <a:rPr lang="en-US" dirty="0" smtClean="0"/>
              <a:t>Not very reusable</a:t>
            </a:r>
          </a:p>
          <a:p>
            <a:pPr lvl="1"/>
            <a:r>
              <a:rPr lang="en-US" dirty="0" smtClean="0"/>
              <a:t>Most of the time a </a:t>
            </a:r>
            <a:r>
              <a:rPr lang="en-US" dirty="0" err="1" smtClean="0"/>
              <a:t>ModelLocator</a:t>
            </a:r>
            <a:r>
              <a:rPr lang="en-US" dirty="0" smtClean="0"/>
              <a:t>, or other global/static class, sneaks in</a:t>
            </a:r>
          </a:p>
          <a:p>
            <a:r>
              <a:rPr lang="en-US" dirty="0" smtClean="0"/>
              <a:t>Without building your own “Mate”, global event management can be a chore.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Mate works:</a:t>
            </a:r>
            <a:endParaRPr lang="en-US" dirty="0"/>
          </a:p>
        </p:txBody>
      </p:sp>
      <p:pic>
        <p:nvPicPr>
          <p:cNvPr id="5" name="Content Placeholder 4" descr="two_way_view_injection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0" y="1295400"/>
            <a:ext cx="4876800" cy="5164153"/>
          </a:xfrm>
        </p:spPr>
      </p:pic>
      <p:sp>
        <p:nvSpPr>
          <p:cNvPr id="6" name="TextBox 5"/>
          <p:cNvSpPr txBox="1"/>
          <p:nvPr/>
        </p:nvSpPr>
        <p:spPr>
          <a:xfrm>
            <a:off x="457200" y="6535579"/>
            <a:ext cx="449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http://</a:t>
            </a:r>
            <a:r>
              <a:rPr lang="en-US" sz="1000" dirty="0" err="1" smtClean="0"/>
              <a:t>mate.asfusion.com</a:t>
            </a:r>
            <a:r>
              <a:rPr lang="en-US" sz="1000" dirty="0" smtClean="0"/>
              <a:t>/page/documentation/getting-started</a:t>
            </a:r>
            <a:endParaRPr lang="en-US" sz="1000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mate:EventHandler</a:t>
            </a:r>
            <a:r>
              <a:rPr lang="en-US" sz="2000" dirty="0" smtClean="0"/>
              <a:t> action=“{</a:t>
            </a:r>
            <a:r>
              <a:rPr lang="en-US" sz="2000" dirty="0" err="1" smtClean="0"/>
              <a:t>MyEvent.SOMETHING</a:t>
            </a:r>
            <a:r>
              <a:rPr lang="en-US" sz="2000" dirty="0" smtClean="0"/>
              <a:t>}”&gt;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 smtClean="0"/>
              <a:t>mate:MethodInvoker</a:t>
            </a:r>
            <a:r>
              <a:rPr lang="en-US" sz="2000" dirty="0" smtClean="0"/>
              <a:t> generator=“{</a:t>
            </a:r>
            <a:r>
              <a:rPr lang="en-US" sz="2000" dirty="0" err="1" smtClean="0"/>
              <a:t>DataGuy</a:t>
            </a:r>
            <a:r>
              <a:rPr lang="en-US" sz="2000" dirty="0" smtClean="0"/>
              <a:t>}” method=“</a:t>
            </a:r>
            <a:r>
              <a:rPr lang="en-US" sz="2000" dirty="0" err="1" smtClean="0"/>
              <a:t>saveIt</a:t>
            </a:r>
            <a:r>
              <a:rPr lang="en-US" sz="2000" dirty="0" smtClean="0"/>
              <a:t>” 				    arguments=“{[</a:t>
            </a:r>
            <a:r>
              <a:rPr lang="en-US" sz="2000" dirty="0" err="1" smtClean="0"/>
              <a:t>event.data</a:t>
            </a:r>
            <a:r>
              <a:rPr lang="en-US" sz="2000" dirty="0" smtClean="0"/>
              <a:t>]}” /&gt;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mate:EventHandler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…method is called then a data update is dispatched…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mate:Injectors</a:t>
            </a:r>
            <a:r>
              <a:rPr lang="en-US" sz="2000" dirty="0" smtClean="0"/>
              <a:t> targets=“{</a:t>
            </a:r>
            <a:r>
              <a:rPr lang="en-US" sz="2000" dirty="0" err="1" smtClean="0"/>
              <a:t>AccountView</a:t>
            </a:r>
            <a:r>
              <a:rPr lang="en-US" sz="2000" dirty="0" smtClean="0"/>
              <a:t>, </a:t>
            </a:r>
            <a:r>
              <a:rPr lang="en-US" sz="2000" dirty="0" err="1" smtClean="0"/>
              <a:t>AccountList</a:t>
            </a:r>
            <a:r>
              <a:rPr lang="en-US" sz="2000" dirty="0" smtClean="0"/>
              <a:t>, </a:t>
            </a:r>
            <a:r>
              <a:rPr lang="en-US" sz="2000" dirty="0" err="1" smtClean="0"/>
              <a:t>BlippidyBloo</a:t>
            </a:r>
            <a:r>
              <a:rPr lang="en-US" sz="2000" dirty="0" smtClean="0"/>
              <a:t>}”&gt;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 smtClean="0"/>
              <a:t>mate:PropertyInjector</a:t>
            </a:r>
            <a:r>
              <a:rPr lang="en-US" sz="2000" dirty="0" smtClean="0"/>
              <a:t> source=“{</a:t>
            </a:r>
            <a:r>
              <a:rPr lang="en-US" sz="2000" dirty="0" err="1" smtClean="0"/>
              <a:t>DataGuy</a:t>
            </a:r>
            <a:r>
              <a:rPr lang="en-US" sz="2000" dirty="0" smtClean="0"/>
              <a:t>}” </a:t>
            </a:r>
            <a:r>
              <a:rPr lang="en-US" sz="2000" dirty="0" err="1" smtClean="0"/>
              <a:t>sourceKey</a:t>
            </a:r>
            <a:r>
              <a:rPr lang="en-US" sz="2000" dirty="0" smtClean="0"/>
              <a:t>=“guys” 				      </a:t>
            </a:r>
            <a:r>
              <a:rPr lang="en-US" sz="2000" dirty="0" err="1" smtClean="0"/>
              <a:t>targetKey</a:t>
            </a:r>
            <a:r>
              <a:rPr lang="en-US" sz="2000" dirty="0" smtClean="0"/>
              <a:t>=“</a:t>
            </a:r>
            <a:r>
              <a:rPr lang="en-US" sz="2000" dirty="0" err="1" smtClean="0"/>
              <a:t>guysList</a:t>
            </a:r>
            <a:r>
              <a:rPr lang="en-US" sz="2000" dirty="0" smtClean="0"/>
              <a:t>” /&gt;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mate:Injectors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Placeholder 4" descr="Photo 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65637" y="1534264"/>
            <a:ext cx="4114781" cy="308608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trike="sngStrike" dirty="0" smtClean="0"/>
              <a:t>After</a:t>
            </a:r>
            <a:r>
              <a:rPr lang="en-US" dirty="0" smtClean="0"/>
              <a:t> With Mate (there is no “after”)</a:t>
            </a:r>
            <a:endParaRPr lang="en-US" dirty="0"/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Go back to slide 2. ;-)</a:t>
            </a:r>
          </a:p>
          <a:p>
            <a:r>
              <a:rPr lang="en-US" dirty="0" smtClean="0"/>
              <a:t>Injectors allow for direct data access (</a:t>
            </a:r>
            <a:r>
              <a:rPr lang="en-US" dirty="0" err="1" smtClean="0"/>
              <a:t>vs</a:t>
            </a:r>
            <a:r>
              <a:rPr lang="en-US" dirty="0" smtClean="0"/>
              <a:t> through parent objects)</a:t>
            </a:r>
          </a:p>
          <a:p>
            <a:r>
              <a:rPr lang="en-US" dirty="0" smtClean="0"/>
              <a:t>Removing Mate means managing your own events/data integration (</a:t>
            </a:r>
            <a:r>
              <a:rPr lang="en-US" dirty="0" err="1" smtClean="0"/>
              <a:t>ie</a:t>
            </a:r>
            <a:r>
              <a:rPr lang="en-US" dirty="0" smtClean="0"/>
              <a:t> – not tied directly to Mate)</a:t>
            </a:r>
          </a:p>
          <a:p>
            <a:r>
              <a:rPr lang="en-US" dirty="0" smtClean="0"/>
              <a:t>Open and extendable </a:t>
            </a:r>
            <a:br>
              <a:rPr lang="en-US" dirty="0" smtClean="0"/>
            </a:br>
            <a:r>
              <a:rPr lang="en-US" sz="2000" dirty="0" smtClean="0"/>
              <a:t>(http</a:t>
            </a:r>
            <a:r>
              <a:rPr lang="en-US" sz="2000" dirty="0" smtClean="0"/>
              <a:t>://</a:t>
            </a:r>
            <a:r>
              <a:rPr lang="en-US" sz="2000" dirty="0" err="1" smtClean="0"/>
              <a:t>mate.asfusion.com</a:t>
            </a:r>
            <a:r>
              <a:rPr lang="en-US" sz="2000" dirty="0" smtClean="0"/>
              <a:t>/page/documentation/how-to/extend-</a:t>
            </a:r>
            <a:r>
              <a:rPr lang="en-US" sz="2000" dirty="0" smtClean="0"/>
              <a:t>mate)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161</TotalTime>
  <Words>453</Words>
  <Application>Microsoft Macintosh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Introduction to Mate</vt:lpstr>
      <vt:lpstr>John C. Bland II</vt:lpstr>
      <vt:lpstr>What is Mate and Why?</vt:lpstr>
      <vt:lpstr>DEMO</vt:lpstr>
      <vt:lpstr>Downfalls</vt:lpstr>
      <vt:lpstr>How Mate works:</vt:lpstr>
      <vt:lpstr>Quick Example</vt:lpstr>
      <vt:lpstr>DEMO</vt:lpstr>
      <vt:lpstr>Why is this better?</vt:lpstr>
      <vt:lpstr>What next?</vt:lpstr>
      <vt:lpstr>ONE HAPPY CODER!</vt:lpstr>
    </vt:vector>
  </TitlesOfParts>
  <Company>Katapult Media,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Mate</dc:title>
  <dc:creator>John C Bland II</dc:creator>
  <cp:keywords/>
  <cp:lastModifiedBy>John C Bland II</cp:lastModifiedBy>
  <cp:revision>64</cp:revision>
  <dcterms:created xsi:type="dcterms:W3CDTF">2009-04-14T02:52:37Z</dcterms:created>
  <dcterms:modified xsi:type="dcterms:W3CDTF">2009-04-14T05:34:27Z</dcterms:modified>
</cp:coreProperties>
</file>