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ox" userId="413171b95a39f173" providerId="Windows Live" clId="Web-{10CCB0B2-5233-4714-A109-1ACE7C6697A7}"/>
    <pc:docChg chg="modSld">
      <pc:chgData name="john cox" userId="413171b95a39f173" providerId="Windows Live" clId="Web-{10CCB0B2-5233-4714-A109-1ACE7C6697A7}" dt="2017-12-15T00:35:40.863" v="2"/>
      <pc:docMkLst>
        <pc:docMk/>
      </pc:docMkLst>
      <pc:sldChg chg="addSp modSp">
        <pc:chgData name="john cox" userId="413171b95a39f173" providerId="Windows Live" clId="Web-{10CCB0B2-5233-4714-A109-1ACE7C6697A7}" dt="2017-12-15T00:35:40.863" v="2"/>
        <pc:sldMkLst>
          <pc:docMk/>
          <pc:sldMk cId="109857222" sldId="256"/>
        </pc:sldMkLst>
        <pc:picChg chg="add mod">
          <ac:chgData name="john cox" userId="413171b95a39f173" providerId="Windows Live" clId="Web-{10CCB0B2-5233-4714-A109-1ACE7C6697A7}" dt="2017-12-15T00:35:40.863" v="2"/>
          <ac:picMkLst>
            <pc:docMk/>
            <pc:sldMk cId="109857222" sldId="256"/>
            <ac:picMk id="4" creationId="{7E787399-C797-490E-BB08-8B26214D18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patosaurus.jpg">
            <a:extLst>
              <a:ext uri="{FF2B5EF4-FFF2-40B4-BE49-F238E27FC236}">
                <a16:creationId xmlns:a16="http://schemas.microsoft.com/office/drawing/2014/main" id="{7E787399-C797-490E-BB08-8B26214D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513" y="-755650"/>
            <a:ext cx="14033175" cy="79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2017-12-15T00:36:25Z</dcterms:modified>
</cp:coreProperties>
</file>