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03"/>
  </p:normalViewPr>
  <p:slideViewPr>
    <p:cSldViewPr snapToGrid="0" snapToObjects="1">
      <p:cViewPr varScale="1">
        <p:scale>
          <a:sx n="124" d="100"/>
          <a:sy n="12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CD71-9936-B67A-B2E0-01C1548BE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5CD82-BCA0-BE90-0A5A-81A128CBD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4C5A-BE53-B4F6-53A6-D29CA93D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023B-B1DA-B07E-7AAA-5F313FC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B9D41-2FDE-D5FE-DA8C-FAD7440C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7EA5-AC8A-0109-0E1C-97E4495A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10B30-9BE2-6796-490A-A03F44378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412F-6B31-1FC3-3FC5-BA32CE83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392F-B98A-90A3-F505-F1DB6117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068A-A6A3-768F-8A48-1F247169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46C30-09BD-1DCC-9A94-3AE816421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36080-198A-1995-18D4-B246296C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C3C2-2655-2F89-C9DD-D3B90257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C34A5-6DE9-09BD-82EF-F82873AC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6B5D-4506-A08A-24BB-AA006A52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D3B9-61FE-2B4D-2FEC-0941B5D6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3526-B2AB-FCD2-DFFD-93787C34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BCED-63E9-BECF-436B-9EA3DFF8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C914-F566-B883-C5B6-AD0D1B68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35E6-43B7-C847-1392-30AD582A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B91-5DF4-1238-8BE0-97ED1C8B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B3C9-C68A-8657-914C-955FED108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25F7-CEDE-5F2A-5B0D-10E31D66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C8B6-32CC-8C57-A604-09F4FA9D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40B8-E4F9-DE70-4CC9-2317ECE7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E35A-8B07-5BAA-EE0B-E548E261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6D51-999E-FB69-7DC4-1F289E29A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97F2-F019-FDAD-CA03-60EE27A89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1C771-760F-5BB6-B897-4200AF33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3D179-BB5F-DCFA-6D84-E649C47D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2E7F-995A-C413-D006-18BA9258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2681-F859-6386-A633-B2F82B3A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4E744-0D8F-015C-CD64-3E71F87DD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F224D-AA2E-024C-EDF3-BE18A876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4D627-1966-A9C3-709A-D81D86183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F3764-F06E-1716-613D-190E5D03F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3C92B-B0B8-FBA7-34CE-34B7F663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EC91-22E9-26B8-226D-5CCB4DD5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1841F-F55A-E184-D55E-66A7A7FA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0B9-5319-FC34-CD50-98471C8D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38BAD-B184-87DE-D7CF-37753927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782A6-6117-E611-1C35-ABF4C3ED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03D8-1084-C4CC-2719-584D63B7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4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D53A6-103C-8A24-1F83-F6D72631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B116C-AB3A-C9EB-6FC4-E3006ACA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948C3-905B-6B21-01E7-DA4DD327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C309-3DEB-2629-6B0B-2A03ECC0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02A9-6804-14A4-6BDD-2B739A7D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2FDF-58CB-BEDD-7922-12963E561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4DCB-13BB-E753-065A-17D9DED7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2063C-93F9-B334-7EDF-98146EE1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3FC22-270B-CCCA-13D4-F9A052AC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6C3F-F857-D6F9-5CE4-523BDADA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0310D-2286-590C-BE3D-CBDC9EB26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B5C2B-2C10-EFBD-F461-FEBA8CB3A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4D24B-DD2F-AABF-9788-43672190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05A15-7CD8-82BA-BADB-7BF4BD22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C0E52-A423-83EF-945D-D30606C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1F5A7-D951-12CD-A336-58B07A6D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F0720-A707-ED41-B8F5-CD2B5042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2DA3B-54A6-C2C8-ADCA-A33C54C89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B55D-E4C9-5644-B9EE-73A11B2A026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0A2ED-4FDF-90FA-DF35-71DF4375B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C08A-D3DE-EF5F-C4CC-B6F3F137E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DED5-147D-A743-B164-261DE2A8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9186-7870-CD8C-3149-43B06F9F7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mask MF Integration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95B19-4A24-9C83-F67A-0B680E670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F64B-7547-8CF2-3166-95CD379E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GAO20210730t175252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C63B09-F8EC-C962-EEFB-F60EC07BA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85" y="2615211"/>
            <a:ext cx="2931737" cy="2562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636D7-CF6B-4EB5-A5E9-A98188C40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374" y="2615210"/>
            <a:ext cx="2800849" cy="2524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81F7B-2464-088F-112A-DACE7FA56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75" y="2692615"/>
            <a:ext cx="2982892" cy="2447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27EB9-69C4-90EF-F99D-CE0BA3EAF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328" y="2887252"/>
            <a:ext cx="2679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9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3E22-3648-EE40-6E43-BFE3AE59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4E2964-32F7-2FE5-DA1B-474FFE801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913" y="2473798"/>
            <a:ext cx="2663406" cy="3347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23DF5-9FE5-73E2-D341-3FF0351E8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3890717" y="2278387"/>
            <a:ext cx="3240070" cy="384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3ADBE-F7DF-A155-F49D-1F9AD3A8B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31"/>
          <a:stretch/>
        </p:blipFill>
        <p:spPr>
          <a:xfrm>
            <a:off x="7074185" y="2278387"/>
            <a:ext cx="3240070" cy="37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Cloud mask MF Integration </vt:lpstr>
      <vt:lpstr>GAO20210730t175252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mask MF Integration </dc:title>
  <dc:creator>Ayasse, Alana - (alanaayasse)</dc:creator>
  <cp:lastModifiedBy>Ayasse, Alana - (alanaayasse)</cp:lastModifiedBy>
  <cp:revision>1</cp:revision>
  <dcterms:created xsi:type="dcterms:W3CDTF">2022-05-27T18:17:48Z</dcterms:created>
  <dcterms:modified xsi:type="dcterms:W3CDTF">2022-05-27T19:32:17Z</dcterms:modified>
</cp:coreProperties>
</file>