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4"/>
  </p:sldMasterIdLst>
  <p:sldIdLst>
    <p:sldId id="348" r:id="rId5"/>
    <p:sldId id="353" r:id="rId6"/>
    <p:sldId id="285" r:id="rId7"/>
    <p:sldId id="350" r:id="rId8"/>
    <p:sldId id="333" r:id="rId9"/>
    <p:sldId id="349" r:id="rId10"/>
    <p:sldId id="352"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79B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7" autoAdjust="0"/>
    <p:restoredTop sz="94634" autoAdjust="0"/>
  </p:normalViewPr>
  <p:slideViewPr>
    <p:cSldViewPr snapToGrid="0">
      <p:cViewPr varScale="1">
        <p:scale>
          <a:sx n="77" d="100"/>
          <a:sy n="77" d="100"/>
        </p:scale>
        <p:origin x="7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urn:microsoft.com/office/officeart/2005/8/layout/hProcess11" loCatId="icon" qsTypeId="urn:microsoft.com/office/officeart/2005/8/quickstyle/simple1" qsCatId="simple" csTypeId="urn:microsoft.com/office/officeart/2005/8/colors/colorful1" csCatId="colorful" phldr="1"/>
      <dgm:spPr/>
      <dgm:t>
        <a:bodyPr/>
        <a:lstStyle/>
        <a:p>
          <a:endParaRPr lang="en-US"/>
        </a:p>
      </dgm:t>
    </dgm:pt>
    <dgm:pt modelId="{AACEAFD5-63CF-4AFC-B46F-BE086C5D447C}">
      <dgm:prSet phldrT="[Text]" custT="1"/>
      <dgm:spPr/>
      <dgm:t>
        <a:bodyPr/>
        <a:lstStyle/>
        <a:p>
          <a:pPr>
            <a:lnSpc>
              <a:spcPct val="100000"/>
            </a:lnSpc>
          </a:pPr>
          <a:r>
            <a:rPr lang="en-US" sz="1400" b="1" dirty="0">
              <a:solidFill>
                <a:schemeClr val="tx1">
                  <a:lumMod val="75000"/>
                  <a:lumOff val="25000"/>
                </a:schemeClr>
              </a:solidFill>
              <a:effectLst/>
              <a:latin typeface="+mj-lt"/>
            </a:rPr>
            <a:t>STAGE 01</a:t>
          </a:r>
        </a:p>
      </dgm:t>
    </dgm:pt>
    <dgm:pt modelId="{7A0BD8EC-BB4A-4912-A54E-6F39B681264E}" type="parTrans" cxnId="{AE101ABC-7EA3-4444-A576-8AB15A371C84}">
      <dgm:prSet/>
      <dgm:spPr/>
      <dgm:t>
        <a:bodyPr/>
        <a:lstStyle/>
        <a:p>
          <a:pPr>
            <a:lnSpc>
              <a:spcPct val="100000"/>
            </a:lnSpc>
          </a:pPr>
          <a:endParaRPr lang="en-US" sz="1800" b="0">
            <a:solidFill>
              <a:schemeClr val="tx1">
                <a:lumMod val="75000"/>
                <a:lumOff val="25000"/>
              </a:schemeClr>
            </a:solidFill>
            <a:effectLst/>
          </a:endParaRPr>
        </a:p>
      </dgm:t>
    </dgm:pt>
    <dgm:pt modelId="{7A8D4B4D-06E9-4958-810D-A6226B6AC588}" type="sibTrans" cxnId="{AE101ABC-7EA3-4444-A576-8AB15A371C84}">
      <dgm:prSet/>
      <dgm:spPr/>
      <dgm:t>
        <a:bodyPr/>
        <a:lstStyle/>
        <a:p>
          <a:pPr>
            <a:lnSpc>
              <a:spcPct val="100000"/>
            </a:lnSpc>
          </a:pPr>
          <a:endParaRPr lang="en-US" sz="1800" b="0">
            <a:solidFill>
              <a:schemeClr val="tx1">
                <a:lumMod val="75000"/>
                <a:lumOff val="25000"/>
              </a:schemeClr>
            </a:solidFill>
            <a:effectLst/>
          </a:endParaRPr>
        </a:p>
      </dgm:t>
    </dgm:pt>
    <dgm:pt modelId="{349299C9-846E-4827-813A-349CCCE20782}">
      <dgm:prSet phldrT="[Text]" custT="1"/>
      <dgm:spPr/>
      <dgm:t>
        <a:bodyPr lIns="108000" tIns="432000" rIns="288000" anchor="t" anchorCtr="0"/>
        <a:lstStyle/>
        <a:p>
          <a:pPr marL="0" lvl="0" indent="0" defTabSz="533400">
            <a:lnSpc>
              <a:spcPct val="100000"/>
            </a:lnSpc>
            <a:spcBef>
              <a:spcPct val="0"/>
            </a:spcBef>
            <a:spcAft>
              <a:spcPts val="0"/>
            </a:spcAft>
            <a:buNone/>
          </a:pPr>
          <a:r>
            <a:rPr lang="en-US" sz="1100" b="0" kern="1200" dirty="0">
              <a:solidFill>
                <a:schemeClr val="tx1">
                  <a:lumMod val="75000"/>
                  <a:lumOff val="25000"/>
                </a:schemeClr>
              </a:solidFill>
              <a:effectLst/>
              <a:latin typeface="+mn-lt"/>
              <a:ea typeface="+mn-ea"/>
              <a:cs typeface="+mn-cs"/>
            </a:rPr>
            <a:t>Designed a database flow chart and discussed the coding elements we wanted to use when it came to the application.</a:t>
          </a:r>
        </a:p>
      </dgm:t>
    </dgm:pt>
    <dgm:pt modelId="{AEA27547-B9ED-4994-BD27-04EC297EF367}" type="parTrans" cxnId="{0EFA3039-6828-403C-9445-4359BA6645E6}">
      <dgm:prSet/>
      <dgm:spPr/>
      <dgm:t>
        <a:bodyPr/>
        <a:lstStyle/>
        <a:p>
          <a:pPr>
            <a:lnSpc>
              <a:spcPct val="100000"/>
            </a:lnSpc>
          </a:pPr>
          <a:endParaRPr lang="en-US" sz="1800" b="0">
            <a:solidFill>
              <a:schemeClr val="tx1">
                <a:lumMod val="75000"/>
                <a:lumOff val="25000"/>
              </a:schemeClr>
            </a:solidFill>
            <a:effectLst/>
          </a:endParaRPr>
        </a:p>
      </dgm:t>
    </dgm:pt>
    <dgm:pt modelId="{9D819F52-ACA0-4B08-8256-DF6BD8FA3A0B}" type="sibTrans" cxnId="{0EFA3039-6828-403C-9445-4359BA6645E6}">
      <dgm:prSet/>
      <dgm:spPr/>
      <dgm:t>
        <a:bodyPr/>
        <a:lstStyle/>
        <a:p>
          <a:pPr>
            <a:lnSpc>
              <a:spcPct val="100000"/>
            </a:lnSpc>
          </a:pPr>
          <a:endParaRPr lang="en-US" sz="1800" b="0">
            <a:solidFill>
              <a:schemeClr val="tx1">
                <a:lumMod val="75000"/>
                <a:lumOff val="25000"/>
              </a:schemeClr>
            </a:solidFill>
            <a:effectLst/>
          </a:endParaRPr>
        </a:p>
      </dgm:t>
    </dgm:pt>
    <dgm:pt modelId="{5D70EFF5-8B31-4A1F-AE44-51E4CF0013EB}">
      <dgm:prSet phldrT="[Text]" custT="1"/>
      <dgm:spPr/>
      <dgm:t>
        <a:bodyPr lIns="108000" tIns="432000" rIns="288000" anchor="t" anchorCtr="0"/>
        <a:lstStyle/>
        <a:p>
          <a:pPr marL="17463" indent="-17463">
            <a:lnSpc>
              <a:spcPct val="100000"/>
            </a:lnSpc>
            <a:buNone/>
            <a:tabLst/>
          </a:pPr>
          <a:r>
            <a:rPr lang="en-US" sz="1100" b="0" dirty="0">
              <a:solidFill>
                <a:schemeClr val="tx1">
                  <a:lumMod val="75000"/>
                  <a:lumOff val="25000"/>
                </a:schemeClr>
              </a:solidFill>
              <a:effectLst/>
            </a:rPr>
            <a:t>Started building the front-end of the application using Node.js and Vue.js</a:t>
          </a:r>
        </a:p>
      </dgm:t>
    </dgm:pt>
    <dgm:pt modelId="{96C720A0-FEEF-48D1-8DF6-ABA03C304822}" type="parTrans" cxnId="{E97FF64F-8020-497E-AE7D-2395DDA4560D}">
      <dgm:prSet/>
      <dgm:spPr/>
      <dgm:t>
        <a:bodyPr/>
        <a:lstStyle/>
        <a:p>
          <a:pPr>
            <a:lnSpc>
              <a:spcPct val="100000"/>
            </a:lnSpc>
          </a:pPr>
          <a:endParaRPr lang="en-US" sz="1800" b="0">
            <a:solidFill>
              <a:schemeClr val="tx1">
                <a:lumMod val="75000"/>
                <a:lumOff val="25000"/>
              </a:schemeClr>
            </a:solidFill>
            <a:effectLst/>
          </a:endParaRPr>
        </a:p>
      </dgm:t>
    </dgm:pt>
    <dgm:pt modelId="{B6A59CDE-18AD-4553-B6C5-FF001A8E8510}" type="sibTrans" cxnId="{E97FF64F-8020-497E-AE7D-2395DDA4560D}">
      <dgm:prSet/>
      <dgm:spPr/>
      <dgm:t>
        <a:bodyPr/>
        <a:lstStyle/>
        <a:p>
          <a:pPr>
            <a:lnSpc>
              <a:spcPct val="100000"/>
            </a:lnSpc>
          </a:pPr>
          <a:endParaRPr lang="en-US" sz="1800" b="0">
            <a:solidFill>
              <a:schemeClr val="tx1">
                <a:lumMod val="75000"/>
                <a:lumOff val="25000"/>
              </a:schemeClr>
            </a:solidFill>
            <a:effectLst/>
          </a:endParaRPr>
        </a:p>
      </dgm:t>
    </dgm:pt>
    <dgm:pt modelId="{D71FC021-6A65-44D1-95B9-0E6C89079866}">
      <dgm:prSet phldrT="[Text]" custT="1"/>
      <dgm:spPr/>
      <dgm:t>
        <a:bodyPr/>
        <a:lstStyle/>
        <a:p>
          <a:pPr marL="17463" indent="0">
            <a:lnSpc>
              <a:spcPct val="100000"/>
            </a:lnSpc>
            <a:buNone/>
            <a:tabLst/>
          </a:pPr>
          <a:r>
            <a:rPr lang="en-US" sz="1400" b="1" dirty="0">
              <a:solidFill>
                <a:schemeClr val="tx1">
                  <a:lumMod val="75000"/>
                  <a:lumOff val="25000"/>
                </a:schemeClr>
              </a:solidFill>
              <a:effectLst/>
              <a:latin typeface="+mj-lt"/>
            </a:rPr>
            <a:t>STAGE 03</a:t>
          </a:r>
        </a:p>
      </dgm:t>
    </dgm:pt>
    <dgm:pt modelId="{862AAE39-3AAD-40E3-BA20-90187BD73242}" type="parTrans" cxnId="{53239C96-427C-420B-95DC-546F3B30ED65}">
      <dgm:prSet/>
      <dgm:spPr/>
      <dgm:t>
        <a:bodyPr/>
        <a:lstStyle/>
        <a:p>
          <a:pPr>
            <a:lnSpc>
              <a:spcPct val="100000"/>
            </a:lnSpc>
          </a:pPr>
          <a:endParaRPr lang="en-US" sz="1800" b="0">
            <a:solidFill>
              <a:schemeClr val="tx1">
                <a:lumMod val="75000"/>
                <a:lumOff val="25000"/>
              </a:schemeClr>
            </a:solidFill>
            <a:effectLst/>
          </a:endParaRPr>
        </a:p>
      </dgm:t>
    </dgm:pt>
    <dgm:pt modelId="{9B090D9D-470E-46E2-AABB-0368A52481AA}" type="sibTrans" cxnId="{53239C96-427C-420B-95DC-546F3B30ED65}">
      <dgm:prSet/>
      <dgm:spPr/>
      <dgm:t>
        <a:bodyPr/>
        <a:lstStyle/>
        <a:p>
          <a:pPr>
            <a:lnSpc>
              <a:spcPct val="100000"/>
            </a:lnSpc>
          </a:pPr>
          <a:endParaRPr lang="en-US" sz="1800" b="0">
            <a:solidFill>
              <a:schemeClr val="tx1">
                <a:lumMod val="75000"/>
                <a:lumOff val="25000"/>
              </a:schemeClr>
            </a:solidFill>
            <a:effectLst/>
          </a:endParaRPr>
        </a:p>
      </dgm:t>
    </dgm:pt>
    <dgm:pt modelId="{4A6BB192-9983-4F48-BBC5-6E384EED7EC5}">
      <dgm:prSet phldrT="[Text]" custT="1"/>
      <dgm:spPr/>
      <dgm:t>
        <a:bodyPr lIns="108000" tIns="432000" rIns="288000" anchor="t" anchorCtr="0"/>
        <a:lstStyle/>
        <a:p>
          <a:pPr marL="17463" indent="0">
            <a:lnSpc>
              <a:spcPct val="100000"/>
            </a:lnSpc>
            <a:buNone/>
            <a:tabLst/>
          </a:pPr>
          <a:r>
            <a:rPr lang="en-US" sz="1100" b="0" dirty="0">
              <a:solidFill>
                <a:schemeClr val="tx1">
                  <a:lumMod val="75000"/>
                  <a:lumOff val="25000"/>
                </a:schemeClr>
              </a:solidFill>
              <a:effectLst/>
            </a:rPr>
            <a:t>Started building the back-end and database of the application using Node and MySQL. Then generating data for our application to use.</a:t>
          </a:r>
        </a:p>
      </dgm:t>
    </dgm:pt>
    <dgm:pt modelId="{230A6E4A-6CED-4DC0-AEFE-6859FE07B658}" type="parTrans" cxnId="{E3115EEA-DE9C-4F06-B8B3-BEB263D5F2B1}">
      <dgm:prSet/>
      <dgm:spPr/>
      <dgm:t>
        <a:bodyPr/>
        <a:lstStyle/>
        <a:p>
          <a:pPr>
            <a:lnSpc>
              <a:spcPct val="100000"/>
            </a:lnSpc>
          </a:pPr>
          <a:endParaRPr lang="en-US" sz="1800" b="0">
            <a:solidFill>
              <a:schemeClr val="tx1">
                <a:lumMod val="75000"/>
                <a:lumOff val="25000"/>
              </a:schemeClr>
            </a:solidFill>
            <a:effectLst/>
          </a:endParaRPr>
        </a:p>
      </dgm:t>
    </dgm:pt>
    <dgm:pt modelId="{0B568EC2-5D2A-4B00-8047-B7832F245B44}" type="sibTrans" cxnId="{E3115EEA-DE9C-4F06-B8B3-BEB263D5F2B1}">
      <dgm:prSet/>
      <dgm:spPr/>
      <dgm:t>
        <a:bodyPr/>
        <a:lstStyle/>
        <a:p>
          <a:pPr>
            <a:lnSpc>
              <a:spcPct val="100000"/>
            </a:lnSpc>
          </a:pPr>
          <a:endParaRPr lang="en-US" sz="1800" b="0">
            <a:solidFill>
              <a:schemeClr val="tx1">
                <a:lumMod val="75000"/>
                <a:lumOff val="25000"/>
              </a:schemeClr>
            </a:solidFill>
            <a:effectLst/>
          </a:endParaRPr>
        </a:p>
      </dgm:t>
    </dgm:pt>
    <dgm:pt modelId="{D07AD3FD-84FF-467E-9693-752776549C61}">
      <dgm:prSet phldrT="[Text]" custT="1"/>
      <dgm:spPr/>
      <dgm:t>
        <a:bodyPr/>
        <a:lstStyle/>
        <a:p>
          <a:pPr marL="17463" indent="-17463">
            <a:lnSpc>
              <a:spcPct val="100000"/>
            </a:lnSpc>
            <a:buNone/>
            <a:tabLst/>
          </a:pPr>
          <a:r>
            <a:rPr lang="en-US" sz="1400" b="1" dirty="0">
              <a:solidFill>
                <a:schemeClr val="tx1">
                  <a:lumMod val="75000"/>
                  <a:lumOff val="25000"/>
                </a:schemeClr>
              </a:solidFill>
              <a:effectLst/>
              <a:latin typeface="+mj-lt"/>
            </a:rPr>
            <a:t>STAGE 02</a:t>
          </a:r>
        </a:p>
      </dgm:t>
    </dgm:pt>
    <dgm:pt modelId="{A8C9B7A9-BC2A-4753-B7F0-F2E361D95520}" type="sibTrans" cxnId="{55492768-9A5E-4F74-AC7C-959C5C24EFD3}">
      <dgm:prSet/>
      <dgm:spPr/>
      <dgm:t>
        <a:bodyPr/>
        <a:lstStyle/>
        <a:p>
          <a:pPr>
            <a:lnSpc>
              <a:spcPct val="100000"/>
            </a:lnSpc>
          </a:pPr>
          <a:endParaRPr lang="en-US" sz="1800" b="0">
            <a:solidFill>
              <a:schemeClr val="tx1">
                <a:lumMod val="75000"/>
                <a:lumOff val="25000"/>
              </a:schemeClr>
            </a:solidFill>
            <a:effectLst/>
          </a:endParaRPr>
        </a:p>
      </dgm:t>
    </dgm:pt>
    <dgm:pt modelId="{7B691773-F524-4FAD-A272-BDF0B0C4370A}" type="parTrans" cxnId="{55492768-9A5E-4F74-AC7C-959C5C24EFD3}">
      <dgm:prSet/>
      <dgm:spPr/>
      <dgm:t>
        <a:bodyPr/>
        <a:lstStyle/>
        <a:p>
          <a:pPr>
            <a:lnSpc>
              <a:spcPct val="100000"/>
            </a:lnSpc>
          </a:pPr>
          <a:endParaRPr lang="en-US" sz="1800" b="0">
            <a:solidFill>
              <a:schemeClr val="tx1">
                <a:lumMod val="75000"/>
                <a:lumOff val="25000"/>
              </a:schemeClr>
            </a:solidFill>
            <a:effectLst/>
          </a:endParaRPr>
        </a:p>
      </dgm:t>
    </dgm:pt>
    <dgm:pt modelId="{32CCB050-072A-41BF-BE1B-388CF53E5629}">
      <dgm:prSet custT="1"/>
      <dgm:spPr/>
      <dgm:t>
        <a:bodyPr/>
        <a:lstStyle/>
        <a:p>
          <a:pPr>
            <a:lnSpc>
              <a:spcPct val="100000"/>
            </a:lnSpc>
          </a:pPr>
          <a:r>
            <a:rPr lang="en-US" sz="1400" b="1" dirty="0">
              <a:solidFill>
                <a:schemeClr val="tx1">
                  <a:lumMod val="75000"/>
                  <a:lumOff val="25000"/>
                </a:schemeClr>
              </a:solidFill>
              <a:effectLst/>
              <a:latin typeface="+mj-lt"/>
            </a:rPr>
            <a:t>STAGE 04</a:t>
          </a:r>
          <a:endParaRPr lang="ru-RU" sz="1400" b="1" dirty="0">
            <a:solidFill>
              <a:schemeClr val="tx1">
                <a:lumMod val="75000"/>
                <a:lumOff val="25000"/>
              </a:schemeClr>
            </a:solidFill>
            <a:effectLst/>
            <a:latin typeface="+mj-lt"/>
          </a:endParaRPr>
        </a:p>
      </dgm:t>
    </dgm:pt>
    <dgm:pt modelId="{B301371B-A53D-4B79-8B8D-7B304894442B}" type="parTrans" cxnId="{042E0AE1-6450-410A-B96E-AFBADB139BEA}">
      <dgm:prSet/>
      <dgm:spPr/>
      <dgm:t>
        <a:bodyPr/>
        <a:lstStyle/>
        <a:p>
          <a:pPr>
            <a:lnSpc>
              <a:spcPct val="100000"/>
            </a:lnSpc>
          </a:pPr>
          <a:endParaRPr lang="ru-RU" sz="1800" b="0">
            <a:solidFill>
              <a:schemeClr val="tx1">
                <a:lumMod val="75000"/>
                <a:lumOff val="25000"/>
              </a:schemeClr>
            </a:solidFill>
            <a:effectLst/>
          </a:endParaRPr>
        </a:p>
      </dgm:t>
    </dgm:pt>
    <dgm:pt modelId="{BF05D8EE-4413-4737-8721-DAF10D6CAB04}" type="sibTrans" cxnId="{042E0AE1-6450-410A-B96E-AFBADB139BEA}">
      <dgm:prSet/>
      <dgm:spPr/>
      <dgm:t>
        <a:bodyPr/>
        <a:lstStyle/>
        <a:p>
          <a:pPr>
            <a:lnSpc>
              <a:spcPct val="100000"/>
            </a:lnSpc>
          </a:pPr>
          <a:endParaRPr lang="ru-RU" sz="1800" b="0">
            <a:solidFill>
              <a:schemeClr val="tx1">
                <a:lumMod val="75000"/>
                <a:lumOff val="25000"/>
              </a:schemeClr>
            </a:solidFill>
            <a:effectLst/>
          </a:endParaRPr>
        </a:p>
      </dgm:t>
    </dgm:pt>
    <dgm:pt modelId="{9E838AE2-4659-4603-ABC8-58DF4222C0D4}">
      <dgm:prSet custT="1"/>
      <dgm:spPr/>
      <dgm:t>
        <a:bodyPr/>
        <a:lstStyle/>
        <a:p>
          <a:pPr>
            <a:lnSpc>
              <a:spcPct val="100000"/>
            </a:lnSpc>
          </a:pPr>
          <a:r>
            <a:rPr lang="en-US" sz="1400" b="1" dirty="0">
              <a:solidFill>
                <a:schemeClr val="tx1">
                  <a:lumMod val="75000"/>
                  <a:lumOff val="25000"/>
                </a:schemeClr>
              </a:solidFill>
              <a:effectLst/>
              <a:latin typeface="+mj-lt"/>
            </a:rPr>
            <a:t>STAGE 05</a:t>
          </a:r>
          <a:endParaRPr lang="ru-RU" sz="1400" b="1" dirty="0">
            <a:solidFill>
              <a:schemeClr val="tx1">
                <a:lumMod val="75000"/>
                <a:lumOff val="25000"/>
              </a:schemeClr>
            </a:solidFill>
            <a:effectLst/>
            <a:latin typeface="+mj-lt"/>
          </a:endParaRPr>
        </a:p>
      </dgm:t>
    </dgm:pt>
    <dgm:pt modelId="{5FC53805-9431-4BC8-ADB9-DABF59DE31C7}" type="parTrans" cxnId="{CF54291C-AAFD-4FA4-9A16-20CE892BA907}">
      <dgm:prSet/>
      <dgm:spPr/>
      <dgm:t>
        <a:bodyPr/>
        <a:lstStyle/>
        <a:p>
          <a:pPr>
            <a:lnSpc>
              <a:spcPct val="100000"/>
            </a:lnSpc>
          </a:pPr>
          <a:endParaRPr lang="ru-RU" sz="1800" b="0">
            <a:solidFill>
              <a:schemeClr val="tx1">
                <a:lumMod val="75000"/>
                <a:lumOff val="25000"/>
              </a:schemeClr>
            </a:solidFill>
            <a:effectLst/>
          </a:endParaRPr>
        </a:p>
      </dgm:t>
    </dgm:pt>
    <dgm:pt modelId="{61F1BCD3-232D-4C03-B56C-182BCB6108CD}" type="sibTrans" cxnId="{CF54291C-AAFD-4FA4-9A16-20CE892BA907}">
      <dgm:prSet/>
      <dgm:spPr/>
      <dgm:t>
        <a:bodyPr/>
        <a:lstStyle/>
        <a:p>
          <a:pPr>
            <a:lnSpc>
              <a:spcPct val="100000"/>
            </a:lnSpc>
          </a:pPr>
          <a:endParaRPr lang="ru-RU" sz="1800" b="0">
            <a:solidFill>
              <a:schemeClr val="tx1">
                <a:lumMod val="75000"/>
                <a:lumOff val="25000"/>
              </a:schemeClr>
            </a:solidFill>
            <a:effectLst/>
          </a:endParaRPr>
        </a:p>
      </dgm:t>
    </dgm:pt>
    <dgm:pt modelId="{04A40292-9119-41B2-B968-7B651F20675D}">
      <dgm:prSet custT="1"/>
      <dgm:spPr/>
      <dgm:t>
        <a:bodyPr lIns="108000" tIns="432000" rIns="288000" anchor="t" anchorCtr="0"/>
        <a:lstStyle/>
        <a:p>
          <a:pPr marL="0" lvl="0" indent="0" defTabSz="533400">
            <a:lnSpc>
              <a:spcPct val="100000"/>
            </a:lnSpc>
            <a:spcBef>
              <a:spcPct val="0"/>
            </a:spcBef>
            <a:spcAft>
              <a:spcPts val="0"/>
            </a:spcAft>
            <a:buNone/>
          </a:pPr>
          <a:r>
            <a:rPr lang="en-US" sz="1100" b="0" kern="1200" dirty="0">
              <a:solidFill>
                <a:schemeClr val="tx1">
                  <a:lumMod val="75000"/>
                  <a:lumOff val="25000"/>
                </a:schemeClr>
              </a:solidFill>
              <a:effectLst/>
              <a:latin typeface="+mn-lt"/>
              <a:ea typeface="+mn-ea"/>
              <a:cs typeface="+mn-cs"/>
            </a:rPr>
            <a:t>Connecting the front- end to the back-end. Then testing for common errors and making it demo ready.</a:t>
          </a:r>
        </a:p>
      </dgm:t>
    </dgm:pt>
    <dgm:pt modelId="{70078FF1-F2A9-4A6B-88D1-8CF3595EFE73}" type="parTrans" cxnId="{1D6C5464-DE30-4BEC-9E27-B2C179C39CC4}">
      <dgm:prSet/>
      <dgm:spPr/>
      <dgm:t>
        <a:bodyPr/>
        <a:lstStyle/>
        <a:p>
          <a:pPr>
            <a:lnSpc>
              <a:spcPct val="100000"/>
            </a:lnSpc>
          </a:pPr>
          <a:endParaRPr lang="en-US" sz="1800" b="0">
            <a:solidFill>
              <a:schemeClr val="tx1">
                <a:lumMod val="75000"/>
                <a:lumOff val="25000"/>
              </a:schemeClr>
            </a:solidFill>
            <a:effectLst/>
          </a:endParaRPr>
        </a:p>
      </dgm:t>
    </dgm:pt>
    <dgm:pt modelId="{B4C4972A-0898-484E-AF78-D5D7E0F991F2}" type="sibTrans" cxnId="{1D6C5464-DE30-4BEC-9E27-B2C179C39CC4}">
      <dgm:prSet/>
      <dgm:spPr/>
      <dgm:t>
        <a:bodyPr/>
        <a:lstStyle/>
        <a:p>
          <a:pPr>
            <a:lnSpc>
              <a:spcPct val="100000"/>
            </a:lnSpc>
          </a:pPr>
          <a:endParaRPr lang="en-US" sz="1800" b="0">
            <a:solidFill>
              <a:schemeClr val="tx1">
                <a:lumMod val="75000"/>
                <a:lumOff val="25000"/>
              </a:schemeClr>
            </a:solidFill>
            <a:effectLst/>
          </a:endParaRPr>
        </a:p>
      </dgm:t>
    </dgm:pt>
    <dgm:pt modelId="{C8E903CE-0CFD-4D68-A857-80E14557005E}">
      <dgm:prSet custT="1"/>
      <dgm:spPr/>
      <dgm:t>
        <a:bodyPr lIns="108000" tIns="432000" rIns="288000" anchor="t" anchorCtr="0"/>
        <a:lstStyle/>
        <a:p>
          <a:pPr marL="0" lvl="0" indent="0" defTabSz="533400">
            <a:lnSpc>
              <a:spcPct val="100000"/>
            </a:lnSpc>
            <a:spcBef>
              <a:spcPct val="0"/>
            </a:spcBef>
            <a:spcAft>
              <a:spcPts val="0"/>
            </a:spcAft>
            <a:buNone/>
          </a:pPr>
          <a:r>
            <a:rPr lang="en-US" sz="1100" b="0" kern="1200" dirty="0">
              <a:solidFill>
                <a:schemeClr val="tx1">
                  <a:lumMod val="75000"/>
                  <a:lumOff val="25000"/>
                </a:schemeClr>
              </a:solidFill>
              <a:effectLst/>
              <a:latin typeface="+mn-lt"/>
              <a:ea typeface="+mn-ea"/>
              <a:cs typeface="+mn-cs"/>
            </a:rPr>
            <a:t>Continue working on application to incorporate business analytics and basic inventory management.</a:t>
          </a:r>
        </a:p>
      </dgm:t>
    </dgm:pt>
    <dgm:pt modelId="{D5890537-0D77-4DA1-A100-62C393623468}" type="parTrans" cxnId="{17BD67AD-4331-49EC-BC4A-29404E891597}">
      <dgm:prSet/>
      <dgm:spPr/>
      <dgm:t>
        <a:bodyPr/>
        <a:lstStyle/>
        <a:p>
          <a:pPr>
            <a:lnSpc>
              <a:spcPct val="100000"/>
            </a:lnSpc>
          </a:pPr>
          <a:endParaRPr lang="en-US" sz="1800" b="0">
            <a:solidFill>
              <a:schemeClr val="tx1">
                <a:lumMod val="75000"/>
                <a:lumOff val="25000"/>
              </a:schemeClr>
            </a:solidFill>
            <a:effectLst/>
          </a:endParaRPr>
        </a:p>
      </dgm:t>
    </dgm:pt>
    <dgm:pt modelId="{862799CE-00F4-4DD6-894E-A487503F8DE6}" type="sibTrans" cxnId="{17BD67AD-4331-49EC-BC4A-29404E891597}">
      <dgm:prSet/>
      <dgm:spPr/>
      <dgm:t>
        <a:bodyPr/>
        <a:lstStyle/>
        <a:p>
          <a:pPr>
            <a:lnSpc>
              <a:spcPct val="100000"/>
            </a:lnSpc>
          </a:pPr>
          <a:endParaRPr lang="en-US" sz="1800" b="0">
            <a:solidFill>
              <a:schemeClr val="tx1">
                <a:lumMod val="75000"/>
                <a:lumOff val="25000"/>
              </a:schemeClr>
            </a:solidFill>
            <a:effectLst/>
          </a:endParaRPr>
        </a:p>
      </dgm:t>
    </dgm:pt>
    <dgm:pt modelId="{979E43FF-12CB-ED49-8959-325E1A9E21E8}" type="pres">
      <dgm:prSet presAssocID="{55C0B14E-AEA6-48D3-A387-ED4A3A3BF840}" presName="Name0" presStyleCnt="0">
        <dgm:presLayoutVars>
          <dgm:dir/>
          <dgm:resizeHandles val="exact"/>
        </dgm:presLayoutVars>
      </dgm:prSet>
      <dgm:spPr/>
    </dgm:pt>
    <dgm:pt modelId="{3754F309-1559-6442-8699-F936A65F97CA}" type="pres">
      <dgm:prSet presAssocID="{55C0B14E-AEA6-48D3-A387-ED4A3A3BF840}" presName="arrow" presStyleLbl="bgShp" presStyleIdx="0" presStyleCnt="1" custScaleY="45311"/>
      <dgm:spPr>
        <a:solidFill>
          <a:schemeClr val="bg1">
            <a:lumMod val="95000"/>
          </a:schemeClr>
        </a:solidFill>
      </dgm:spPr>
    </dgm:pt>
    <dgm:pt modelId="{312902CF-7F5D-0B49-B3FE-568A87BF4EE4}" type="pres">
      <dgm:prSet presAssocID="{55C0B14E-AEA6-48D3-A387-ED4A3A3BF840}" presName="points" presStyleCnt="0"/>
      <dgm:spPr/>
    </dgm:pt>
    <dgm:pt modelId="{7CAA598B-5AE2-814C-8895-73F0FC0D02AE}" type="pres">
      <dgm:prSet presAssocID="{AACEAFD5-63CF-4AFC-B46F-BE086C5D447C}" presName="compositeA" presStyleCnt="0"/>
      <dgm:spPr/>
    </dgm:pt>
    <dgm:pt modelId="{372828CF-3339-E44A-BBB6-2086036C9488}" type="pres">
      <dgm:prSet presAssocID="{AACEAFD5-63CF-4AFC-B46F-BE086C5D447C}" presName="textA" presStyleLbl="revTx" presStyleIdx="0" presStyleCnt="5">
        <dgm:presLayoutVars>
          <dgm:bulletEnabled val="1"/>
        </dgm:presLayoutVars>
      </dgm:prSet>
      <dgm:spPr/>
    </dgm:pt>
    <dgm:pt modelId="{A238071D-27EE-944C-AC00-AA0D602D331A}" type="pres">
      <dgm:prSet presAssocID="{AACEAFD5-63CF-4AFC-B46F-BE086C5D447C}" presName="circleA" presStyleLbl="node1" presStyleIdx="0" presStyleCnt="5"/>
      <dgm:spPr/>
    </dgm:pt>
    <dgm:pt modelId="{BECFCCEE-6D6F-F147-BE7E-FBD11FF42EAD}" type="pres">
      <dgm:prSet presAssocID="{AACEAFD5-63CF-4AFC-B46F-BE086C5D447C}" presName="spaceA" presStyleCnt="0"/>
      <dgm:spPr/>
    </dgm:pt>
    <dgm:pt modelId="{89586766-7512-7242-BC25-F8A2A8E6DC16}" type="pres">
      <dgm:prSet presAssocID="{7A8D4B4D-06E9-4958-810D-A6226B6AC588}" presName="space" presStyleCnt="0"/>
      <dgm:spPr/>
    </dgm:pt>
    <dgm:pt modelId="{F0FA847F-9671-4A4D-986D-259D97875668}" type="pres">
      <dgm:prSet presAssocID="{D07AD3FD-84FF-467E-9693-752776549C61}" presName="compositeB" presStyleCnt="0"/>
      <dgm:spPr/>
    </dgm:pt>
    <dgm:pt modelId="{66C3B005-1F82-8E46-986A-D7F66A3A11C5}" type="pres">
      <dgm:prSet presAssocID="{D07AD3FD-84FF-467E-9693-752776549C61}" presName="textB" presStyleLbl="revTx" presStyleIdx="1" presStyleCnt="5">
        <dgm:presLayoutVars>
          <dgm:bulletEnabled val="1"/>
        </dgm:presLayoutVars>
      </dgm:prSet>
      <dgm:spPr/>
    </dgm:pt>
    <dgm:pt modelId="{E003598C-A77C-E647-AC67-202397C7C2C6}" type="pres">
      <dgm:prSet presAssocID="{D07AD3FD-84FF-467E-9693-752776549C61}" presName="circleB" presStyleLbl="node1" presStyleIdx="1" presStyleCnt="5"/>
      <dgm:spPr/>
    </dgm:pt>
    <dgm:pt modelId="{EE52B993-9278-8646-B454-15C4F5F8C682}" type="pres">
      <dgm:prSet presAssocID="{D07AD3FD-84FF-467E-9693-752776549C61}" presName="spaceB" presStyleCnt="0"/>
      <dgm:spPr/>
    </dgm:pt>
    <dgm:pt modelId="{EC4C393F-83F2-044A-B85A-B4A3B578CAAD}" type="pres">
      <dgm:prSet presAssocID="{A8C9B7A9-BC2A-4753-B7F0-F2E361D95520}" presName="space" presStyleCnt="0"/>
      <dgm:spPr/>
    </dgm:pt>
    <dgm:pt modelId="{13297FFB-E45E-F34B-9908-34A907476E6C}" type="pres">
      <dgm:prSet presAssocID="{D71FC021-6A65-44D1-95B9-0E6C89079866}" presName="compositeA" presStyleCnt="0"/>
      <dgm:spPr/>
    </dgm:pt>
    <dgm:pt modelId="{E093F839-D107-C147-91A7-BF591A6B37F1}" type="pres">
      <dgm:prSet presAssocID="{D71FC021-6A65-44D1-95B9-0E6C89079866}" presName="textA" presStyleLbl="revTx" presStyleIdx="2" presStyleCnt="5">
        <dgm:presLayoutVars>
          <dgm:bulletEnabled val="1"/>
        </dgm:presLayoutVars>
      </dgm:prSet>
      <dgm:spPr/>
    </dgm:pt>
    <dgm:pt modelId="{164A0F39-72C5-6C47-BD7E-D85A1B7BF6C9}" type="pres">
      <dgm:prSet presAssocID="{D71FC021-6A65-44D1-95B9-0E6C89079866}" presName="circleA" presStyleLbl="node1" presStyleIdx="2" presStyleCnt="5"/>
      <dgm:spPr/>
    </dgm:pt>
    <dgm:pt modelId="{E3993F29-0D14-D447-8668-E1B7850A37B6}" type="pres">
      <dgm:prSet presAssocID="{D71FC021-6A65-44D1-95B9-0E6C89079866}" presName="spaceA" presStyleCnt="0"/>
      <dgm:spPr/>
    </dgm:pt>
    <dgm:pt modelId="{CDF4B581-195F-1742-8878-AA3970849ADB}" type="pres">
      <dgm:prSet presAssocID="{9B090D9D-470E-46E2-AABB-0368A52481AA}" presName="space" presStyleCnt="0"/>
      <dgm:spPr/>
    </dgm:pt>
    <dgm:pt modelId="{B4932A9D-1A61-E94D-8B9F-812126317FC8}" type="pres">
      <dgm:prSet presAssocID="{32CCB050-072A-41BF-BE1B-388CF53E5629}" presName="compositeB" presStyleCnt="0"/>
      <dgm:spPr/>
    </dgm:pt>
    <dgm:pt modelId="{F18596F0-52A6-A143-9BFC-DA068C37DE6F}" type="pres">
      <dgm:prSet presAssocID="{32CCB050-072A-41BF-BE1B-388CF53E5629}" presName="textB" presStyleLbl="revTx" presStyleIdx="3" presStyleCnt="5">
        <dgm:presLayoutVars>
          <dgm:bulletEnabled val="1"/>
        </dgm:presLayoutVars>
      </dgm:prSet>
      <dgm:spPr/>
    </dgm:pt>
    <dgm:pt modelId="{1501A02B-D4EF-144E-9CF0-602A004680BE}" type="pres">
      <dgm:prSet presAssocID="{32CCB050-072A-41BF-BE1B-388CF53E5629}" presName="circleB" presStyleLbl="node1" presStyleIdx="3" presStyleCnt="5"/>
      <dgm:spPr/>
    </dgm:pt>
    <dgm:pt modelId="{2D9E5D2A-7F10-D84E-A858-85FD944BF8E4}" type="pres">
      <dgm:prSet presAssocID="{32CCB050-072A-41BF-BE1B-388CF53E5629}" presName="spaceB" presStyleCnt="0"/>
      <dgm:spPr/>
    </dgm:pt>
    <dgm:pt modelId="{7B95C6FA-7857-A943-9165-2AAFAB22580C}" type="pres">
      <dgm:prSet presAssocID="{BF05D8EE-4413-4737-8721-DAF10D6CAB04}" presName="space" presStyleCnt="0"/>
      <dgm:spPr/>
    </dgm:pt>
    <dgm:pt modelId="{C1BDF471-A8AB-1D4C-874C-1E128B173605}" type="pres">
      <dgm:prSet presAssocID="{9E838AE2-4659-4603-ABC8-58DF4222C0D4}" presName="compositeA" presStyleCnt="0"/>
      <dgm:spPr/>
    </dgm:pt>
    <dgm:pt modelId="{10F10402-5A89-6540-96F4-099A00D5A2D6}" type="pres">
      <dgm:prSet presAssocID="{9E838AE2-4659-4603-ABC8-58DF4222C0D4}" presName="textA" presStyleLbl="revTx" presStyleIdx="4" presStyleCnt="5">
        <dgm:presLayoutVars>
          <dgm:bulletEnabled val="1"/>
        </dgm:presLayoutVars>
      </dgm:prSet>
      <dgm:spPr/>
    </dgm:pt>
    <dgm:pt modelId="{C7D1C7BE-CF8B-A24E-8F4A-58F4F4E6CD28}" type="pres">
      <dgm:prSet presAssocID="{9E838AE2-4659-4603-ABC8-58DF4222C0D4}" presName="circleA" presStyleLbl="node1" presStyleIdx="4" presStyleCnt="5"/>
      <dgm:spPr/>
    </dgm:pt>
    <dgm:pt modelId="{D2A3B786-FF2F-3347-8F32-DF3C738BF88A}" type="pres">
      <dgm:prSet presAssocID="{9E838AE2-4659-4603-ABC8-58DF4222C0D4}" presName="spaceA" presStyleCnt="0"/>
      <dgm:spPr/>
    </dgm:pt>
  </dgm:ptLst>
  <dgm:cxnLst>
    <dgm:cxn modelId="{E3D50B03-7CAA-0F4A-A3C8-F3B1DBA170DC}" type="presOf" srcId="{32CCB050-072A-41BF-BE1B-388CF53E5629}" destId="{F18596F0-52A6-A143-9BFC-DA068C37DE6F}" srcOrd="0" destOrd="0" presId="urn:microsoft.com/office/officeart/2005/8/layout/hProcess11"/>
    <dgm:cxn modelId="{37101D06-CF2C-E64A-9F86-CA7A28B15D37}" type="presOf" srcId="{C8E903CE-0CFD-4D68-A857-80E14557005E}" destId="{10F10402-5A89-6540-96F4-099A00D5A2D6}" srcOrd="0" destOrd="1" presId="urn:microsoft.com/office/officeart/2005/8/layout/hProcess11"/>
    <dgm:cxn modelId="{CF54291C-AAFD-4FA4-9A16-20CE892BA907}" srcId="{55C0B14E-AEA6-48D3-A387-ED4A3A3BF840}" destId="{9E838AE2-4659-4603-ABC8-58DF4222C0D4}" srcOrd="4" destOrd="0" parTransId="{5FC53805-9431-4BC8-ADB9-DABF59DE31C7}" sibTransId="{61F1BCD3-232D-4C03-B56C-182BCB6108CD}"/>
    <dgm:cxn modelId="{0EFA3039-6828-403C-9445-4359BA6645E6}" srcId="{AACEAFD5-63CF-4AFC-B46F-BE086C5D447C}" destId="{349299C9-846E-4827-813A-349CCCE20782}" srcOrd="0" destOrd="0" parTransId="{AEA27547-B9ED-4994-BD27-04EC297EF367}" sibTransId="{9D819F52-ACA0-4B08-8256-DF6BD8FA3A0B}"/>
    <dgm:cxn modelId="{1D6C5464-DE30-4BEC-9E27-B2C179C39CC4}" srcId="{32CCB050-072A-41BF-BE1B-388CF53E5629}" destId="{04A40292-9119-41B2-B968-7B651F20675D}" srcOrd="0" destOrd="0" parTransId="{70078FF1-F2A9-4A6B-88D1-8CF3595EFE73}" sibTransId="{B4C4972A-0898-484E-AF78-D5D7E0F991F2}"/>
    <dgm:cxn modelId="{55492768-9A5E-4F74-AC7C-959C5C24EFD3}" srcId="{55C0B14E-AEA6-48D3-A387-ED4A3A3BF840}" destId="{D07AD3FD-84FF-467E-9693-752776549C61}" srcOrd="1" destOrd="0" parTransId="{7B691773-F524-4FAD-A272-BDF0B0C4370A}" sibTransId="{A8C9B7A9-BC2A-4753-B7F0-F2E361D95520}"/>
    <dgm:cxn modelId="{A4CC396F-6FFB-7F48-BC35-8D1997858A06}" type="presOf" srcId="{04A40292-9119-41B2-B968-7B651F20675D}" destId="{F18596F0-52A6-A143-9BFC-DA068C37DE6F}" srcOrd="0" destOrd="1" presId="urn:microsoft.com/office/officeart/2005/8/layout/hProcess11"/>
    <dgm:cxn modelId="{E97FF64F-8020-497E-AE7D-2395DDA4560D}" srcId="{D07AD3FD-84FF-467E-9693-752776549C61}" destId="{5D70EFF5-8B31-4A1F-AE44-51E4CF0013EB}" srcOrd="0" destOrd="0" parTransId="{96C720A0-FEEF-48D1-8DF6-ABA03C304822}" sibTransId="{B6A59CDE-18AD-4553-B6C5-FF001A8E8510}"/>
    <dgm:cxn modelId="{9FBC3372-F202-D043-9055-43BAD72A8D54}" type="presOf" srcId="{D07AD3FD-84FF-467E-9693-752776549C61}" destId="{66C3B005-1F82-8E46-986A-D7F66A3A11C5}" srcOrd="0" destOrd="0" presId="urn:microsoft.com/office/officeart/2005/8/layout/hProcess11"/>
    <dgm:cxn modelId="{6159EB78-387A-6141-8223-669AB14D9A35}" type="presOf" srcId="{D71FC021-6A65-44D1-95B9-0E6C89079866}" destId="{E093F839-D107-C147-91A7-BF591A6B37F1}" srcOrd="0" destOrd="0" presId="urn:microsoft.com/office/officeart/2005/8/layout/hProcess11"/>
    <dgm:cxn modelId="{7E89577D-1942-6A44-A17F-40CE7CAFE767}" type="presOf" srcId="{5D70EFF5-8B31-4A1F-AE44-51E4CF0013EB}" destId="{66C3B005-1F82-8E46-986A-D7F66A3A11C5}" srcOrd="0" destOrd="1" presId="urn:microsoft.com/office/officeart/2005/8/layout/hProcess11"/>
    <dgm:cxn modelId="{53239C96-427C-420B-95DC-546F3B30ED65}" srcId="{55C0B14E-AEA6-48D3-A387-ED4A3A3BF840}" destId="{D71FC021-6A65-44D1-95B9-0E6C89079866}" srcOrd="2" destOrd="0" parTransId="{862AAE39-3AAD-40E3-BA20-90187BD73242}" sibTransId="{9B090D9D-470E-46E2-AABB-0368A52481AA}"/>
    <dgm:cxn modelId="{128D0C97-47A2-4444-BE4E-EF716AA05109}" type="presOf" srcId="{AACEAFD5-63CF-4AFC-B46F-BE086C5D447C}" destId="{372828CF-3339-E44A-BBB6-2086036C9488}" srcOrd="0" destOrd="0" presId="urn:microsoft.com/office/officeart/2005/8/layout/hProcess11"/>
    <dgm:cxn modelId="{938719A9-826C-C146-B6E2-ACDCF3167681}" type="presOf" srcId="{349299C9-846E-4827-813A-349CCCE20782}" destId="{372828CF-3339-E44A-BBB6-2086036C9488}" srcOrd="0" destOrd="1" presId="urn:microsoft.com/office/officeart/2005/8/layout/hProcess11"/>
    <dgm:cxn modelId="{17BD67AD-4331-49EC-BC4A-29404E891597}" srcId="{9E838AE2-4659-4603-ABC8-58DF4222C0D4}" destId="{C8E903CE-0CFD-4D68-A857-80E14557005E}" srcOrd="0" destOrd="0" parTransId="{D5890537-0D77-4DA1-A100-62C393623468}" sibTransId="{862799CE-00F4-4DD6-894E-A487503F8DE6}"/>
    <dgm:cxn modelId="{1F92E5B2-6CA3-B740-8CEA-ABC194B07CE5}" type="presOf" srcId="{9E838AE2-4659-4603-ABC8-58DF4222C0D4}" destId="{10F10402-5A89-6540-96F4-099A00D5A2D6}" srcOrd="0" destOrd="0" presId="urn:microsoft.com/office/officeart/2005/8/layout/hProcess11"/>
    <dgm:cxn modelId="{AE101ABC-7EA3-4444-A576-8AB15A371C84}" srcId="{55C0B14E-AEA6-48D3-A387-ED4A3A3BF840}" destId="{AACEAFD5-63CF-4AFC-B46F-BE086C5D447C}" srcOrd="0" destOrd="0" parTransId="{7A0BD8EC-BB4A-4912-A54E-6F39B681264E}" sibTransId="{7A8D4B4D-06E9-4958-810D-A6226B6AC588}"/>
    <dgm:cxn modelId="{3099B7C2-7E56-9C44-9F22-55A437E5E1DF}" type="presOf" srcId="{55C0B14E-AEA6-48D3-A387-ED4A3A3BF840}" destId="{979E43FF-12CB-ED49-8959-325E1A9E21E8}" srcOrd="0" destOrd="0" presId="urn:microsoft.com/office/officeart/2005/8/layout/hProcess11"/>
    <dgm:cxn modelId="{042E0AE1-6450-410A-B96E-AFBADB139BEA}" srcId="{55C0B14E-AEA6-48D3-A387-ED4A3A3BF840}" destId="{32CCB050-072A-41BF-BE1B-388CF53E5629}" srcOrd="3" destOrd="0" parTransId="{B301371B-A53D-4B79-8B8D-7B304894442B}" sibTransId="{BF05D8EE-4413-4737-8721-DAF10D6CAB04}"/>
    <dgm:cxn modelId="{E3115EEA-DE9C-4F06-B8B3-BEB263D5F2B1}" srcId="{D71FC021-6A65-44D1-95B9-0E6C89079866}" destId="{4A6BB192-9983-4F48-BBC5-6E384EED7EC5}" srcOrd="0" destOrd="0" parTransId="{230A6E4A-6CED-4DC0-AEFE-6859FE07B658}" sibTransId="{0B568EC2-5D2A-4B00-8047-B7832F245B44}"/>
    <dgm:cxn modelId="{F560A2FC-9EB1-C940-9414-05C0CD448957}" type="presOf" srcId="{4A6BB192-9983-4F48-BBC5-6E384EED7EC5}" destId="{E093F839-D107-C147-91A7-BF591A6B37F1}" srcOrd="0" destOrd="1" presId="urn:microsoft.com/office/officeart/2005/8/layout/hProcess11"/>
    <dgm:cxn modelId="{8DB1E629-70B5-F14A-8934-559A2686B302}" type="presParOf" srcId="{979E43FF-12CB-ED49-8959-325E1A9E21E8}" destId="{3754F309-1559-6442-8699-F936A65F97CA}" srcOrd="0" destOrd="0" presId="urn:microsoft.com/office/officeart/2005/8/layout/hProcess11"/>
    <dgm:cxn modelId="{8B438C6A-ACA1-B94F-8C5F-1C14FA63B9F7}" type="presParOf" srcId="{979E43FF-12CB-ED49-8959-325E1A9E21E8}" destId="{312902CF-7F5D-0B49-B3FE-568A87BF4EE4}" srcOrd="1" destOrd="0" presId="urn:microsoft.com/office/officeart/2005/8/layout/hProcess11"/>
    <dgm:cxn modelId="{AF0E93DD-423D-C54D-BFE9-C7CDF83C0E2F}" type="presParOf" srcId="{312902CF-7F5D-0B49-B3FE-568A87BF4EE4}" destId="{7CAA598B-5AE2-814C-8895-73F0FC0D02AE}" srcOrd="0" destOrd="0" presId="urn:microsoft.com/office/officeart/2005/8/layout/hProcess11"/>
    <dgm:cxn modelId="{273CEF30-A5AD-E04D-B0D5-D59D4A96664C}" type="presParOf" srcId="{7CAA598B-5AE2-814C-8895-73F0FC0D02AE}" destId="{372828CF-3339-E44A-BBB6-2086036C9488}" srcOrd="0" destOrd="0" presId="urn:microsoft.com/office/officeart/2005/8/layout/hProcess11"/>
    <dgm:cxn modelId="{4968D800-4572-7344-A24A-C44CAAA944B1}" type="presParOf" srcId="{7CAA598B-5AE2-814C-8895-73F0FC0D02AE}" destId="{A238071D-27EE-944C-AC00-AA0D602D331A}" srcOrd="1" destOrd="0" presId="urn:microsoft.com/office/officeart/2005/8/layout/hProcess11"/>
    <dgm:cxn modelId="{F3685BBF-CBDC-CE43-934C-9773B3691846}" type="presParOf" srcId="{7CAA598B-5AE2-814C-8895-73F0FC0D02AE}" destId="{BECFCCEE-6D6F-F147-BE7E-FBD11FF42EAD}" srcOrd="2" destOrd="0" presId="urn:microsoft.com/office/officeart/2005/8/layout/hProcess11"/>
    <dgm:cxn modelId="{16EAB8D8-EC66-D842-BE68-75A923DE3F4F}" type="presParOf" srcId="{312902CF-7F5D-0B49-B3FE-568A87BF4EE4}" destId="{89586766-7512-7242-BC25-F8A2A8E6DC16}" srcOrd="1" destOrd="0" presId="urn:microsoft.com/office/officeart/2005/8/layout/hProcess11"/>
    <dgm:cxn modelId="{16CC6C88-C4A7-C843-86B6-D7D1194241EC}" type="presParOf" srcId="{312902CF-7F5D-0B49-B3FE-568A87BF4EE4}" destId="{F0FA847F-9671-4A4D-986D-259D97875668}" srcOrd="2" destOrd="0" presId="urn:microsoft.com/office/officeart/2005/8/layout/hProcess11"/>
    <dgm:cxn modelId="{B7D22B24-6342-BA43-AFF6-6BE6E85ADCE4}" type="presParOf" srcId="{F0FA847F-9671-4A4D-986D-259D97875668}" destId="{66C3B005-1F82-8E46-986A-D7F66A3A11C5}" srcOrd="0" destOrd="0" presId="urn:microsoft.com/office/officeart/2005/8/layout/hProcess11"/>
    <dgm:cxn modelId="{6C1981FF-9BF4-6B43-B119-A40C174EF410}" type="presParOf" srcId="{F0FA847F-9671-4A4D-986D-259D97875668}" destId="{E003598C-A77C-E647-AC67-202397C7C2C6}" srcOrd="1" destOrd="0" presId="urn:microsoft.com/office/officeart/2005/8/layout/hProcess11"/>
    <dgm:cxn modelId="{F5A105D7-D607-714C-AABA-4B74B5E41317}" type="presParOf" srcId="{F0FA847F-9671-4A4D-986D-259D97875668}" destId="{EE52B993-9278-8646-B454-15C4F5F8C682}" srcOrd="2" destOrd="0" presId="urn:microsoft.com/office/officeart/2005/8/layout/hProcess11"/>
    <dgm:cxn modelId="{212FECA4-A57A-0442-A10B-99AE1D791480}" type="presParOf" srcId="{312902CF-7F5D-0B49-B3FE-568A87BF4EE4}" destId="{EC4C393F-83F2-044A-B85A-B4A3B578CAAD}" srcOrd="3" destOrd="0" presId="urn:microsoft.com/office/officeart/2005/8/layout/hProcess11"/>
    <dgm:cxn modelId="{9CB87072-BB02-7540-96A9-F95A9C3EF9E1}" type="presParOf" srcId="{312902CF-7F5D-0B49-B3FE-568A87BF4EE4}" destId="{13297FFB-E45E-F34B-9908-34A907476E6C}" srcOrd="4" destOrd="0" presId="urn:microsoft.com/office/officeart/2005/8/layout/hProcess11"/>
    <dgm:cxn modelId="{9FFA598F-1314-CC4E-8EA8-2F0A0F350DB7}" type="presParOf" srcId="{13297FFB-E45E-F34B-9908-34A907476E6C}" destId="{E093F839-D107-C147-91A7-BF591A6B37F1}" srcOrd="0" destOrd="0" presId="urn:microsoft.com/office/officeart/2005/8/layout/hProcess11"/>
    <dgm:cxn modelId="{2C1DEA51-BF16-EB46-A9D4-0C897F5ADCF4}" type="presParOf" srcId="{13297FFB-E45E-F34B-9908-34A907476E6C}" destId="{164A0F39-72C5-6C47-BD7E-D85A1B7BF6C9}" srcOrd="1" destOrd="0" presId="urn:microsoft.com/office/officeart/2005/8/layout/hProcess11"/>
    <dgm:cxn modelId="{2E3A6EA0-AAF8-6C49-A912-AB77BF830EC7}" type="presParOf" srcId="{13297FFB-E45E-F34B-9908-34A907476E6C}" destId="{E3993F29-0D14-D447-8668-E1B7850A37B6}" srcOrd="2" destOrd="0" presId="urn:microsoft.com/office/officeart/2005/8/layout/hProcess11"/>
    <dgm:cxn modelId="{CA905AB8-A652-0E4A-9AD1-99DAEEB05A6A}" type="presParOf" srcId="{312902CF-7F5D-0B49-B3FE-568A87BF4EE4}" destId="{CDF4B581-195F-1742-8878-AA3970849ADB}" srcOrd="5" destOrd="0" presId="urn:microsoft.com/office/officeart/2005/8/layout/hProcess11"/>
    <dgm:cxn modelId="{911F52CA-B30A-C347-9A49-338EEA3EFFFE}" type="presParOf" srcId="{312902CF-7F5D-0B49-B3FE-568A87BF4EE4}" destId="{B4932A9D-1A61-E94D-8B9F-812126317FC8}" srcOrd="6" destOrd="0" presId="urn:microsoft.com/office/officeart/2005/8/layout/hProcess11"/>
    <dgm:cxn modelId="{A76AD246-B672-E045-BFDA-9A43C9763A6D}" type="presParOf" srcId="{B4932A9D-1A61-E94D-8B9F-812126317FC8}" destId="{F18596F0-52A6-A143-9BFC-DA068C37DE6F}" srcOrd="0" destOrd="0" presId="urn:microsoft.com/office/officeart/2005/8/layout/hProcess11"/>
    <dgm:cxn modelId="{0A7EF4D7-E0AC-EE42-BFD9-763F47B8FDB9}" type="presParOf" srcId="{B4932A9D-1A61-E94D-8B9F-812126317FC8}" destId="{1501A02B-D4EF-144E-9CF0-602A004680BE}" srcOrd="1" destOrd="0" presId="urn:microsoft.com/office/officeart/2005/8/layout/hProcess11"/>
    <dgm:cxn modelId="{80ACC028-54C4-D847-887A-13AEF449A191}" type="presParOf" srcId="{B4932A9D-1A61-E94D-8B9F-812126317FC8}" destId="{2D9E5D2A-7F10-D84E-A858-85FD944BF8E4}" srcOrd="2" destOrd="0" presId="urn:microsoft.com/office/officeart/2005/8/layout/hProcess11"/>
    <dgm:cxn modelId="{09288F11-993F-D641-948D-B4D5BB340C8F}" type="presParOf" srcId="{312902CF-7F5D-0B49-B3FE-568A87BF4EE4}" destId="{7B95C6FA-7857-A943-9165-2AAFAB22580C}" srcOrd="7" destOrd="0" presId="urn:microsoft.com/office/officeart/2005/8/layout/hProcess11"/>
    <dgm:cxn modelId="{1660E60A-8611-074B-9091-28BAB2770DF5}" type="presParOf" srcId="{312902CF-7F5D-0B49-B3FE-568A87BF4EE4}" destId="{C1BDF471-A8AB-1D4C-874C-1E128B173605}" srcOrd="8" destOrd="0" presId="urn:microsoft.com/office/officeart/2005/8/layout/hProcess11"/>
    <dgm:cxn modelId="{DCDAEAB7-ABCE-0B48-8909-B859313D92C2}" type="presParOf" srcId="{C1BDF471-A8AB-1D4C-874C-1E128B173605}" destId="{10F10402-5A89-6540-96F4-099A00D5A2D6}" srcOrd="0" destOrd="0" presId="urn:microsoft.com/office/officeart/2005/8/layout/hProcess11"/>
    <dgm:cxn modelId="{2B18B5AE-48BC-1141-BF94-E6EBF9C31BD2}" type="presParOf" srcId="{C1BDF471-A8AB-1D4C-874C-1E128B173605}" destId="{C7D1C7BE-CF8B-A24E-8F4A-58F4F4E6CD28}" srcOrd="1" destOrd="0" presId="urn:microsoft.com/office/officeart/2005/8/layout/hProcess11"/>
    <dgm:cxn modelId="{053D4CAF-FC38-9F49-8C36-98633D3A0E58}" type="presParOf" srcId="{C1BDF471-A8AB-1D4C-874C-1E128B173605}" destId="{D2A3B786-FF2F-3347-8F32-DF3C738BF88A}"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54F309-1559-6442-8699-F936A65F97CA}">
      <dsp:nvSpPr>
        <dsp:cNvPr id="0" name=""/>
        <dsp:cNvSpPr/>
      </dsp:nvSpPr>
      <dsp:spPr>
        <a:xfrm>
          <a:off x="0" y="1539583"/>
          <a:ext cx="10058399" cy="681620"/>
        </a:xfrm>
        <a:prstGeom prst="notchedRightArrow">
          <a:avLst/>
        </a:prstGeom>
        <a:solidFill>
          <a:schemeClr val="bg1">
            <a:lumMod val="95000"/>
          </a:schemeClr>
        </a:solidFill>
        <a:ln>
          <a:noFill/>
        </a:ln>
        <a:effectLst/>
      </dsp:spPr>
      <dsp:style>
        <a:lnRef idx="0">
          <a:scrgbClr r="0" g="0" b="0"/>
        </a:lnRef>
        <a:fillRef idx="1">
          <a:scrgbClr r="0" g="0" b="0"/>
        </a:fillRef>
        <a:effectRef idx="0">
          <a:scrgbClr r="0" g="0" b="0"/>
        </a:effectRef>
        <a:fontRef idx="minor"/>
      </dsp:style>
    </dsp:sp>
    <dsp:sp modelId="{372828CF-3339-E44A-BBB6-2086036C9488}">
      <dsp:nvSpPr>
        <dsp:cNvPr id="0" name=""/>
        <dsp:cNvSpPr/>
      </dsp:nvSpPr>
      <dsp:spPr>
        <a:xfrm>
          <a:off x="3978" y="0"/>
          <a:ext cx="1739346" cy="1504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1">
          <a:noAutofit/>
        </a:bodyPr>
        <a:lstStyle/>
        <a:p>
          <a:pPr marL="0" lvl="0" indent="0" algn="l" defTabSz="622300">
            <a:lnSpc>
              <a:spcPct val="100000"/>
            </a:lnSpc>
            <a:spcBef>
              <a:spcPct val="0"/>
            </a:spcBef>
            <a:spcAft>
              <a:spcPct val="35000"/>
            </a:spcAft>
            <a:buNone/>
          </a:pPr>
          <a:r>
            <a:rPr lang="en-US" sz="1400" b="1" kern="1200" dirty="0">
              <a:solidFill>
                <a:schemeClr val="tx1">
                  <a:lumMod val="75000"/>
                  <a:lumOff val="25000"/>
                </a:schemeClr>
              </a:solidFill>
              <a:effectLst/>
              <a:latin typeface="+mj-lt"/>
            </a:rPr>
            <a:t>STAGE 01</a:t>
          </a:r>
        </a:p>
        <a:p>
          <a:pPr marL="0" lvl="0" indent="0" algn="l" defTabSz="533400">
            <a:lnSpc>
              <a:spcPct val="100000"/>
            </a:lnSpc>
            <a:spcBef>
              <a:spcPct val="0"/>
            </a:spcBef>
            <a:spcAft>
              <a:spcPts val="0"/>
            </a:spcAft>
            <a:buNone/>
          </a:pPr>
          <a:r>
            <a:rPr lang="en-US" sz="1100" b="0" kern="1200" dirty="0">
              <a:solidFill>
                <a:schemeClr val="tx1">
                  <a:lumMod val="75000"/>
                  <a:lumOff val="25000"/>
                </a:schemeClr>
              </a:solidFill>
              <a:effectLst/>
              <a:latin typeface="+mn-lt"/>
              <a:ea typeface="+mn-ea"/>
              <a:cs typeface="+mn-cs"/>
            </a:rPr>
            <a:t>Designed a database flow chart and discussed the coding elements we wanted to use when it came to the application.</a:t>
          </a:r>
        </a:p>
      </dsp:txBody>
      <dsp:txXfrm>
        <a:off x="3978" y="0"/>
        <a:ext cx="1739346" cy="1504315"/>
      </dsp:txXfrm>
    </dsp:sp>
    <dsp:sp modelId="{A238071D-27EE-944C-AC00-AA0D602D331A}">
      <dsp:nvSpPr>
        <dsp:cNvPr id="0" name=""/>
        <dsp:cNvSpPr/>
      </dsp:nvSpPr>
      <dsp:spPr>
        <a:xfrm>
          <a:off x="685612" y="1692354"/>
          <a:ext cx="376078" cy="376078"/>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C3B005-1F82-8E46-986A-D7F66A3A11C5}">
      <dsp:nvSpPr>
        <dsp:cNvPr id="0" name=""/>
        <dsp:cNvSpPr/>
      </dsp:nvSpPr>
      <dsp:spPr>
        <a:xfrm>
          <a:off x="1830292" y="2256472"/>
          <a:ext cx="1739346" cy="1504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1">
          <a:noAutofit/>
        </a:bodyPr>
        <a:lstStyle/>
        <a:p>
          <a:pPr marL="17463" lvl="0" indent="-17463" algn="l" defTabSz="622300">
            <a:lnSpc>
              <a:spcPct val="100000"/>
            </a:lnSpc>
            <a:spcBef>
              <a:spcPct val="0"/>
            </a:spcBef>
            <a:spcAft>
              <a:spcPct val="35000"/>
            </a:spcAft>
            <a:buNone/>
            <a:tabLst/>
          </a:pPr>
          <a:r>
            <a:rPr lang="en-US" sz="1400" b="1" kern="1200" dirty="0">
              <a:solidFill>
                <a:schemeClr val="tx1">
                  <a:lumMod val="75000"/>
                  <a:lumOff val="25000"/>
                </a:schemeClr>
              </a:solidFill>
              <a:effectLst/>
              <a:latin typeface="+mj-lt"/>
            </a:rPr>
            <a:t>STAGE 02</a:t>
          </a:r>
        </a:p>
        <a:p>
          <a:pPr marL="17463" lvl="1" indent="-17463" algn="l" defTabSz="488950">
            <a:lnSpc>
              <a:spcPct val="100000"/>
            </a:lnSpc>
            <a:spcBef>
              <a:spcPct val="0"/>
            </a:spcBef>
            <a:spcAft>
              <a:spcPct val="15000"/>
            </a:spcAft>
            <a:buNone/>
            <a:tabLst/>
          </a:pPr>
          <a:r>
            <a:rPr lang="en-US" sz="1100" b="0" kern="1200" dirty="0">
              <a:solidFill>
                <a:schemeClr val="tx1">
                  <a:lumMod val="75000"/>
                  <a:lumOff val="25000"/>
                </a:schemeClr>
              </a:solidFill>
              <a:effectLst/>
            </a:rPr>
            <a:t>Started building the front-end of the application using Node.js and Vue.js</a:t>
          </a:r>
        </a:p>
      </dsp:txBody>
      <dsp:txXfrm>
        <a:off x="1830292" y="2256472"/>
        <a:ext cx="1739346" cy="1504315"/>
      </dsp:txXfrm>
    </dsp:sp>
    <dsp:sp modelId="{E003598C-A77C-E647-AC67-202397C7C2C6}">
      <dsp:nvSpPr>
        <dsp:cNvPr id="0" name=""/>
        <dsp:cNvSpPr/>
      </dsp:nvSpPr>
      <dsp:spPr>
        <a:xfrm>
          <a:off x="2511926" y="1692354"/>
          <a:ext cx="376078" cy="376078"/>
        </a:xfrm>
        <a:prstGeom prst="ellipse">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93F839-D107-C147-91A7-BF591A6B37F1}">
      <dsp:nvSpPr>
        <dsp:cNvPr id="0" name=""/>
        <dsp:cNvSpPr/>
      </dsp:nvSpPr>
      <dsp:spPr>
        <a:xfrm>
          <a:off x="3656606" y="0"/>
          <a:ext cx="1739346" cy="1504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1">
          <a:noAutofit/>
        </a:bodyPr>
        <a:lstStyle/>
        <a:p>
          <a:pPr marL="17463" lvl="0" indent="0" algn="l" defTabSz="622300">
            <a:lnSpc>
              <a:spcPct val="100000"/>
            </a:lnSpc>
            <a:spcBef>
              <a:spcPct val="0"/>
            </a:spcBef>
            <a:spcAft>
              <a:spcPct val="35000"/>
            </a:spcAft>
            <a:buNone/>
            <a:tabLst/>
          </a:pPr>
          <a:r>
            <a:rPr lang="en-US" sz="1400" b="1" kern="1200" dirty="0">
              <a:solidFill>
                <a:schemeClr val="tx1">
                  <a:lumMod val="75000"/>
                  <a:lumOff val="25000"/>
                </a:schemeClr>
              </a:solidFill>
              <a:effectLst/>
              <a:latin typeface="+mj-lt"/>
            </a:rPr>
            <a:t>STAGE 03</a:t>
          </a:r>
        </a:p>
        <a:p>
          <a:pPr marL="17463" lvl="1" indent="0" algn="l" defTabSz="488950">
            <a:lnSpc>
              <a:spcPct val="100000"/>
            </a:lnSpc>
            <a:spcBef>
              <a:spcPct val="0"/>
            </a:spcBef>
            <a:spcAft>
              <a:spcPct val="15000"/>
            </a:spcAft>
            <a:buNone/>
            <a:tabLst/>
          </a:pPr>
          <a:r>
            <a:rPr lang="en-US" sz="1100" b="0" kern="1200" dirty="0">
              <a:solidFill>
                <a:schemeClr val="tx1">
                  <a:lumMod val="75000"/>
                  <a:lumOff val="25000"/>
                </a:schemeClr>
              </a:solidFill>
              <a:effectLst/>
            </a:rPr>
            <a:t>Started building the back-end and database of the application using Node and MySQL. Then generating data for our application to use.</a:t>
          </a:r>
        </a:p>
      </dsp:txBody>
      <dsp:txXfrm>
        <a:off x="3656606" y="0"/>
        <a:ext cx="1739346" cy="1504315"/>
      </dsp:txXfrm>
    </dsp:sp>
    <dsp:sp modelId="{164A0F39-72C5-6C47-BD7E-D85A1B7BF6C9}">
      <dsp:nvSpPr>
        <dsp:cNvPr id="0" name=""/>
        <dsp:cNvSpPr/>
      </dsp:nvSpPr>
      <dsp:spPr>
        <a:xfrm>
          <a:off x="4338240" y="1692354"/>
          <a:ext cx="376078" cy="376078"/>
        </a:xfrm>
        <a:prstGeom prst="ellipse">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8596F0-52A6-A143-9BFC-DA068C37DE6F}">
      <dsp:nvSpPr>
        <dsp:cNvPr id="0" name=""/>
        <dsp:cNvSpPr/>
      </dsp:nvSpPr>
      <dsp:spPr>
        <a:xfrm>
          <a:off x="5482920" y="2256472"/>
          <a:ext cx="1739346" cy="1504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1">
          <a:noAutofit/>
        </a:bodyPr>
        <a:lstStyle/>
        <a:p>
          <a:pPr marL="0" lvl="0" indent="0" algn="l" defTabSz="622300">
            <a:lnSpc>
              <a:spcPct val="100000"/>
            </a:lnSpc>
            <a:spcBef>
              <a:spcPct val="0"/>
            </a:spcBef>
            <a:spcAft>
              <a:spcPct val="35000"/>
            </a:spcAft>
            <a:buNone/>
          </a:pPr>
          <a:r>
            <a:rPr lang="en-US" sz="1400" b="1" kern="1200" dirty="0">
              <a:solidFill>
                <a:schemeClr val="tx1">
                  <a:lumMod val="75000"/>
                  <a:lumOff val="25000"/>
                </a:schemeClr>
              </a:solidFill>
              <a:effectLst/>
              <a:latin typeface="+mj-lt"/>
            </a:rPr>
            <a:t>STAGE 04</a:t>
          </a:r>
          <a:endParaRPr lang="ru-RU" sz="1400" b="1" kern="1200" dirty="0">
            <a:solidFill>
              <a:schemeClr val="tx1">
                <a:lumMod val="75000"/>
                <a:lumOff val="25000"/>
              </a:schemeClr>
            </a:solidFill>
            <a:effectLst/>
            <a:latin typeface="+mj-lt"/>
          </a:endParaRPr>
        </a:p>
        <a:p>
          <a:pPr marL="0" lvl="0" indent="0" algn="l" defTabSz="533400">
            <a:lnSpc>
              <a:spcPct val="100000"/>
            </a:lnSpc>
            <a:spcBef>
              <a:spcPct val="0"/>
            </a:spcBef>
            <a:spcAft>
              <a:spcPts val="0"/>
            </a:spcAft>
            <a:buNone/>
          </a:pPr>
          <a:r>
            <a:rPr lang="en-US" sz="1100" b="0" kern="1200" dirty="0">
              <a:solidFill>
                <a:schemeClr val="tx1">
                  <a:lumMod val="75000"/>
                  <a:lumOff val="25000"/>
                </a:schemeClr>
              </a:solidFill>
              <a:effectLst/>
              <a:latin typeface="+mn-lt"/>
              <a:ea typeface="+mn-ea"/>
              <a:cs typeface="+mn-cs"/>
            </a:rPr>
            <a:t>Connecting the front- end to the back-end. Then testing for common errors and making it demo ready.</a:t>
          </a:r>
        </a:p>
      </dsp:txBody>
      <dsp:txXfrm>
        <a:off x="5482920" y="2256472"/>
        <a:ext cx="1739346" cy="1504315"/>
      </dsp:txXfrm>
    </dsp:sp>
    <dsp:sp modelId="{1501A02B-D4EF-144E-9CF0-602A004680BE}">
      <dsp:nvSpPr>
        <dsp:cNvPr id="0" name=""/>
        <dsp:cNvSpPr/>
      </dsp:nvSpPr>
      <dsp:spPr>
        <a:xfrm>
          <a:off x="6164554" y="1692354"/>
          <a:ext cx="376078" cy="376078"/>
        </a:xfrm>
        <a:prstGeom prst="ellipse">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F10402-5A89-6540-96F4-099A00D5A2D6}">
      <dsp:nvSpPr>
        <dsp:cNvPr id="0" name=""/>
        <dsp:cNvSpPr/>
      </dsp:nvSpPr>
      <dsp:spPr>
        <a:xfrm>
          <a:off x="7309234" y="0"/>
          <a:ext cx="1739346" cy="1504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1">
          <a:noAutofit/>
        </a:bodyPr>
        <a:lstStyle/>
        <a:p>
          <a:pPr marL="0" lvl="0" indent="0" algn="l" defTabSz="622300">
            <a:lnSpc>
              <a:spcPct val="100000"/>
            </a:lnSpc>
            <a:spcBef>
              <a:spcPct val="0"/>
            </a:spcBef>
            <a:spcAft>
              <a:spcPct val="35000"/>
            </a:spcAft>
            <a:buNone/>
          </a:pPr>
          <a:r>
            <a:rPr lang="en-US" sz="1400" b="1" kern="1200" dirty="0">
              <a:solidFill>
                <a:schemeClr val="tx1">
                  <a:lumMod val="75000"/>
                  <a:lumOff val="25000"/>
                </a:schemeClr>
              </a:solidFill>
              <a:effectLst/>
              <a:latin typeface="+mj-lt"/>
            </a:rPr>
            <a:t>STAGE 05</a:t>
          </a:r>
          <a:endParaRPr lang="ru-RU" sz="1400" b="1" kern="1200" dirty="0">
            <a:solidFill>
              <a:schemeClr val="tx1">
                <a:lumMod val="75000"/>
                <a:lumOff val="25000"/>
              </a:schemeClr>
            </a:solidFill>
            <a:effectLst/>
            <a:latin typeface="+mj-lt"/>
          </a:endParaRPr>
        </a:p>
        <a:p>
          <a:pPr marL="0" lvl="0" indent="0" algn="l" defTabSz="533400">
            <a:lnSpc>
              <a:spcPct val="100000"/>
            </a:lnSpc>
            <a:spcBef>
              <a:spcPct val="0"/>
            </a:spcBef>
            <a:spcAft>
              <a:spcPts val="0"/>
            </a:spcAft>
            <a:buNone/>
          </a:pPr>
          <a:r>
            <a:rPr lang="en-US" sz="1100" b="0" kern="1200" dirty="0">
              <a:solidFill>
                <a:schemeClr val="tx1">
                  <a:lumMod val="75000"/>
                  <a:lumOff val="25000"/>
                </a:schemeClr>
              </a:solidFill>
              <a:effectLst/>
              <a:latin typeface="+mn-lt"/>
              <a:ea typeface="+mn-ea"/>
              <a:cs typeface="+mn-cs"/>
            </a:rPr>
            <a:t>Continue working on application to incorporate business analytics and basic inventory management.</a:t>
          </a:r>
        </a:p>
      </dsp:txBody>
      <dsp:txXfrm>
        <a:off x="7309234" y="0"/>
        <a:ext cx="1739346" cy="1504315"/>
      </dsp:txXfrm>
    </dsp:sp>
    <dsp:sp modelId="{C7D1C7BE-CF8B-A24E-8F4A-58F4F4E6CD28}">
      <dsp:nvSpPr>
        <dsp:cNvPr id="0" name=""/>
        <dsp:cNvSpPr/>
      </dsp:nvSpPr>
      <dsp:spPr>
        <a:xfrm>
          <a:off x="7990868" y="1692354"/>
          <a:ext cx="376078" cy="376078"/>
        </a:xfrm>
        <a:prstGeom prst="ellipse">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11/10/2020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Oval 10">
            <a:extLst>
              <a:ext uri="{FF2B5EF4-FFF2-40B4-BE49-F238E27FC236}">
                <a16:creationId xmlns:a16="http://schemas.microsoft.com/office/drawing/2014/main" id="{68EC5FC9-F7D0-0141-850B-7623CA81A775}"/>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B8F839E6-7F1F-6E4D-B83C-F5DA99E98229}"/>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EACA50E-A3A8-9D41-B30C-03B00FB2DEF0}"/>
              </a:ext>
            </a:extLst>
          </p:cNvPr>
          <p:cNvSpPr/>
          <p:nvPr userDrawn="1"/>
        </p:nvSpPr>
        <p:spPr>
          <a:xfrm>
            <a:off x="5664569" y="541205"/>
            <a:ext cx="283407" cy="283407"/>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A92073B-F20B-034A-BC3A-9B993F0DD0BA}"/>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4091F50-D240-B145-B0B1-DAEDDFDE34AD}"/>
              </a:ext>
            </a:extLst>
          </p:cNvPr>
          <p:cNvSpPr/>
          <p:nvPr userDrawn="1"/>
        </p:nvSpPr>
        <p:spPr>
          <a:xfrm>
            <a:off x="0" y="-1994"/>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71DAD948-6707-714E-9E8F-26A36F4AE20E}"/>
              </a:ext>
            </a:extLst>
          </p:cNvPr>
          <p:cNvSpPr/>
          <p:nvPr userDrawn="1"/>
        </p:nvSpPr>
        <p:spPr>
          <a:xfrm>
            <a:off x="10429390" y="360726"/>
            <a:ext cx="1035859" cy="1035859"/>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5F81511-AC79-6748-869A-9982CD568B16}"/>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5">
            <a:extLst>
              <a:ext uri="{FF2B5EF4-FFF2-40B4-BE49-F238E27FC236}">
                <a16:creationId xmlns:a16="http://schemas.microsoft.com/office/drawing/2014/main" id="{A6F72D4E-9F4D-6341-9F9E-63E01AF59B47}"/>
              </a:ext>
            </a:extLst>
          </p:cNvPr>
          <p:cNvSpPr>
            <a:spLocks noGrp="1"/>
          </p:cNvSpPr>
          <p:nvPr>
            <p:ph type="pic" sz="quarter" idx="13"/>
          </p:nvPr>
        </p:nvSpPr>
        <p:spPr>
          <a:xfrm>
            <a:off x="5654414" y="265113"/>
            <a:ext cx="6089650" cy="6089650"/>
          </a:xfrm>
          <a:prstGeom prst="ellipse">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txBody>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11/10/2020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18" name="Content Placeholder 2">
            <a:extLst>
              <a:ext uri="{FF2B5EF4-FFF2-40B4-BE49-F238E27FC236}">
                <a16:creationId xmlns:a16="http://schemas.microsoft.com/office/drawing/2014/main" id="{A2F758DC-4792-1D42-83A8-ED4E6CD5F7E3}"/>
              </a:ext>
            </a:extLst>
          </p:cNvPr>
          <p:cNvSpPr>
            <a:spLocks noGrp="1"/>
          </p:cNvSpPr>
          <p:nvPr>
            <p:ph sz="half" idx="1"/>
          </p:nvPr>
        </p:nvSpPr>
        <p:spPr>
          <a:xfrm>
            <a:off x="1097279" y="2322728"/>
            <a:ext cx="4144096" cy="4032225"/>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Oval 10">
            <a:extLst>
              <a:ext uri="{FF2B5EF4-FFF2-40B4-BE49-F238E27FC236}">
                <a16:creationId xmlns:a16="http://schemas.microsoft.com/office/drawing/2014/main" id="{2CB8633A-7C70-3C48-8FEE-69941AF2B466}"/>
              </a:ext>
            </a:extLst>
          </p:cNvPr>
          <p:cNvSpPr/>
          <p:nvPr userDrawn="1"/>
        </p:nvSpPr>
        <p:spPr>
          <a:xfrm>
            <a:off x="5535466" y="5600935"/>
            <a:ext cx="643415" cy="643415"/>
          </a:xfrm>
          <a:prstGeom prst="ellipse">
            <a:avLst/>
          </a:prstGeom>
          <a:noFill/>
          <a:ln w="381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23B967D9-597D-E14A-AE80-4C3877655FB2}"/>
              </a:ext>
            </a:extLst>
          </p:cNvPr>
          <p:cNvSpPr/>
          <p:nvPr userDrawn="1"/>
        </p:nvSpPr>
        <p:spPr>
          <a:xfrm>
            <a:off x="5664569" y="541205"/>
            <a:ext cx="283407" cy="283407"/>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B7114435-8CC0-E744-B541-8EF28B774ECF}"/>
              </a:ext>
            </a:extLst>
          </p:cNvPr>
          <p:cNvSpPr/>
          <p:nvPr userDrawn="1"/>
        </p:nvSpPr>
        <p:spPr>
          <a:xfrm flipV="1">
            <a:off x="11885583" y="3453319"/>
            <a:ext cx="167338" cy="167338"/>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BB844B6D-9772-1D4A-A22A-19F6A1250CD6}"/>
              </a:ext>
            </a:extLst>
          </p:cNvPr>
          <p:cNvGrpSpPr/>
          <p:nvPr userDrawn="1"/>
        </p:nvGrpSpPr>
        <p:grpSpPr>
          <a:xfrm rot="5400000">
            <a:off x="-21619" y="1088453"/>
            <a:ext cx="910099" cy="99010"/>
            <a:chOff x="622418" y="280927"/>
            <a:chExt cx="2335705" cy="254101"/>
          </a:xfrm>
        </p:grpSpPr>
        <p:sp>
          <p:nvSpPr>
            <p:cNvPr id="31" name="Oval 30">
              <a:extLst>
                <a:ext uri="{FF2B5EF4-FFF2-40B4-BE49-F238E27FC236}">
                  <a16:creationId xmlns:a16="http://schemas.microsoft.com/office/drawing/2014/main" id="{4834FA13-7139-8546-99A9-CF39B5EDFDF5}"/>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746C656-7A16-8445-80B5-88C23703E694}"/>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E0A223A-22AD-6D40-9B6F-62F488036D58}"/>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1DB8FD84-D022-E842-9B56-88F0574EBD30}"/>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42F4DC0E-4CC4-374D-BE14-132577B95A70}"/>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A4E00522-1D16-F244-89FE-668EEBD08F2B}"/>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itle 1">
            <a:extLst>
              <a:ext uri="{FF2B5EF4-FFF2-40B4-BE49-F238E27FC236}">
                <a16:creationId xmlns:a16="http://schemas.microsoft.com/office/drawing/2014/main" id="{C4C5AC59-B537-D54C-9B5C-55B75E9117A7}"/>
              </a:ext>
            </a:extLst>
          </p:cNvPr>
          <p:cNvSpPr>
            <a:spLocks noGrp="1"/>
          </p:cNvSpPr>
          <p:nvPr>
            <p:ph type="title" hasCustomPrompt="1"/>
          </p:nvPr>
        </p:nvSpPr>
        <p:spPr>
          <a:xfrm>
            <a:off x="1097280" y="421817"/>
            <a:ext cx="4144095" cy="1369074"/>
          </a:xfrm>
          <a:prstGeom prst="rect">
            <a:avLst/>
          </a:prstGeom>
        </p:spPr>
        <p:txBody>
          <a:bodyPr lIns="0" rIns="0" anchor="ctr">
            <a:normAutofit/>
          </a:bodyPr>
          <a:lstStyle>
            <a:lvl1pPr>
              <a:defRPr sz="4000" cap="all" baseline="0"/>
            </a:lvl1pPr>
          </a:lstStyle>
          <a:p>
            <a:r>
              <a:rPr lang="en-US" dirty="0"/>
              <a:t>Title Goes Here</a:t>
            </a:r>
          </a:p>
        </p:txBody>
      </p:sp>
    </p:spTree>
    <p:extLst>
      <p:ext uri="{BB962C8B-B14F-4D97-AF65-F5344CB8AC3E}">
        <p14:creationId xmlns:p14="http://schemas.microsoft.com/office/powerpoint/2010/main" val="1253830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11/10/2020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21" name="Group 20">
            <a:extLst>
              <a:ext uri="{FF2B5EF4-FFF2-40B4-BE49-F238E27FC236}">
                <a16:creationId xmlns:a16="http://schemas.microsoft.com/office/drawing/2014/main" id="{7A2141DD-8D8D-FA43-BD4F-2CFC93C87782}"/>
              </a:ext>
            </a:extLst>
          </p:cNvPr>
          <p:cNvGrpSpPr/>
          <p:nvPr userDrawn="1"/>
        </p:nvGrpSpPr>
        <p:grpSpPr>
          <a:xfrm rot="5400000">
            <a:off x="-21619" y="1088453"/>
            <a:ext cx="910099" cy="99010"/>
            <a:chOff x="622418" y="280927"/>
            <a:chExt cx="2335705" cy="254101"/>
          </a:xfrm>
        </p:grpSpPr>
        <p:sp>
          <p:nvSpPr>
            <p:cNvPr id="22" name="Oval 21">
              <a:extLst>
                <a:ext uri="{FF2B5EF4-FFF2-40B4-BE49-F238E27FC236}">
                  <a16:creationId xmlns:a16="http://schemas.microsoft.com/office/drawing/2014/main" id="{71A62821-5E0F-DE41-B5C2-17A3A7277F4E}"/>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C311AE14-D8F0-1D4C-9D8D-603836582793}"/>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1F2BE645-D4F2-304C-9AFA-473D8F888A85}"/>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93640330-30A6-6948-87A7-9DE6D41794F5}"/>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ADFB6548-D83C-1D4E-AE87-2E8F1D3D0FA7}"/>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97C7400-7EDC-8845-AB5A-80FB8175C1E2}"/>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itle 1">
            <a:extLst>
              <a:ext uri="{FF2B5EF4-FFF2-40B4-BE49-F238E27FC236}">
                <a16:creationId xmlns:a16="http://schemas.microsoft.com/office/drawing/2014/main" id="{BC941C44-9B96-0040-8C71-D8364EB577C2}"/>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29" name="Oval 28">
            <a:extLst>
              <a:ext uri="{FF2B5EF4-FFF2-40B4-BE49-F238E27FC236}">
                <a16:creationId xmlns:a16="http://schemas.microsoft.com/office/drawing/2014/main" id="{E014993B-5057-2A4C-9CA0-383DC5504020}"/>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43B110E8-1FE2-BC47-A5AE-4C698B688B65}"/>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87DACF2F-5D4D-434D-8786-E4DF0385E6F6}"/>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FE816CC-CBCA-7946-B9E5-E9649EF369BE}"/>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11/10/2020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4" name="Picture Placeholder 3">
            <a:extLst>
              <a:ext uri="{FF2B5EF4-FFF2-40B4-BE49-F238E27FC236}">
                <a16:creationId xmlns:a16="http://schemas.microsoft.com/office/drawing/2014/main" id="{C950F4E3-11A9-2549-A00D-601AEF6E49A4}"/>
              </a:ext>
            </a:extLst>
          </p:cNvPr>
          <p:cNvSpPr>
            <a:spLocks noGrp="1"/>
          </p:cNvSpPr>
          <p:nvPr>
            <p:ph type="pic" sz="quarter" idx="13"/>
          </p:nvPr>
        </p:nvSpPr>
        <p:spPr>
          <a:xfrm>
            <a:off x="1097279" y="2160508"/>
            <a:ext cx="2919413" cy="2919413"/>
          </a:xfrm>
          <a:prstGeom prst="ellipse">
            <a:avLst/>
          </a:prstGeom>
          <a:solidFill>
            <a:srgbClr val="EDEFF7"/>
          </a:solidFill>
          <a:ln w="38100">
            <a:solidFill>
              <a:schemeClr val="accent3"/>
            </a:solidFill>
          </a:ln>
        </p:spPr>
        <p:txBody>
          <a:bodyPr anchor="ctr"/>
          <a:lstStyle>
            <a:lvl1pPr algn="ctr">
              <a:defRPr/>
            </a:lvl1pPr>
          </a:lstStyle>
          <a:p>
            <a:r>
              <a:rPr lang="en-US"/>
              <a:t>Click icon to add picture</a:t>
            </a:r>
            <a:endParaRPr lang="en-US" dirty="0"/>
          </a:p>
        </p:txBody>
      </p:sp>
      <p:sp>
        <p:nvSpPr>
          <p:cNvPr id="21" name="Picture Placeholder 3">
            <a:extLst>
              <a:ext uri="{FF2B5EF4-FFF2-40B4-BE49-F238E27FC236}">
                <a16:creationId xmlns:a16="http://schemas.microsoft.com/office/drawing/2014/main" id="{21B5A175-E633-E74F-AE3B-DF58F989F443}"/>
              </a:ext>
            </a:extLst>
          </p:cNvPr>
          <p:cNvSpPr>
            <a:spLocks noGrp="1"/>
          </p:cNvSpPr>
          <p:nvPr>
            <p:ph type="pic" sz="quarter" idx="14"/>
          </p:nvPr>
        </p:nvSpPr>
        <p:spPr>
          <a:xfrm>
            <a:off x="4659186" y="2160508"/>
            <a:ext cx="2919413" cy="2919413"/>
          </a:xfrm>
          <a:prstGeom prst="ellipse">
            <a:avLst/>
          </a:prstGeom>
          <a:solidFill>
            <a:srgbClr val="EDEFF7"/>
          </a:solidFill>
          <a:ln w="38100">
            <a:solidFill>
              <a:schemeClr val="accent6"/>
            </a:solidFill>
          </a:ln>
        </p:spPr>
        <p:txBody>
          <a:bodyPr anchor="ctr"/>
          <a:lstStyle>
            <a:lvl1pPr algn="ctr">
              <a:defRPr/>
            </a:lvl1pPr>
          </a:lstStyle>
          <a:p>
            <a:r>
              <a:rPr lang="en-US"/>
              <a:t>Click icon to add picture</a:t>
            </a:r>
            <a:endParaRPr lang="en-US" dirty="0"/>
          </a:p>
        </p:txBody>
      </p:sp>
      <p:sp>
        <p:nvSpPr>
          <p:cNvPr id="22" name="Picture Placeholder 3">
            <a:extLst>
              <a:ext uri="{FF2B5EF4-FFF2-40B4-BE49-F238E27FC236}">
                <a16:creationId xmlns:a16="http://schemas.microsoft.com/office/drawing/2014/main" id="{261D2778-BA56-D247-9B2C-28D010C9D4E2}"/>
              </a:ext>
            </a:extLst>
          </p:cNvPr>
          <p:cNvSpPr>
            <a:spLocks noGrp="1"/>
          </p:cNvSpPr>
          <p:nvPr>
            <p:ph type="pic" sz="quarter" idx="15"/>
          </p:nvPr>
        </p:nvSpPr>
        <p:spPr>
          <a:xfrm>
            <a:off x="8221093" y="2160508"/>
            <a:ext cx="2919413" cy="2919413"/>
          </a:xfrm>
          <a:prstGeom prst="ellipse">
            <a:avLst/>
          </a:prstGeom>
          <a:solidFill>
            <a:srgbClr val="EDEFF7"/>
          </a:solidFill>
          <a:ln w="38100">
            <a:solidFill>
              <a:schemeClr val="accent1"/>
            </a:solidFill>
          </a:ln>
        </p:spPr>
        <p:txBody>
          <a:bodyPr anchor="ctr"/>
          <a:lstStyle>
            <a:lvl1pPr algn="ctr">
              <a:defRPr/>
            </a:lvl1pPr>
          </a:lstStyle>
          <a:p>
            <a:r>
              <a:rPr lang="en-US"/>
              <a:t>Click icon to add picture</a:t>
            </a:r>
            <a:endParaRPr lang="en-US" dirty="0"/>
          </a:p>
        </p:txBody>
      </p:sp>
      <p:sp>
        <p:nvSpPr>
          <p:cNvPr id="23" name="Text Placeholder 3">
            <a:extLst>
              <a:ext uri="{FF2B5EF4-FFF2-40B4-BE49-F238E27FC236}">
                <a16:creationId xmlns:a16="http://schemas.microsoft.com/office/drawing/2014/main" id="{2DAF6EFF-134E-BA40-8B51-917FDE13C076}"/>
              </a:ext>
            </a:extLst>
          </p:cNvPr>
          <p:cNvSpPr>
            <a:spLocks noGrp="1"/>
          </p:cNvSpPr>
          <p:nvPr>
            <p:ph type="body" sz="half" idx="2" hasCustomPrompt="1"/>
          </p:nvPr>
        </p:nvSpPr>
        <p:spPr>
          <a:xfrm>
            <a:off x="1097279"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4" name="Text Placeholder 3">
            <a:extLst>
              <a:ext uri="{FF2B5EF4-FFF2-40B4-BE49-F238E27FC236}">
                <a16:creationId xmlns:a16="http://schemas.microsoft.com/office/drawing/2014/main" id="{188BF917-678C-1249-95B9-7FD2AC7B2231}"/>
              </a:ext>
            </a:extLst>
          </p:cNvPr>
          <p:cNvSpPr>
            <a:spLocks noGrp="1"/>
          </p:cNvSpPr>
          <p:nvPr>
            <p:ph type="body" sz="half" idx="16" hasCustomPrompt="1"/>
          </p:nvPr>
        </p:nvSpPr>
        <p:spPr>
          <a:xfrm>
            <a:off x="4666773"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5" name="Text Placeholder 3">
            <a:extLst>
              <a:ext uri="{FF2B5EF4-FFF2-40B4-BE49-F238E27FC236}">
                <a16:creationId xmlns:a16="http://schemas.microsoft.com/office/drawing/2014/main" id="{BAFF17AE-3EA2-2D47-BCDD-E5587B127062}"/>
              </a:ext>
            </a:extLst>
          </p:cNvPr>
          <p:cNvSpPr>
            <a:spLocks noGrp="1"/>
          </p:cNvSpPr>
          <p:nvPr>
            <p:ph type="body" sz="half" idx="17" hasCustomPrompt="1"/>
          </p:nvPr>
        </p:nvSpPr>
        <p:spPr>
          <a:xfrm>
            <a:off x="8236267"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grpSp>
        <p:nvGrpSpPr>
          <p:cNvPr id="26" name="Group 25">
            <a:extLst>
              <a:ext uri="{FF2B5EF4-FFF2-40B4-BE49-F238E27FC236}">
                <a16:creationId xmlns:a16="http://schemas.microsoft.com/office/drawing/2014/main" id="{F2D7EDB7-7C02-0245-8A1F-553F094A4429}"/>
              </a:ext>
            </a:extLst>
          </p:cNvPr>
          <p:cNvGrpSpPr/>
          <p:nvPr userDrawn="1"/>
        </p:nvGrpSpPr>
        <p:grpSpPr>
          <a:xfrm rot="5400000">
            <a:off x="-21619" y="1088453"/>
            <a:ext cx="910099" cy="99010"/>
            <a:chOff x="622418" y="280927"/>
            <a:chExt cx="2335705" cy="254101"/>
          </a:xfrm>
        </p:grpSpPr>
        <p:sp>
          <p:nvSpPr>
            <p:cNvPr id="27" name="Oval 26">
              <a:extLst>
                <a:ext uri="{FF2B5EF4-FFF2-40B4-BE49-F238E27FC236}">
                  <a16:creationId xmlns:a16="http://schemas.microsoft.com/office/drawing/2014/main" id="{8CF5D165-4F6F-2447-8B9E-8B0D94808ED3}"/>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146C35C7-7133-4C43-BBF7-575440F7BAD3}"/>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D33DD7BE-C379-5C42-9FB0-EF72161049F4}"/>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743DFC41-C6DE-7942-9358-E23A1EE8759D}"/>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A2ABB593-7229-9548-8BCC-C947B1BF8D93}"/>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86D2413-D60D-484E-ACAB-31891AFDA133}"/>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Title 1">
            <a:extLst>
              <a:ext uri="{FF2B5EF4-FFF2-40B4-BE49-F238E27FC236}">
                <a16:creationId xmlns:a16="http://schemas.microsoft.com/office/drawing/2014/main" id="{86090E0F-345E-3D4B-8886-95D8A4A77CE7}"/>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Tree>
    <p:extLst>
      <p:ext uri="{BB962C8B-B14F-4D97-AF65-F5344CB8AC3E}">
        <p14:creationId xmlns:p14="http://schemas.microsoft.com/office/powerpoint/2010/main" val="3258682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17873" y="758952"/>
            <a:ext cx="7356255" cy="3566160"/>
          </a:xfrm>
          <a:prstGeom prst="rect">
            <a:avLst/>
          </a:prstGeom>
        </p:spPr>
        <p:txBody>
          <a:bodyPr anchor="b" anchorCtr="0">
            <a:normAutofit/>
          </a:bodyPr>
          <a:lstStyle>
            <a:lvl1pPr algn="ctr">
              <a:lnSpc>
                <a:spcPct val="90000"/>
              </a:lnSpc>
              <a:defRPr sz="8000" b="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17873" y="4663440"/>
            <a:ext cx="7356255" cy="1143000"/>
          </a:xfrm>
        </p:spPr>
        <p:txBody>
          <a:bodyPr lIns="91440" rIns="91440" anchor="t" anchorCtr="0">
            <a:normAutofit/>
          </a:bodyPr>
          <a:lstStyle>
            <a:lvl1pPr marL="0" indent="0" algn="ctr">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158240" y="4485132"/>
            <a:ext cx="9875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11/10/2020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Oval 11">
            <a:extLst>
              <a:ext uri="{FF2B5EF4-FFF2-40B4-BE49-F238E27FC236}">
                <a16:creationId xmlns:a16="http://schemas.microsoft.com/office/drawing/2014/main" id="{8675A452-E352-BE40-9E44-7C0E90F4DBC5}"/>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72E00246-7C7C-8E48-B95E-02BE89F197F5}"/>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BF1652A-A323-BC48-9A00-7ECF1C4E1DA4}"/>
              </a:ext>
            </a:extLst>
          </p:cNvPr>
          <p:cNvSpPr/>
          <p:nvPr userDrawn="1"/>
        </p:nvSpPr>
        <p:spPr>
          <a:xfrm>
            <a:off x="11634902" y="2565781"/>
            <a:ext cx="283407" cy="283407"/>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F733BC29-8FD1-CB45-8FF6-0C7CC3CB423D}"/>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C67EB1F-C984-B840-BD1F-FD174D01A3AF}"/>
              </a:ext>
            </a:extLst>
          </p:cNvPr>
          <p:cNvSpPr/>
          <p:nvPr userDrawn="1"/>
        </p:nvSpPr>
        <p:spPr>
          <a:xfrm>
            <a:off x="6135" y="0"/>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38">
            <a:extLst>
              <a:ext uri="{FF2B5EF4-FFF2-40B4-BE49-F238E27FC236}">
                <a16:creationId xmlns:a16="http://schemas.microsoft.com/office/drawing/2014/main" id="{9D75F8B1-A294-E349-BD08-B06B2954212A}"/>
              </a:ext>
            </a:extLst>
          </p:cNvPr>
          <p:cNvGrpSpPr/>
          <p:nvPr userDrawn="1"/>
        </p:nvGrpSpPr>
        <p:grpSpPr>
          <a:xfrm>
            <a:off x="495300" y="0"/>
            <a:ext cx="11201400" cy="6880860"/>
            <a:chOff x="495300" y="0"/>
            <a:chExt cx="11201400" cy="6880860"/>
          </a:xfrm>
        </p:grpSpPr>
        <p:sp>
          <p:nvSpPr>
            <p:cNvPr id="33" name="Freeform 32">
              <a:extLst>
                <a:ext uri="{FF2B5EF4-FFF2-40B4-BE49-F238E27FC236}">
                  <a16:creationId xmlns:a16="http://schemas.microsoft.com/office/drawing/2014/main" id="{5942EFAD-842E-9C46-9853-C0F135D24007}"/>
                </a:ext>
              </a:extLst>
            </p:cNvPr>
            <p:cNvSpPr/>
            <p:nvPr userDrawn="1"/>
          </p:nvSpPr>
          <p:spPr>
            <a:xfrm>
              <a:off x="495300" y="0"/>
              <a:ext cx="1337265" cy="6880860"/>
            </a:xfrm>
            <a:custGeom>
              <a:avLst/>
              <a:gdLst>
                <a:gd name="connsiteX0" fmla="*/ 1173967 w 1337265"/>
                <a:gd name="connsiteY0" fmla="*/ 0 h 6880860"/>
                <a:gd name="connsiteX1" fmla="*/ 1319300 w 1337265"/>
                <a:gd name="connsiteY1" fmla="*/ 0 h 6880860"/>
                <a:gd name="connsiteX2" fmla="*/ 1204253 w 1337265"/>
                <a:gd name="connsiteY2" fmla="*/ 146399 h 6880860"/>
                <a:gd name="connsiteX3" fmla="*/ 114300 w 1337265"/>
                <a:gd name="connsiteY3" fmla="*/ 3429000 h 6880860"/>
                <a:gd name="connsiteX4" fmla="*/ 1204253 w 1337265"/>
                <a:gd name="connsiteY4" fmla="*/ 6711601 h 6880860"/>
                <a:gd name="connsiteX5" fmla="*/ 1337265 w 1337265"/>
                <a:gd name="connsiteY5" fmla="*/ 6880860 h 6880860"/>
                <a:gd name="connsiteX6" fmla="*/ 1191931 w 1337265"/>
                <a:gd name="connsiteY6" fmla="*/ 6880860 h 6880860"/>
                <a:gd name="connsiteX7" fmla="*/ 1112661 w 1337265"/>
                <a:gd name="connsiteY7" fmla="*/ 6779988 h 6880860"/>
                <a:gd name="connsiteX8" fmla="*/ 0 w 1337265"/>
                <a:gd name="connsiteY8" fmla="*/ 3429000 h 6880860"/>
                <a:gd name="connsiteX9" fmla="*/ 1112661 w 1337265"/>
                <a:gd name="connsiteY9" fmla="*/ 78012 h 6880860"/>
                <a:gd name="connsiteX10" fmla="*/ 1173967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173967" y="0"/>
                  </a:moveTo>
                  <a:lnTo>
                    <a:pt x="1319300" y="0"/>
                  </a:lnTo>
                  <a:lnTo>
                    <a:pt x="1204253" y="146399"/>
                  </a:lnTo>
                  <a:cubicBezTo>
                    <a:pt x="519693" y="1061765"/>
                    <a:pt x="114300" y="2198040"/>
                    <a:pt x="114300" y="3429000"/>
                  </a:cubicBezTo>
                  <a:cubicBezTo>
                    <a:pt x="114300" y="4659960"/>
                    <a:pt x="519693" y="5796235"/>
                    <a:pt x="1204253" y="6711601"/>
                  </a:cubicBezTo>
                  <a:lnTo>
                    <a:pt x="1337265" y="6880860"/>
                  </a:lnTo>
                  <a:lnTo>
                    <a:pt x="1191931" y="6880860"/>
                  </a:lnTo>
                  <a:lnTo>
                    <a:pt x="1112661" y="6779988"/>
                  </a:lnTo>
                  <a:cubicBezTo>
                    <a:pt x="413839" y="5845552"/>
                    <a:pt x="0" y="4685605"/>
                    <a:pt x="0" y="3429000"/>
                  </a:cubicBezTo>
                  <a:cubicBezTo>
                    <a:pt x="0" y="2172395"/>
                    <a:pt x="413839" y="1012448"/>
                    <a:pt x="1112661" y="78012"/>
                  </a:cubicBezTo>
                  <a:lnTo>
                    <a:pt x="1173967"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31">
              <a:extLst>
                <a:ext uri="{FF2B5EF4-FFF2-40B4-BE49-F238E27FC236}">
                  <a16:creationId xmlns:a16="http://schemas.microsoft.com/office/drawing/2014/main" id="{BE0B7AF7-52C0-EB45-93DE-79DFF44F5AAE}"/>
                </a:ext>
              </a:extLst>
            </p:cNvPr>
            <p:cNvSpPr/>
            <p:nvPr userDrawn="1"/>
          </p:nvSpPr>
          <p:spPr>
            <a:xfrm>
              <a:off x="10359435" y="0"/>
              <a:ext cx="1337265" cy="6880860"/>
            </a:xfrm>
            <a:custGeom>
              <a:avLst/>
              <a:gdLst>
                <a:gd name="connsiteX0" fmla="*/ 17965 w 1337265"/>
                <a:gd name="connsiteY0" fmla="*/ 0 h 6880860"/>
                <a:gd name="connsiteX1" fmla="*/ 163299 w 1337265"/>
                <a:gd name="connsiteY1" fmla="*/ 0 h 6880860"/>
                <a:gd name="connsiteX2" fmla="*/ 224604 w 1337265"/>
                <a:gd name="connsiteY2" fmla="*/ 78012 h 6880860"/>
                <a:gd name="connsiteX3" fmla="*/ 1337265 w 1337265"/>
                <a:gd name="connsiteY3" fmla="*/ 3429000 h 6880860"/>
                <a:gd name="connsiteX4" fmla="*/ 224604 w 1337265"/>
                <a:gd name="connsiteY4" fmla="*/ 6779988 h 6880860"/>
                <a:gd name="connsiteX5" fmla="*/ 145334 w 1337265"/>
                <a:gd name="connsiteY5" fmla="*/ 6880860 h 6880860"/>
                <a:gd name="connsiteX6" fmla="*/ 0 w 1337265"/>
                <a:gd name="connsiteY6" fmla="*/ 6880860 h 6880860"/>
                <a:gd name="connsiteX7" fmla="*/ 133012 w 1337265"/>
                <a:gd name="connsiteY7" fmla="*/ 6711601 h 6880860"/>
                <a:gd name="connsiteX8" fmla="*/ 1222965 w 1337265"/>
                <a:gd name="connsiteY8" fmla="*/ 3429000 h 6880860"/>
                <a:gd name="connsiteX9" fmla="*/ 133012 w 1337265"/>
                <a:gd name="connsiteY9" fmla="*/ 146399 h 6880860"/>
                <a:gd name="connsiteX10" fmla="*/ 17965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7965" y="0"/>
                  </a:moveTo>
                  <a:lnTo>
                    <a:pt x="163299" y="0"/>
                  </a:lnTo>
                  <a:lnTo>
                    <a:pt x="224604" y="78012"/>
                  </a:lnTo>
                  <a:cubicBezTo>
                    <a:pt x="923426" y="1012448"/>
                    <a:pt x="1337265" y="2172395"/>
                    <a:pt x="1337265" y="3429000"/>
                  </a:cubicBezTo>
                  <a:cubicBezTo>
                    <a:pt x="1337265" y="4685605"/>
                    <a:pt x="923426" y="5845552"/>
                    <a:pt x="224604" y="6779988"/>
                  </a:cubicBezTo>
                  <a:lnTo>
                    <a:pt x="145334" y="6880860"/>
                  </a:lnTo>
                  <a:lnTo>
                    <a:pt x="0" y="6880860"/>
                  </a:lnTo>
                  <a:lnTo>
                    <a:pt x="133012" y="6711601"/>
                  </a:lnTo>
                  <a:cubicBezTo>
                    <a:pt x="817572" y="5796235"/>
                    <a:pt x="1222965" y="4659960"/>
                    <a:pt x="1222965" y="3429000"/>
                  </a:cubicBezTo>
                  <a:cubicBezTo>
                    <a:pt x="1222965" y="2198040"/>
                    <a:pt x="817572" y="1061765"/>
                    <a:pt x="133012" y="146399"/>
                  </a:cubicBezTo>
                  <a:lnTo>
                    <a:pt x="17965"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11/10/2020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1" name="Group 10">
            <a:extLst>
              <a:ext uri="{FF2B5EF4-FFF2-40B4-BE49-F238E27FC236}">
                <a16:creationId xmlns:a16="http://schemas.microsoft.com/office/drawing/2014/main" id="{D06E6D77-4CA3-764C-99E1-7D2CFE6B929E}"/>
              </a:ext>
            </a:extLst>
          </p:cNvPr>
          <p:cNvGrpSpPr/>
          <p:nvPr userDrawn="1"/>
        </p:nvGrpSpPr>
        <p:grpSpPr>
          <a:xfrm rot="5400000">
            <a:off x="-21619" y="1088453"/>
            <a:ext cx="910099" cy="99010"/>
            <a:chOff x="622418" y="280927"/>
            <a:chExt cx="2335705" cy="254101"/>
          </a:xfrm>
        </p:grpSpPr>
        <p:sp>
          <p:nvSpPr>
            <p:cNvPr id="12" name="Oval 11">
              <a:extLst>
                <a:ext uri="{FF2B5EF4-FFF2-40B4-BE49-F238E27FC236}">
                  <a16:creationId xmlns:a16="http://schemas.microsoft.com/office/drawing/2014/main" id="{1D155117-8A2A-414B-9598-C2919DF747DC}"/>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3838F88-99DE-9246-A83B-9C7DB6AE99EF}"/>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D031FBA2-FD0D-7346-8941-4861923E15CF}"/>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022D5D5E-3339-5D47-9E1C-8897082672DB}"/>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13BE7267-458F-A141-8480-10E9FB55367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A71A438B-57BE-F445-AFBB-BBB2270E9BB4}"/>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itle 1">
            <a:extLst>
              <a:ext uri="{FF2B5EF4-FFF2-40B4-BE49-F238E27FC236}">
                <a16:creationId xmlns:a16="http://schemas.microsoft.com/office/drawing/2014/main" id="{040C74AA-3663-2A49-AA62-C9207F22BF3D}"/>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19" name="Oval 18">
            <a:extLst>
              <a:ext uri="{FF2B5EF4-FFF2-40B4-BE49-F238E27FC236}">
                <a16:creationId xmlns:a16="http://schemas.microsoft.com/office/drawing/2014/main" id="{8E70AAE0-F405-8C4D-B2F2-BC73ABD2560F}"/>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FC72AC8A-19AA-5641-88DA-414732A1A643}"/>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B0FF4153-FE4A-204C-B4B4-F331F8058F73}"/>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C0910027-B57E-5C4C-B196-C2CF16EB6B83}"/>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11/10/2020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3" name="Group 12">
            <a:extLst>
              <a:ext uri="{FF2B5EF4-FFF2-40B4-BE49-F238E27FC236}">
                <a16:creationId xmlns:a16="http://schemas.microsoft.com/office/drawing/2014/main" id="{DD896C11-7092-DD43-9676-23A81081B759}"/>
              </a:ext>
            </a:extLst>
          </p:cNvPr>
          <p:cNvGrpSpPr/>
          <p:nvPr userDrawn="1"/>
        </p:nvGrpSpPr>
        <p:grpSpPr>
          <a:xfrm rot="5400000">
            <a:off x="-21619" y="1088453"/>
            <a:ext cx="910099" cy="99010"/>
            <a:chOff x="622418" y="280927"/>
            <a:chExt cx="2335705" cy="254101"/>
          </a:xfrm>
        </p:grpSpPr>
        <p:sp>
          <p:nvSpPr>
            <p:cNvPr id="14" name="Oval 13">
              <a:extLst>
                <a:ext uri="{FF2B5EF4-FFF2-40B4-BE49-F238E27FC236}">
                  <a16:creationId xmlns:a16="http://schemas.microsoft.com/office/drawing/2014/main" id="{D39FB8D4-533A-0C44-89B5-487470B0B82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42B0AB-C322-C14B-B2A1-E9F144473219}"/>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7ABE4C7-7926-3949-9205-07E33FB2D2CE}"/>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E1B43F26-6C7C-4D43-9D1C-A0F792F54874}"/>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C53D175F-F9D4-DD4E-81B9-495A2E867249}"/>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852D03A0-BBCF-2042-832A-8082F1377835}"/>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itle 1">
            <a:extLst>
              <a:ext uri="{FF2B5EF4-FFF2-40B4-BE49-F238E27FC236}">
                <a16:creationId xmlns:a16="http://schemas.microsoft.com/office/drawing/2014/main" id="{E2831508-70C2-2F43-998D-55CE4837BA4C}"/>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21" name="Oval 20">
            <a:extLst>
              <a:ext uri="{FF2B5EF4-FFF2-40B4-BE49-F238E27FC236}">
                <a16:creationId xmlns:a16="http://schemas.microsoft.com/office/drawing/2014/main" id="{5232ACE3-4E65-6243-9416-19BFA39FD92C}"/>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6A372105-F1CB-9149-A4B9-C151B3CCB9B4}"/>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CAE2DDF3-5C18-5644-8994-8CD902656DE8}"/>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0383F4E3-E6C1-BB40-90E6-290C140F9A07}"/>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11/10/2020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9" name="Group 8">
            <a:extLst>
              <a:ext uri="{FF2B5EF4-FFF2-40B4-BE49-F238E27FC236}">
                <a16:creationId xmlns:a16="http://schemas.microsoft.com/office/drawing/2014/main" id="{A2C09A16-A6B6-E04E-A40A-F482C0A95C0A}"/>
              </a:ext>
            </a:extLst>
          </p:cNvPr>
          <p:cNvGrpSpPr/>
          <p:nvPr userDrawn="1"/>
        </p:nvGrpSpPr>
        <p:grpSpPr>
          <a:xfrm rot="5400000">
            <a:off x="-21619" y="1088453"/>
            <a:ext cx="910099" cy="99010"/>
            <a:chOff x="622418" y="280927"/>
            <a:chExt cx="2335705" cy="254101"/>
          </a:xfrm>
        </p:grpSpPr>
        <p:sp>
          <p:nvSpPr>
            <p:cNvPr id="10" name="Oval 9">
              <a:extLst>
                <a:ext uri="{FF2B5EF4-FFF2-40B4-BE49-F238E27FC236}">
                  <a16:creationId xmlns:a16="http://schemas.microsoft.com/office/drawing/2014/main" id="{A6B2DF34-338D-4F43-B8F7-D7A00348B68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3778C21-4171-774D-A73F-77BEBF2E4C18}"/>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25D2EF-AE01-A247-8BC3-8F35F863C0A6}"/>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F860801-109B-EB4F-96A8-35D76B759583}"/>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7337F70-9199-7242-BD8B-8F96606A18A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F9320B7-AD58-7649-BC95-614ED90F4E69}"/>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0C0DE796-998A-F84E-9B56-1958C6777C8D}"/>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17" name="Oval 16">
            <a:extLst>
              <a:ext uri="{FF2B5EF4-FFF2-40B4-BE49-F238E27FC236}">
                <a16:creationId xmlns:a16="http://schemas.microsoft.com/office/drawing/2014/main" id="{7B23D2B0-E152-D14D-8154-8DD47BD10DF3}"/>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8A3BEDF6-5ABA-3B42-99BB-4438813B1A4B}"/>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A9CF8BE7-F2AC-AB4C-900F-F64D55111EFC}"/>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5EF4254B-D281-684E-BD0B-63AEC0AC197C}"/>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11/10/2020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9" name="Group 8">
            <a:extLst>
              <a:ext uri="{FF2B5EF4-FFF2-40B4-BE49-F238E27FC236}">
                <a16:creationId xmlns:a16="http://schemas.microsoft.com/office/drawing/2014/main" id="{A2C09A16-A6B6-E04E-A40A-F482C0A95C0A}"/>
              </a:ext>
            </a:extLst>
          </p:cNvPr>
          <p:cNvGrpSpPr/>
          <p:nvPr userDrawn="1"/>
        </p:nvGrpSpPr>
        <p:grpSpPr>
          <a:xfrm rot="5400000">
            <a:off x="-21619" y="1088453"/>
            <a:ext cx="910099" cy="99010"/>
            <a:chOff x="622418" y="280927"/>
            <a:chExt cx="2335705" cy="254101"/>
          </a:xfrm>
        </p:grpSpPr>
        <p:sp>
          <p:nvSpPr>
            <p:cNvPr id="10" name="Oval 9">
              <a:extLst>
                <a:ext uri="{FF2B5EF4-FFF2-40B4-BE49-F238E27FC236}">
                  <a16:creationId xmlns:a16="http://schemas.microsoft.com/office/drawing/2014/main" id="{A6B2DF34-338D-4F43-B8F7-D7A00348B68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3778C21-4171-774D-A73F-77BEBF2E4C18}"/>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25D2EF-AE01-A247-8BC3-8F35F863C0A6}"/>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F860801-109B-EB4F-96A8-35D76B759583}"/>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7337F70-9199-7242-BD8B-8F96606A18A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F9320B7-AD58-7649-BC95-614ED90F4E69}"/>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0C0DE796-998A-F84E-9B56-1958C6777C8D}"/>
              </a:ext>
            </a:extLst>
          </p:cNvPr>
          <p:cNvSpPr>
            <a:spLocks noGrp="1"/>
          </p:cNvSpPr>
          <p:nvPr>
            <p:ph type="title" hasCustomPrompt="1"/>
          </p:nvPr>
        </p:nvSpPr>
        <p:spPr>
          <a:xfrm>
            <a:off x="1097280" y="421817"/>
            <a:ext cx="5751389" cy="1369074"/>
          </a:xfrm>
          <a:prstGeom prst="rect">
            <a:avLst/>
          </a:prstGeom>
        </p:spPr>
        <p:txBody>
          <a:bodyPr lIns="0" rIns="0" anchor="ctr">
            <a:normAutofit/>
          </a:bodyPr>
          <a:lstStyle>
            <a:lvl1pPr>
              <a:defRPr sz="4000" cap="all" baseline="0"/>
            </a:lvl1pPr>
          </a:lstStyle>
          <a:p>
            <a:r>
              <a:rPr lang="en-US" dirty="0"/>
              <a:t>Title Goes Here</a:t>
            </a:r>
          </a:p>
        </p:txBody>
      </p:sp>
      <p:sp>
        <p:nvSpPr>
          <p:cNvPr id="21" name="Picture Placeholder 20">
            <a:extLst>
              <a:ext uri="{FF2B5EF4-FFF2-40B4-BE49-F238E27FC236}">
                <a16:creationId xmlns:a16="http://schemas.microsoft.com/office/drawing/2014/main" id="{384D173E-9054-4C40-98EA-A6EAC4D8511B}"/>
              </a:ext>
            </a:extLst>
          </p:cNvPr>
          <p:cNvSpPr>
            <a:spLocks noGrp="1"/>
          </p:cNvSpPr>
          <p:nvPr>
            <p:ph type="pic" sz="quarter" idx="13"/>
          </p:nvPr>
        </p:nvSpPr>
        <p:spPr>
          <a:xfrm>
            <a:off x="7921641" y="0"/>
            <a:ext cx="4270360" cy="6858001"/>
          </a:xfrm>
          <a:custGeom>
            <a:avLst/>
            <a:gdLst>
              <a:gd name="connsiteX0" fmla="*/ 1904091 w 4305219"/>
              <a:gd name="connsiteY0" fmla="*/ 0 h 6913983"/>
              <a:gd name="connsiteX1" fmla="*/ 4305219 w 4305219"/>
              <a:gd name="connsiteY1" fmla="*/ 0 h 6913983"/>
              <a:gd name="connsiteX2" fmla="*/ 4305219 w 4305219"/>
              <a:gd name="connsiteY2" fmla="*/ 6913983 h 6913983"/>
              <a:gd name="connsiteX3" fmla="*/ 1818156 w 4305219"/>
              <a:gd name="connsiteY3" fmla="*/ 6913983 h 6913983"/>
              <a:gd name="connsiteX4" fmla="*/ 1507580 w 4305219"/>
              <a:gd name="connsiteY4" fmla="*/ 6681739 h 6913983"/>
              <a:gd name="connsiteX5" fmla="*/ 0 w 4305219"/>
              <a:gd name="connsiteY5" fmla="*/ 3484983 h 6913983"/>
              <a:gd name="connsiteX6" fmla="*/ 1826504 w 4305219"/>
              <a:gd name="connsiteY6" fmla="*/ 49741 h 6913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5219" h="6913983">
                <a:moveTo>
                  <a:pt x="1904091" y="0"/>
                </a:moveTo>
                <a:lnTo>
                  <a:pt x="4305219" y="0"/>
                </a:lnTo>
                <a:lnTo>
                  <a:pt x="4305219" y="6913983"/>
                </a:lnTo>
                <a:lnTo>
                  <a:pt x="1818156" y="6913983"/>
                </a:lnTo>
                <a:lnTo>
                  <a:pt x="1507580" y="6681739"/>
                </a:lnTo>
                <a:cubicBezTo>
                  <a:pt x="586863" y="5921896"/>
                  <a:pt x="0" y="4771974"/>
                  <a:pt x="0" y="3484983"/>
                </a:cubicBezTo>
                <a:cubicBezTo>
                  <a:pt x="0" y="2054993"/>
                  <a:pt x="724522" y="794225"/>
                  <a:pt x="1826504" y="49741"/>
                </a:cubicBezTo>
                <a:close/>
              </a:path>
            </a:pathLst>
          </a:cu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txBody>
          <a:bodyPr wrap="square">
            <a:noAutofit/>
          </a:bodyPr>
          <a:lstStyle/>
          <a:p>
            <a:r>
              <a:rPr lang="en-US"/>
              <a:t>Click icon to add picture</a:t>
            </a:r>
            <a:endParaRPr lang="en-US" dirty="0"/>
          </a:p>
        </p:txBody>
      </p:sp>
      <p:sp>
        <p:nvSpPr>
          <p:cNvPr id="18" name="Content Placeholder 2">
            <a:extLst>
              <a:ext uri="{FF2B5EF4-FFF2-40B4-BE49-F238E27FC236}">
                <a16:creationId xmlns:a16="http://schemas.microsoft.com/office/drawing/2014/main" id="{881322FE-E286-E344-B332-CF37E6CAD2DC}"/>
              </a:ext>
            </a:extLst>
          </p:cNvPr>
          <p:cNvSpPr>
            <a:spLocks noGrp="1"/>
          </p:cNvSpPr>
          <p:nvPr>
            <p:ph sz="half" idx="1"/>
          </p:nvPr>
        </p:nvSpPr>
        <p:spPr>
          <a:xfrm>
            <a:off x="1097278" y="2322728"/>
            <a:ext cx="5751389" cy="4032225"/>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9985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11/10/2020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11/10/2020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22" r:id="rId3"/>
    <p:sldLayoutId id="2147483708" r:id="rId4"/>
    <p:sldLayoutId id="2147483709" r:id="rId5"/>
    <p:sldLayoutId id="2147483716" r:id="rId6"/>
    <p:sldLayoutId id="2147483710" r:id="rId7"/>
    <p:sldLayoutId id="2147483724" r:id="rId8"/>
    <p:sldLayoutId id="2147483711" r:id="rId9"/>
    <p:sldLayoutId id="2147483718" r:id="rId10"/>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50278-9A9A-0F4E-BDCF-6351BE173254}"/>
              </a:ext>
            </a:extLst>
          </p:cNvPr>
          <p:cNvSpPr>
            <a:spLocks noGrp="1"/>
          </p:cNvSpPr>
          <p:nvPr>
            <p:ph type="ctrTitle"/>
          </p:nvPr>
        </p:nvSpPr>
        <p:spPr/>
        <p:txBody>
          <a:bodyPr/>
          <a:lstStyle/>
          <a:p>
            <a:r>
              <a:rPr lang="en-US" dirty="0"/>
              <a:t>Restaurant Management App</a:t>
            </a:r>
          </a:p>
        </p:txBody>
      </p:sp>
    </p:spTree>
    <p:extLst>
      <p:ext uri="{BB962C8B-B14F-4D97-AF65-F5344CB8AC3E}">
        <p14:creationId xmlns:p14="http://schemas.microsoft.com/office/powerpoint/2010/main" val="3827693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F6E093-E3C6-4A90-8DE8-BD621F794306}"/>
              </a:ext>
            </a:extLst>
          </p:cNvPr>
          <p:cNvSpPr>
            <a:spLocks noGrp="1"/>
          </p:cNvSpPr>
          <p:nvPr>
            <p:ph type="title"/>
          </p:nvPr>
        </p:nvSpPr>
        <p:spPr/>
        <p:txBody>
          <a:bodyPr/>
          <a:lstStyle/>
          <a:p>
            <a:r>
              <a:rPr lang="en-US" dirty="0"/>
              <a:t>outline</a:t>
            </a:r>
          </a:p>
        </p:txBody>
      </p:sp>
      <p:sp>
        <p:nvSpPr>
          <p:cNvPr id="4" name="TextBox 3">
            <a:extLst>
              <a:ext uri="{FF2B5EF4-FFF2-40B4-BE49-F238E27FC236}">
                <a16:creationId xmlns:a16="http://schemas.microsoft.com/office/drawing/2014/main" id="{ED4172E0-4415-457C-92E5-301663BA4AC5}"/>
              </a:ext>
            </a:extLst>
          </p:cNvPr>
          <p:cNvSpPr txBox="1"/>
          <p:nvPr/>
        </p:nvSpPr>
        <p:spPr>
          <a:xfrm>
            <a:off x="978794" y="2151727"/>
            <a:ext cx="3924472" cy="2554545"/>
          </a:xfrm>
          <a:prstGeom prst="rect">
            <a:avLst/>
          </a:prstGeom>
          <a:noFill/>
        </p:spPr>
        <p:txBody>
          <a:bodyPr wrap="none" rtlCol="0">
            <a:spAutoFit/>
          </a:bodyPr>
          <a:lstStyle/>
          <a:p>
            <a:pPr marL="285750" indent="-285750">
              <a:buFont typeface="Arial" panose="020B0604020202020204" pitchFamily="34" charset="0"/>
              <a:buChar char="•"/>
            </a:pPr>
            <a:r>
              <a:rPr lang="en-US" sz="2000" dirty="0"/>
              <a:t>Our Team</a:t>
            </a:r>
          </a:p>
          <a:p>
            <a:pPr marL="285750" indent="-285750">
              <a:buFont typeface="Arial" panose="020B0604020202020204" pitchFamily="34" charset="0"/>
              <a:buChar char="•"/>
            </a:pPr>
            <a:r>
              <a:rPr lang="en-US" sz="2000" dirty="0"/>
              <a:t>Overview</a:t>
            </a:r>
          </a:p>
          <a:p>
            <a:pPr marL="285750" indent="-285750">
              <a:buFont typeface="Arial" panose="020B0604020202020204" pitchFamily="34" charset="0"/>
              <a:buChar char="•"/>
            </a:pPr>
            <a:r>
              <a:rPr lang="en-US" sz="2000" dirty="0"/>
              <a:t>Targeted Users</a:t>
            </a:r>
          </a:p>
          <a:p>
            <a:pPr marL="285750" indent="-285750">
              <a:buFont typeface="Arial" panose="020B0604020202020204" pitchFamily="34" charset="0"/>
              <a:buChar char="•"/>
            </a:pPr>
            <a:r>
              <a:rPr lang="en-US" sz="2000" dirty="0"/>
              <a:t>Importance and Expansion</a:t>
            </a:r>
          </a:p>
          <a:p>
            <a:pPr marL="285750" indent="-285750">
              <a:buFont typeface="Arial" panose="020B0604020202020204" pitchFamily="34" charset="0"/>
              <a:buChar char="•"/>
            </a:pPr>
            <a:r>
              <a:rPr lang="en-US" sz="2000" dirty="0"/>
              <a:t>Diagram</a:t>
            </a:r>
          </a:p>
          <a:p>
            <a:pPr marL="285750" indent="-285750">
              <a:buFont typeface="Arial" panose="020B0604020202020204" pitchFamily="34" charset="0"/>
              <a:buChar char="•"/>
            </a:pPr>
            <a:r>
              <a:rPr lang="en-US" sz="2000" dirty="0"/>
              <a:t>Implementation</a:t>
            </a:r>
          </a:p>
          <a:p>
            <a:pPr marL="285750" indent="-285750">
              <a:buFont typeface="Arial" panose="020B0604020202020204" pitchFamily="34" charset="0"/>
              <a:buChar char="•"/>
            </a:pPr>
            <a:r>
              <a:rPr lang="en-US" sz="2000" dirty="0"/>
              <a:t>Live Demo</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3484183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Placeholder 32">
            <a:extLst>
              <a:ext uri="{FF2B5EF4-FFF2-40B4-BE49-F238E27FC236}">
                <a16:creationId xmlns:a16="http://schemas.microsoft.com/office/drawing/2014/main" id="{D125A9C2-4641-3146-8396-D22F8ACF5A7E}"/>
              </a:ext>
            </a:extLst>
          </p:cNvPr>
          <p:cNvPicPr>
            <a:picLocks noGrp="1" noChangeAspect="1"/>
          </p:cNvPicPr>
          <p:nvPr>
            <p:ph type="pic" sz="quarter" idx="15"/>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a:stretch/>
        </p:blipFill>
        <p:spPr>
          <a:xfrm>
            <a:off x="8221093" y="2182737"/>
            <a:ext cx="2919413" cy="2874955"/>
          </a:xfrm>
        </p:spPr>
      </p:pic>
      <p:sp>
        <p:nvSpPr>
          <p:cNvPr id="19" name="Text Placeholder 18">
            <a:extLst>
              <a:ext uri="{FF2B5EF4-FFF2-40B4-BE49-F238E27FC236}">
                <a16:creationId xmlns:a16="http://schemas.microsoft.com/office/drawing/2014/main" id="{342B2560-FAA9-124F-AD83-8C8D48E03E44}"/>
              </a:ext>
            </a:extLst>
          </p:cNvPr>
          <p:cNvSpPr>
            <a:spLocks noGrp="1"/>
          </p:cNvSpPr>
          <p:nvPr>
            <p:ph type="body" sz="half" idx="2"/>
          </p:nvPr>
        </p:nvSpPr>
        <p:spPr/>
        <p:txBody>
          <a:bodyPr/>
          <a:lstStyle/>
          <a:p>
            <a:r>
              <a:rPr lang="en-US" dirty="0">
                <a:solidFill>
                  <a:schemeClr val="tx1">
                    <a:lumMod val="75000"/>
                    <a:lumOff val="25000"/>
                  </a:schemeClr>
                </a:solidFill>
              </a:rPr>
              <a:t>John Chapple</a:t>
            </a:r>
          </a:p>
        </p:txBody>
      </p:sp>
      <p:sp>
        <p:nvSpPr>
          <p:cNvPr id="23" name="Text Placeholder 22">
            <a:extLst>
              <a:ext uri="{FF2B5EF4-FFF2-40B4-BE49-F238E27FC236}">
                <a16:creationId xmlns:a16="http://schemas.microsoft.com/office/drawing/2014/main" id="{2B0FE939-6135-8846-B579-79F696C454ED}"/>
              </a:ext>
            </a:extLst>
          </p:cNvPr>
          <p:cNvSpPr>
            <a:spLocks noGrp="1"/>
          </p:cNvSpPr>
          <p:nvPr>
            <p:ph type="body" sz="half" idx="16"/>
          </p:nvPr>
        </p:nvSpPr>
        <p:spPr/>
        <p:txBody>
          <a:bodyPr/>
          <a:lstStyle/>
          <a:p>
            <a:r>
              <a:rPr lang="en-US" dirty="0">
                <a:solidFill>
                  <a:schemeClr val="tx1">
                    <a:lumMod val="75000"/>
                    <a:lumOff val="25000"/>
                  </a:schemeClr>
                </a:solidFill>
              </a:rPr>
              <a:t>ALEX VARENHORST</a:t>
            </a:r>
          </a:p>
        </p:txBody>
      </p:sp>
      <p:sp>
        <p:nvSpPr>
          <p:cNvPr id="24" name="Text Placeholder 23">
            <a:extLst>
              <a:ext uri="{FF2B5EF4-FFF2-40B4-BE49-F238E27FC236}">
                <a16:creationId xmlns:a16="http://schemas.microsoft.com/office/drawing/2014/main" id="{996C3DD2-045C-6945-B783-8067FCC3CDF9}"/>
              </a:ext>
            </a:extLst>
          </p:cNvPr>
          <p:cNvSpPr>
            <a:spLocks noGrp="1"/>
          </p:cNvSpPr>
          <p:nvPr>
            <p:ph type="body" sz="half" idx="17"/>
          </p:nvPr>
        </p:nvSpPr>
        <p:spPr/>
        <p:txBody>
          <a:bodyPr/>
          <a:lstStyle/>
          <a:p>
            <a:r>
              <a:rPr lang="en-US" dirty="0">
                <a:solidFill>
                  <a:schemeClr val="tx1">
                    <a:lumMod val="75000"/>
                    <a:lumOff val="25000"/>
                  </a:schemeClr>
                </a:solidFill>
              </a:rPr>
              <a:t>JORDAN GREENE</a:t>
            </a:r>
          </a:p>
        </p:txBody>
      </p:sp>
      <p:sp>
        <p:nvSpPr>
          <p:cNvPr id="9" name="Title 8">
            <a:extLst>
              <a:ext uri="{FF2B5EF4-FFF2-40B4-BE49-F238E27FC236}">
                <a16:creationId xmlns:a16="http://schemas.microsoft.com/office/drawing/2014/main" id="{1B6C6BD0-EDC9-7C44-A414-B66D25E34B52}"/>
              </a:ext>
            </a:extLst>
          </p:cNvPr>
          <p:cNvSpPr>
            <a:spLocks noGrp="1"/>
          </p:cNvSpPr>
          <p:nvPr>
            <p:ph type="title"/>
          </p:nvPr>
        </p:nvSpPr>
        <p:spPr>
          <a:xfrm>
            <a:off x="1097280" y="421817"/>
            <a:ext cx="2457289" cy="1369074"/>
          </a:xfrm>
        </p:spPr>
        <p:txBody>
          <a:bodyPr/>
          <a:lstStyle/>
          <a:p>
            <a:r>
              <a:rPr lang="en-US" dirty="0"/>
              <a:t>OUR TEAM</a:t>
            </a:r>
          </a:p>
        </p:txBody>
      </p:sp>
      <p:pic>
        <p:nvPicPr>
          <p:cNvPr id="15" name="Picture Placeholder 37">
            <a:extLst>
              <a:ext uri="{FF2B5EF4-FFF2-40B4-BE49-F238E27FC236}">
                <a16:creationId xmlns:a16="http://schemas.microsoft.com/office/drawing/2014/main" id="{C1435D73-0FA0-43DA-BFE1-58F5D9427F28}"/>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rcRect/>
          <a:stretch/>
        </p:blipFill>
        <p:spPr>
          <a:xfrm>
            <a:off x="4666774" y="2179223"/>
            <a:ext cx="2919412" cy="2919413"/>
          </a:xfrm>
          <a:prstGeom prst="ellipse">
            <a:avLst/>
          </a:prstGeom>
          <a:solidFill>
            <a:srgbClr val="EDEFF7"/>
          </a:solidFill>
          <a:ln w="38100">
            <a:solidFill>
              <a:schemeClr val="accent3"/>
            </a:solidFill>
          </a:ln>
        </p:spPr>
      </p:pic>
      <p:pic>
        <p:nvPicPr>
          <p:cNvPr id="16" name="Picture Placeholder 39">
            <a:extLst>
              <a:ext uri="{FF2B5EF4-FFF2-40B4-BE49-F238E27FC236}">
                <a16:creationId xmlns:a16="http://schemas.microsoft.com/office/drawing/2014/main" id="{5D3063E2-2363-43D3-99E5-3A7937D9DE4A}"/>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Lst>
          </a:blip>
          <a:srcRect/>
          <a:stretch/>
        </p:blipFill>
        <p:spPr>
          <a:xfrm>
            <a:off x="1036319" y="2179223"/>
            <a:ext cx="2919413" cy="2919413"/>
          </a:xfrm>
          <a:prstGeom prst="ellipse">
            <a:avLst/>
          </a:prstGeom>
          <a:solidFill>
            <a:srgbClr val="EDEFF7"/>
          </a:solidFill>
          <a:ln w="38100">
            <a:solidFill>
              <a:schemeClr val="accent6"/>
            </a:solidFill>
          </a:ln>
        </p:spPr>
      </p:pic>
    </p:spTree>
    <p:extLst>
      <p:ext uri="{BB962C8B-B14F-4D97-AF65-F5344CB8AC3E}">
        <p14:creationId xmlns:p14="http://schemas.microsoft.com/office/powerpoint/2010/main" val="3193967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0C26090-BF07-4176-9B7D-0D8CBEC6CD5A}"/>
              </a:ext>
            </a:extLst>
          </p:cNvPr>
          <p:cNvSpPr>
            <a:spLocks noGrp="1"/>
          </p:cNvSpPr>
          <p:nvPr>
            <p:ph sz="half" idx="1"/>
          </p:nvPr>
        </p:nvSpPr>
        <p:spPr/>
        <p:txBody>
          <a:bodyPr/>
          <a:lstStyle/>
          <a:p>
            <a:pPr marL="0" indent="0">
              <a:buNone/>
            </a:pPr>
            <a:r>
              <a:rPr lang="en-US" dirty="0"/>
              <a:t>Online management application that will allow managers and employees access to different aspects of the business. </a:t>
            </a:r>
          </a:p>
          <a:p>
            <a:pPr marL="0" indent="0">
              <a:buNone/>
            </a:pPr>
            <a:r>
              <a:rPr lang="en-US" dirty="0"/>
              <a:t>Checking Hours, Change User Information, View Online Bulletin Board</a:t>
            </a:r>
          </a:p>
        </p:txBody>
      </p:sp>
      <p:sp>
        <p:nvSpPr>
          <p:cNvPr id="5" name="Title 4">
            <a:extLst>
              <a:ext uri="{FF2B5EF4-FFF2-40B4-BE49-F238E27FC236}">
                <a16:creationId xmlns:a16="http://schemas.microsoft.com/office/drawing/2014/main" id="{B78A6977-C1BD-4D25-A523-459E739D392F}"/>
              </a:ext>
            </a:extLst>
          </p:cNvPr>
          <p:cNvSpPr>
            <a:spLocks noGrp="1"/>
          </p:cNvSpPr>
          <p:nvPr>
            <p:ph type="title"/>
          </p:nvPr>
        </p:nvSpPr>
        <p:spPr>
          <a:xfrm>
            <a:off x="1097280" y="421817"/>
            <a:ext cx="4639736" cy="1369074"/>
          </a:xfrm>
        </p:spPr>
        <p:txBody>
          <a:bodyPr/>
          <a:lstStyle/>
          <a:p>
            <a:r>
              <a:rPr lang="en-US" dirty="0"/>
              <a:t>Project overview</a:t>
            </a:r>
          </a:p>
        </p:txBody>
      </p:sp>
      <p:sp>
        <p:nvSpPr>
          <p:cNvPr id="9" name="Title 4">
            <a:extLst>
              <a:ext uri="{FF2B5EF4-FFF2-40B4-BE49-F238E27FC236}">
                <a16:creationId xmlns:a16="http://schemas.microsoft.com/office/drawing/2014/main" id="{F769A946-DB56-4883-9AD4-56221F7ADE2C}"/>
              </a:ext>
            </a:extLst>
          </p:cNvPr>
          <p:cNvSpPr txBox="1">
            <a:spLocks/>
          </p:cNvSpPr>
          <p:nvPr/>
        </p:nvSpPr>
        <p:spPr>
          <a:xfrm>
            <a:off x="6454984" y="1790891"/>
            <a:ext cx="4639736" cy="1369074"/>
          </a:xfrm>
          <a:prstGeom prst="rect">
            <a:avLst/>
          </a:prstGeom>
        </p:spPr>
        <p:txBody>
          <a:bodyPr vert="horz" lIns="0" tIns="45720" rIns="0" bIns="45720" rtlCol="0" anchor="ctr">
            <a:normAutofit fontScale="92500"/>
          </a:bodyPr>
          <a:lstStyle>
            <a:lvl1pPr algn="l" defTabSz="914400" rtl="0" eaLnBrk="1" latinLnBrk="0" hangingPunct="1">
              <a:lnSpc>
                <a:spcPct val="90000"/>
              </a:lnSpc>
              <a:spcBef>
                <a:spcPct val="0"/>
              </a:spcBef>
              <a:buNone/>
              <a:defRPr sz="4000" kern="1200" cap="all" spc="-50" baseline="0">
                <a:solidFill>
                  <a:schemeClr val="tx1">
                    <a:lumMod val="75000"/>
                    <a:lumOff val="25000"/>
                  </a:schemeClr>
                </a:solidFill>
                <a:latin typeface="+mj-lt"/>
                <a:ea typeface="+mj-ea"/>
                <a:cs typeface="+mj-cs"/>
              </a:defRPr>
            </a:lvl1pPr>
          </a:lstStyle>
          <a:p>
            <a:r>
              <a:rPr lang="en-US" dirty="0"/>
              <a:t>Restaurants using similar software</a:t>
            </a:r>
          </a:p>
        </p:txBody>
      </p:sp>
      <p:pic>
        <p:nvPicPr>
          <p:cNvPr id="10" name="Picture 9">
            <a:extLst>
              <a:ext uri="{FF2B5EF4-FFF2-40B4-BE49-F238E27FC236}">
                <a16:creationId xmlns:a16="http://schemas.microsoft.com/office/drawing/2014/main" id="{180B86A2-9A21-4737-B8D3-79690F824AC2}"/>
              </a:ext>
            </a:extLst>
          </p:cNvPr>
          <p:cNvPicPr>
            <a:picLocks noChangeAspect="1"/>
          </p:cNvPicPr>
          <p:nvPr/>
        </p:nvPicPr>
        <p:blipFill rotWithShape="1">
          <a:blip r:embed="rId2"/>
          <a:srcRect l="5638" t="1975"/>
          <a:stretch/>
        </p:blipFill>
        <p:spPr>
          <a:xfrm>
            <a:off x="6365630" y="3159965"/>
            <a:ext cx="1266093" cy="1172623"/>
          </a:xfrm>
          <a:prstGeom prst="rect">
            <a:avLst/>
          </a:prstGeom>
        </p:spPr>
      </p:pic>
      <p:pic>
        <p:nvPicPr>
          <p:cNvPr id="12" name="Picture 11" descr="Logo, company name&#10;&#10;Description automatically generated">
            <a:extLst>
              <a:ext uri="{FF2B5EF4-FFF2-40B4-BE49-F238E27FC236}">
                <a16:creationId xmlns:a16="http://schemas.microsoft.com/office/drawing/2014/main" id="{00BE86A6-6376-4EF9-A66A-832263FB40B5}"/>
              </a:ext>
            </a:extLst>
          </p:cNvPr>
          <p:cNvPicPr>
            <a:picLocks noChangeAspect="1"/>
          </p:cNvPicPr>
          <p:nvPr/>
        </p:nvPicPr>
        <p:blipFill>
          <a:blip r:embed="rId3"/>
          <a:stretch>
            <a:fillRect/>
          </a:stretch>
        </p:blipFill>
        <p:spPr>
          <a:xfrm>
            <a:off x="7859921" y="3097528"/>
            <a:ext cx="1372002" cy="1372002"/>
          </a:xfrm>
          <a:prstGeom prst="rect">
            <a:avLst/>
          </a:prstGeom>
        </p:spPr>
      </p:pic>
      <p:pic>
        <p:nvPicPr>
          <p:cNvPr id="14" name="Picture 13" descr="A picture containing logo&#10;&#10;Description automatically generated">
            <a:extLst>
              <a:ext uri="{FF2B5EF4-FFF2-40B4-BE49-F238E27FC236}">
                <a16:creationId xmlns:a16="http://schemas.microsoft.com/office/drawing/2014/main" id="{F6A728F0-AC8D-4A8D-982A-7722864A4545}"/>
              </a:ext>
            </a:extLst>
          </p:cNvPr>
          <p:cNvPicPr>
            <a:picLocks noChangeAspect="1"/>
          </p:cNvPicPr>
          <p:nvPr/>
        </p:nvPicPr>
        <p:blipFill>
          <a:blip r:embed="rId4"/>
          <a:stretch>
            <a:fillRect/>
          </a:stretch>
        </p:blipFill>
        <p:spPr>
          <a:xfrm>
            <a:off x="9460121" y="3159965"/>
            <a:ext cx="1805887" cy="1118485"/>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775B11A0-D1AF-4E64-BD79-D1704B4B7C60}"/>
              </a:ext>
            </a:extLst>
          </p:cNvPr>
          <p:cNvPicPr>
            <a:picLocks noChangeAspect="1"/>
          </p:cNvPicPr>
          <p:nvPr/>
        </p:nvPicPr>
        <p:blipFill>
          <a:blip r:embed="rId5"/>
          <a:stretch>
            <a:fillRect/>
          </a:stretch>
        </p:blipFill>
        <p:spPr>
          <a:xfrm>
            <a:off x="6227449" y="4402804"/>
            <a:ext cx="1503388" cy="1503388"/>
          </a:xfrm>
          <a:prstGeom prst="rect">
            <a:avLst/>
          </a:prstGeom>
        </p:spPr>
      </p:pic>
      <p:pic>
        <p:nvPicPr>
          <p:cNvPr id="18" name="Picture 17" descr="Logo&#10;&#10;Description automatically generated">
            <a:extLst>
              <a:ext uri="{FF2B5EF4-FFF2-40B4-BE49-F238E27FC236}">
                <a16:creationId xmlns:a16="http://schemas.microsoft.com/office/drawing/2014/main" id="{66CFD469-3F75-41F6-A848-5FF0E4364055}"/>
              </a:ext>
            </a:extLst>
          </p:cNvPr>
          <p:cNvPicPr>
            <a:picLocks noChangeAspect="1"/>
          </p:cNvPicPr>
          <p:nvPr/>
        </p:nvPicPr>
        <p:blipFill>
          <a:blip r:embed="rId6"/>
          <a:stretch>
            <a:fillRect/>
          </a:stretch>
        </p:blipFill>
        <p:spPr>
          <a:xfrm>
            <a:off x="7959035" y="4402803"/>
            <a:ext cx="1373363" cy="1373363"/>
          </a:xfrm>
          <a:prstGeom prst="rect">
            <a:avLst/>
          </a:prstGeom>
        </p:spPr>
      </p:pic>
      <p:pic>
        <p:nvPicPr>
          <p:cNvPr id="20" name="Picture 19" descr="A picture containing food, monitor, can, sign&#10;&#10;Description automatically generated">
            <a:extLst>
              <a:ext uri="{FF2B5EF4-FFF2-40B4-BE49-F238E27FC236}">
                <a16:creationId xmlns:a16="http://schemas.microsoft.com/office/drawing/2014/main" id="{86467ADA-C4AB-457F-994E-538302A6B065}"/>
              </a:ext>
            </a:extLst>
          </p:cNvPr>
          <p:cNvPicPr>
            <a:picLocks noChangeAspect="1"/>
          </p:cNvPicPr>
          <p:nvPr/>
        </p:nvPicPr>
        <p:blipFill>
          <a:blip r:embed="rId7"/>
          <a:stretch>
            <a:fillRect/>
          </a:stretch>
        </p:blipFill>
        <p:spPr>
          <a:xfrm>
            <a:off x="9560596" y="4503172"/>
            <a:ext cx="1576589" cy="1172623"/>
          </a:xfrm>
          <a:prstGeom prst="rect">
            <a:avLst/>
          </a:prstGeom>
        </p:spPr>
      </p:pic>
    </p:spTree>
    <p:extLst>
      <p:ext uri="{BB962C8B-B14F-4D97-AF65-F5344CB8AC3E}">
        <p14:creationId xmlns:p14="http://schemas.microsoft.com/office/powerpoint/2010/main" val="4270287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23" descr="A group of people sitting at a table discussing plans">
            <a:extLst>
              <a:ext uri="{FF2B5EF4-FFF2-40B4-BE49-F238E27FC236}">
                <a16:creationId xmlns:a16="http://schemas.microsoft.com/office/drawing/2014/main" id="{14641C01-C347-EE4E-A9B1-95BFFAA1ADA5}"/>
              </a:ext>
            </a:extLst>
          </p:cNvPr>
          <p:cNvPicPr>
            <a:picLocks noGrp="1" noChangeAspect="1"/>
          </p:cNvPicPr>
          <p:nvPr>
            <p:ph type="pic" sz="quarter" idx="13"/>
          </p:nvPr>
        </p:nvPicPr>
        <p:blipFill>
          <a:blip r:embed="rId2" cstate="email">
            <a:duotone>
              <a:prstClr val="black"/>
              <a:schemeClr val="accent6">
                <a:tint val="45000"/>
                <a:satMod val="400000"/>
              </a:schemeClr>
            </a:duotone>
            <a:alphaModFix amt="85000"/>
            <a:extLst>
              <a:ext uri="{28A0092B-C50C-407E-A947-70E740481C1C}">
                <a14:useLocalDpi xmlns:a14="http://schemas.microsoft.com/office/drawing/2010/main"/>
              </a:ext>
            </a:extLst>
          </a:blip>
          <a:srcRect/>
          <a:stretch>
            <a:fillRect/>
          </a:stretch>
        </p:blipFill>
        <p:spPr/>
      </p:pic>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p:txBody>
          <a:bodyPr/>
          <a:lstStyle/>
          <a:p>
            <a:r>
              <a:rPr lang="en-US" dirty="0"/>
              <a:t>The intended users of the application would include restaurants that are looking for a way to manage their business, being able to see their employees as well as up to date analytics to better understand how their business is operating. </a:t>
            </a:r>
          </a:p>
          <a:p>
            <a:r>
              <a:rPr lang="en-US" dirty="0"/>
              <a:t>The intended users of this application would be the restaurant managers and employees.</a:t>
            </a:r>
          </a:p>
        </p:txBody>
      </p:sp>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p:txBody>
          <a:bodyPr/>
          <a:lstStyle/>
          <a:p>
            <a:r>
              <a:rPr lang="en-US" dirty="0">
                <a:sym typeface="Bodoni SvtyTwo ITC TT-Book"/>
              </a:rPr>
              <a:t>Targeted Users</a:t>
            </a:r>
          </a:p>
        </p:txBody>
      </p:sp>
    </p:spTree>
    <p:extLst>
      <p:ext uri="{BB962C8B-B14F-4D97-AF65-F5344CB8AC3E}">
        <p14:creationId xmlns:p14="http://schemas.microsoft.com/office/powerpoint/2010/main" val="398011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5804AEE6-EA9C-4C43-8468-D0ED5B0E89FE}"/>
              </a:ext>
            </a:extLst>
          </p:cNvPr>
          <p:cNvSpPr>
            <a:spLocks noGrp="1"/>
          </p:cNvSpPr>
          <p:nvPr>
            <p:ph type="title"/>
          </p:nvPr>
        </p:nvSpPr>
        <p:spPr>
          <a:xfrm>
            <a:off x="2617586" y="406401"/>
            <a:ext cx="6956828" cy="562454"/>
          </a:xfrm>
        </p:spPr>
        <p:txBody>
          <a:bodyPr>
            <a:noAutofit/>
          </a:bodyPr>
          <a:lstStyle/>
          <a:p>
            <a:r>
              <a:rPr lang="en-US" sz="4000" dirty="0">
                <a:sym typeface="Bodoni SvtyTwo ITC TT-Book"/>
              </a:rPr>
              <a:t>Importance and Expansion</a:t>
            </a:r>
          </a:p>
        </p:txBody>
      </p:sp>
      <p:sp>
        <p:nvSpPr>
          <p:cNvPr id="3" name="Content Placeholder 11">
            <a:extLst>
              <a:ext uri="{FF2B5EF4-FFF2-40B4-BE49-F238E27FC236}">
                <a16:creationId xmlns:a16="http://schemas.microsoft.com/office/drawing/2014/main" id="{119BE012-BA49-47C0-AEB5-1669B564963E}"/>
              </a:ext>
            </a:extLst>
          </p:cNvPr>
          <p:cNvSpPr txBox="1">
            <a:spLocks/>
          </p:cNvSpPr>
          <p:nvPr/>
        </p:nvSpPr>
        <p:spPr>
          <a:xfrm>
            <a:off x="1322747" y="1771583"/>
            <a:ext cx="4144096" cy="4032225"/>
          </a:xfrm>
          <a:prstGeom prst="rect">
            <a:avLst/>
          </a:prstGeom>
        </p:spPr>
        <p:txBody>
          <a:bodyPr vert="horz" lIns="91440" tIns="45720" rIns="91440" bIns="45720" rtlCol="0" anchor="t" anchorCtr="0">
            <a:noAutofit/>
          </a:bodyPr>
          <a:lstStyle>
            <a:lvl1pPr marL="0" indent="0" algn="ctr"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tint val="75000"/>
                  </a:schemeClr>
                </a:solidFill>
                <a:latin typeface="+mn-lt"/>
                <a:ea typeface="+mn-ea"/>
                <a:cs typeface="+mn-cs"/>
              </a:defRPr>
            </a:lvl9pPr>
          </a:lstStyle>
          <a:p>
            <a:r>
              <a:rPr lang="en-US" sz="1800" cap="none" dirty="0"/>
              <a:t>One of the benefits of an application like ours is having multiple facets of the business all in one location. Being able to see your entire staff list as well as being able to communicate with staff through the bulletin board is great to have all together so you don’t have to juggle all those types of things with various apps.</a:t>
            </a:r>
          </a:p>
        </p:txBody>
      </p:sp>
      <p:sp>
        <p:nvSpPr>
          <p:cNvPr id="4" name="Content Placeholder 11">
            <a:extLst>
              <a:ext uri="{FF2B5EF4-FFF2-40B4-BE49-F238E27FC236}">
                <a16:creationId xmlns:a16="http://schemas.microsoft.com/office/drawing/2014/main" id="{DD2D6AE4-85D9-40E1-85A1-2C619C900CC7}"/>
              </a:ext>
            </a:extLst>
          </p:cNvPr>
          <p:cNvSpPr txBox="1">
            <a:spLocks/>
          </p:cNvSpPr>
          <p:nvPr/>
        </p:nvSpPr>
        <p:spPr>
          <a:xfrm>
            <a:off x="5871783" y="1771583"/>
            <a:ext cx="4144096" cy="4032225"/>
          </a:xfrm>
          <a:prstGeom prst="rect">
            <a:avLst/>
          </a:prstGeom>
        </p:spPr>
        <p:txBody>
          <a:bodyPr vert="horz" lIns="91440" tIns="45720" rIns="91440" bIns="45720" rtlCol="0" anchor="t" anchorCtr="0">
            <a:noAutofit/>
          </a:bodyPr>
          <a:lstStyle>
            <a:lvl1pPr marL="0" indent="0" algn="ctr"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tint val="75000"/>
                  </a:schemeClr>
                </a:solidFill>
                <a:latin typeface="+mn-lt"/>
                <a:ea typeface="+mn-ea"/>
                <a:cs typeface="+mn-cs"/>
              </a:defRPr>
            </a:lvl9pPr>
          </a:lstStyle>
          <a:p>
            <a:r>
              <a:rPr lang="en-US" sz="1800" cap="none" dirty="0"/>
              <a:t>When it comes to expanding, we plan on adding in different analytics to be able to see up to date information all in one place. You can see who your top sellers are as well as being able to have a forecast for inventory so you can accurately order next months inventory.</a:t>
            </a:r>
          </a:p>
        </p:txBody>
      </p:sp>
    </p:spTree>
    <p:extLst>
      <p:ext uri="{BB962C8B-B14F-4D97-AF65-F5344CB8AC3E}">
        <p14:creationId xmlns:p14="http://schemas.microsoft.com/office/powerpoint/2010/main" val="1639088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iagram&#10;&#10;Description automatically generated">
            <a:extLst>
              <a:ext uri="{FF2B5EF4-FFF2-40B4-BE49-F238E27FC236}">
                <a16:creationId xmlns:a16="http://schemas.microsoft.com/office/drawing/2014/main" id="{67356948-EDC6-412C-AEDC-26D4BBD8A937}"/>
              </a:ext>
            </a:extLst>
          </p:cNvPr>
          <p:cNvPicPr>
            <a:picLocks noChangeAspect="1"/>
          </p:cNvPicPr>
          <p:nvPr/>
        </p:nvPicPr>
        <p:blipFill>
          <a:blip r:embed="rId2"/>
          <a:stretch>
            <a:fillRect/>
          </a:stretch>
        </p:blipFill>
        <p:spPr>
          <a:xfrm>
            <a:off x="2520275" y="114300"/>
            <a:ext cx="7477125" cy="6629400"/>
          </a:xfrm>
          <a:prstGeom prst="rect">
            <a:avLst/>
          </a:prstGeom>
        </p:spPr>
      </p:pic>
    </p:spTree>
    <p:extLst>
      <p:ext uri="{BB962C8B-B14F-4D97-AF65-F5344CB8AC3E}">
        <p14:creationId xmlns:p14="http://schemas.microsoft.com/office/powerpoint/2010/main" val="2474280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6" descr="SmartArt Process diagram">
            <a:extLst>
              <a:ext uri="{FF2B5EF4-FFF2-40B4-BE49-F238E27FC236}">
                <a16:creationId xmlns:a16="http://schemas.microsoft.com/office/drawing/2014/main" id="{668F23AC-E03A-498E-B416-C53303ABA132}"/>
              </a:ext>
            </a:extLst>
          </p:cNvPr>
          <p:cNvGraphicFramePr>
            <a:graphicFrameLocks noGrp="1"/>
          </p:cNvGraphicFramePr>
          <p:nvPr>
            <p:ph idx="1"/>
            <p:extLst>
              <p:ext uri="{D42A27DB-BD31-4B8C-83A1-F6EECF244321}">
                <p14:modId xmlns:p14="http://schemas.microsoft.com/office/powerpoint/2010/main" val="364957099"/>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86531FB3-8761-4C62-A879-97C144611878}"/>
              </a:ext>
            </a:extLst>
          </p:cNvPr>
          <p:cNvSpPr>
            <a:spLocks noGrp="1"/>
          </p:cNvSpPr>
          <p:nvPr>
            <p:ph type="title"/>
          </p:nvPr>
        </p:nvSpPr>
        <p:spPr/>
        <p:txBody>
          <a:bodyPr/>
          <a:lstStyle/>
          <a:p>
            <a:r>
              <a:rPr lang="en-US" dirty="0"/>
              <a:t>implementation</a:t>
            </a:r>
          </a:p>
        </p:txBody>
      </p:sp>
    </p:spTree>
    <p:extLst>
      <p:ext uri="{BB962C8B-B14F-4D97-AF65-F5344CB8AC3E}">
        <p14:creationId xmlns:p14="http://schemas.microsoft.com/office/powerpoint/2010/main" val="18886446"/>
      </p:ext>
    </p:extLst>
  </p:cSld>
  <p:clrMapOvr>
    <a:masterClrMapping/>
  </p:clrMapOvr>
</p:sld>
</file>

<file path=ppt/theme/theme1.xml><?xml version="1.0" encoding="utf-8"?>
<a:theme xmlns:a="http://schemas.openxmlformats.org/drawingml/2006/main" name="RetrospectVTI">
  <a:themeElements>
    <a:clrScheme name="Brights">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3_Win32_AS_v2" id="{CF4846AB-E769-4F64-85D9-28E4AEB533C2}" vid="{4425D9ED-C4EC-465B-AB7E-72A929978A0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7FA506-1E93-4CA4-B270-1F08FD18C366}">
  <ds:schemaRefs>
    <ds:schemaRef ds:uri="http://schemas.microsoft.com/sharepoint/v3/contenttype/forms"/>
  </ds:schemaRefs>
</ds:datastoreItem>
</file>

<file path=customXml/itemProps2.xml><?xml version="1.0" encoding="utf-8"?>
<ds:datastoreItem xmlns:ds="http://schemas.openxmlformats.org/officeDocument/2006/customXml" ds:itemID="{38F4328E-77DF-41E8-952F-124AE19F1F7C}">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F2FE978-FCBC-4C90-A410-B547AA7060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Light sales pitch presentation</Template>
  <TotalTime>244</TotalTime>
  <Words>339</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Consolas</vt:lpstr>
      <vt:lpstr>Verdana</vt:lpstr>
      <vt:lpstr>RetrospectVTI</vt:lpstr>
      <vt:lpstr>Restaurant Management App</vt:lpstr>
      <vt:lpstr>outline</vt:lpstr>
      <vt:lpstr>OUR TEAM</vt:lpstr>
      <vt:lpstr>Project overview</vt:lpstr>
      <vt:lpstr>Targeted Users</vt:lpstr>
      <vt:lpstr>Importance and Expansion</vt:lpstr>
      <vt:lpstr>PowerPoint Presentation</vt:lpstr>
      <vt:lpstr>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Management App</dc:title>
  <dc:creator>Jordan Greene</dc:creator>
  <cp:lastModifiedBy>Jordan Greene</cp:lastModifiedBy>
  <cp:revision>26</cp:revision>
  <dcterms:created xsi:type="dcterms:W3CDTF">2020-11-09T22:57:16Z</dcterms:created>
  <dcterms:modified xsi:type="dcterms:W3CDTF">2020-11-10T22:24:50Z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