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02" y="-2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940-DC7D-4835-B00D-144875D6B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68D6-3493-440E-9738-7A3B87F03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D6DB-5D68-449F-96D1-322FE866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0D74-AFFE-4B18-BE68-85CB1C7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DC2-6697-418F-A624-76314376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E674-922C-4D4B-938D-0AD5174D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CE8AE-295B-42D7-A2FA-DAB1692C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1043-C146-44F1-A4D1-51C0A054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E1AB-F0EF-4962-B1BB-D075C89D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B3EB-50B8-464A-9452-5BB5DFF3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D02A7-FCA4-48D7-BBA3-A8A7D78D4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210EB-82FE-4263-926C-105C8060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793B-935C-4C37-9D49-790E4250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0C73-236C-428C-976E-04588F8B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8733-E84D-43E9-9696-1011EDE4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7C8E-083C-426B-8998-9933C359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F774-983E-4D9C-9A20-3A217E46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2DAA-123E-41B4-AD14-4427634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9B72E-8C63-4FDC-8619-39030140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4779-4D3B-4FAB-9356-19D9AF3D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5BE3-094F-496A-97FE-A9D52B92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C9BA-EF35-4AEC-A003-BEC0D726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7B73-9A9F-4267-90AF-B757E04D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E2EE-C9EC-490D-981B-D78BB49F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D311-E9CA-449C-8F3F-5B52A41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C17A-D30A-4C66-8766-A3D6ED80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6E3B-D61B-4BFC-95BB-9B7B7EB2D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AB54C-A66A-4A20-9A90-65AC09AF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6A3E4-DCD5-4520-8423-4365E844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8B59-D08B-4623-ADCA-412AE37C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D128-01EE-4215-B266-BFC5A42F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D3B5-988F-4A03-97D5-ABFEFE60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3EAF-3AEA-46A3-8FEA-E15F5667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2F03A-8EB9-4CED-863C-BBD2AF4A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354F4-3A99-4CAC-9A37-73B618B0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2667A-6AA8-4586-AF7A-BD93636E0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09E3B-07B1-4A77-B848-ACFAA7C5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CBEB1-6106-4993-95C4-43560F01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EB476-9ECE-4180-B067-72F4C668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EC38-770F-4413-983D-431BC533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BE9CF-55AB-4866-B69A-67BCBD1F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28F07-82CE-4135-8E8C-EDB8C263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8F58-B94E-432E-A1BD-3E29AAEF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B6D35-AB49-4904-89F3-FC7D2818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3ADA3-4ACB-47A1-9484-9D1EE7DF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B909-EC75-4B6B-9FB7-FCBC9E6D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E3D7-47A6-4B09-9B1B-EEFF0FFF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34E2-2FE5-4019-A3A4-B8C06700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10C3-802A-49C4-9967-E93DB678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0591-481C-430F-91A0-98B4E0B1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2CDC-248C-43D9-8C92-B3A92207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BF0C6-E055-4F9F-B1C4-D5B4E87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F2EE-133D-420F-8214-284A973E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FCCFC-BDEB-4823-9691-4ED5662DC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C16F5-82F4-4AB3-96EF-5C2E104C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365B1-73C3-4390-8D27-4D26F1D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7C2D-45CC-48A4-AA37-01631FC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3CC1-4258-412F-909C-327DCD04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88F2E-23EB-409D-988F-F605B588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C696-DF86-4A2B-995C-68DF3E1F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587A-E177-414D-95D3-A7914FB1E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F761-EC52-426A-994E-269076C2C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E24B-80E7-4DE1-BDC2-DE2888D9B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63594" y="1752503"/>
            <a:ext cx="3333446" cy="2466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768912" y="2800750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Tab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4" y="3646666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68487" y="3518397"/>
            <a:ext cx="3320932" cy="37483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4749" y="2237904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57441" y="2402748"/>
            <a:ext cx="3333446" cy="175376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65063" y="2766169"/>
            <a:ext cx="2870716" cy="961008"/>
            <a:chOff x="3457443" y="2425320"/>
            <a:chExt cx="2870716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25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57443" y="2985537"/>
              <a:ext cx="1610505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553243" y="2577190"/>
            <a:ext cx="967740" cy="835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696865" y="2801609"/>
            <a:ext cx="2416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Tab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65063" y="3592347"/>
            <a:ext cx="3333680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55736" y="3459311"/>
            <a:ext cx="3341302" cy="41668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194271" y="2815991"/>
            <a:ext cx="643575" cy="63404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492887" y="901814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914986"/>
            <a:ext cx="699386" cy="608916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8941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0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63594" y="1508761"/>
            <a:ext cx="3333446" cy="270981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5" y="4210745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76106" y="3459310"/>
            <a:ext cx="3320932" cy="10090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6276" y="2220463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335182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964522" y="2905312"/>
            <a:ext cx="1691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</a:t>
            </a:r>
            <a:r>
              <a:rPr lang="en-US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6459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63594" y="1508761"/>
            <a:ext cx="3333446" cy="270981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4030515" y="1498615"/>
            <a:ext cx="197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5" y="4210745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76106" y="3459310"/>
            <a:ext cx="3320932" cy="10090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6276" y="2220463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335182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873E9-609B-439E-8A58-7C7203EEF11D}"/>
              </a:ext>
            </a:extLst>
          </p:cNvPr>
          <p:cNvSpPr txBox="1"/>
          <p:nvPr/>
        </p:nvSpPr>
        <p:spPr>
          <a:xfrm>
            <a:off x="4326609" y="3086726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  <a:endParaRPr lang="en-US" sz="6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9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7879027-0D69-4703-8A82-8147EF39009F}"/>
              </a:ext>
            </a:extLst>
          </p:cNvPr>
          <p:cNvSpPr/>
          <p:nvPr/>
        </p:nvSpPr>
        <p:spPr>
          <a:xfrm>
            <a:off x="3484359" y="1783041"/>
            <a:ext cx="3291915" cy="3291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5" y="4210745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76106" y="3459310"/>
            <a:ext cx="3320932" cy="10090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6E3D49-6D97-45DA-9794-2AF439DE68AC}"/>
              </a:ext>
            </a:extLst>
          </p:cNvPr>
          <p:cNvSpPr/>
          <p:nvPr/>
        </p:nvSpPr>
        <p:spPr>
          <a:xfrm>
            <a:off x="-257969" y="-192177"/>
            <a:ext cx="3291915" cy="329191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6276" y="2220463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335182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4714805" y="2647255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endParaRPr lang="en-US" sz="8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3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C412BD-DACF-4EBA-9E5D-1E49188974C1}"/>
              </a:ext>
            </a:extLst>
          </p:cNvPr>
          <p:cNvSpPr/>
          <p:nvPr/>
        </p:nvSpPr>
        <p:spPr>
          <a:xfrm>
            <a:off x="3471214" y="2093352"/>
            <a:ext cx="2864565" cy="2466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821623" y="2923507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Tab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954CC-3D00-4A2E-926B-4B0C371F6D20}"/>
              </a:ext>
            </a:extLst>
          </p:cNvPr>
          <p:cNvSpPr/>
          <p:nvPr/>
        </p:nvSpPr>
        <p:spPr>
          <a:xfrm rot="1376322">
            <a:off x="2710294" y="2384641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7DBBE-BA07-4F1A-BD57-C3CAA689B509}"/>
              </a:ext>
            </a:extLst>
          </p:cNvPr>
          <p:cNvSpPr/>
          <p:nvPr/>
        </p:nvSpPr>
        <p:spPr>
          <a:xfrm rot="20050309">
            <a:off x="6098876" y="2320625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Chen</dc:creator>
  <cp:lastModifiedBy>John Chen</cp:lastModifiedBy>
  <cp:revision>7</cp:revision>
  <dcterms:created xsi:type="dcterms:W3CDTF">2021-11-07T21:43:52Z</dcterms:created>
  <dcterms:modified xsi:type="dcterms:W3CDTF">2021-11-07T22:49:07Z</dcterms:modified>
</cp:coreProperties>
</file>