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660066"/>
    <a:srgbClr val="2F5597"/>
    <a:srgbClr val="603813"/>
    <a:srgbClr val="C40E53"/>
    <a:srgbClr val="3E1D06"/>
    <a:srgbClr val="FDC7E7"/>
    <a:srgbClr val="71DAFF"/>
    <a:srgbClr val="FDCFEA"/>
    <a:srgbClr val="FA8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-4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4D71B-C14F-4709-8EC9-09C139486C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51F7C-D62D-4B83-B946-5E7DD4FC9C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7EBD0-660A-44D1-BE89-0FB97CFAC46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197CE-6F4B-444A-A4CC-AEAB774174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170F-9974-4044-8D50-468A5B7CD1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E46A-78AE-44C8-81CB-CB81F18EB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4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7B45-2D88-40CE-8662-E578410B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882E4-BEAF-4BA7-A181-F1535389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83BE-07B2-4722-AF4E-211AF3E8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4C0E-3FEF-46E6-9321-AEFA022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41C3-B55D-45EE-B396-FBB29B90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741D-F5FA-463E-8500-90BD8289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768BB-4E82-47C5-88C0-875E3DBEF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66D0-446E-48C1-8E8B-E45C415D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DAA-B975-458D-969A-2F14CDB9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EE63-879F-410D-819F-6337EE53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67886-9589-47CF-8801-34AFC7139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4AF9F-AA7A-44C6-AF75-85C82775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90A3-1E12-4476-B073-D9B3CEBC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56B0-17C3-4E4E-A72D-1212B5D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4139-D972-4D98-A6DF-F7179A0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1A44-092B-479B-9964-BB51AD7E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185C-765E-41DB-A664-45BC9E8C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5E41-508E-4662-BF22-1373B24D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1C94-9F5F-44BF-A90F-5D9C0B09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0AC5-68C2-41A3-8AB7-9DE38A17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855F-A8CA-427D-9D90-3E904F13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923-5F6A-48AB-89CD-0CBD466A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14E4-004C-43CF-8FD1-211185E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5E2E-81F8-4FFB-927E-FEE5FD48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B0D6-11FA-4312-9E3B-EC4EEF6C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6226-697B-4279-B05C-2E7DC81E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33AD-8B8C-4CCB-8269-8B015F02B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6FB9D-B9C0-4F75-8558-C61AF87D5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CFCB-F0D3-49EB-9172-CF131653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6CD47-5F19-4F9D-B14A-13A8C770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4F0A-D6B0-4161-B235-4AB3E75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3F1-2957-4452-BD8C-7DDF9122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1A9B-23F7-4954-AE29-A55E60A9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247F1-BE91-48C3-BE44-ECDCBC0B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1B1D3-55CA-48DF-8A16-882FC8D6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897C-7545-47B2-9C6C-D7E7A6B66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BA7B9-602D-4B17-828B-E80C11F9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A1BE7-8E85-462F-88CF-986B81C2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2642B-248C-4A6E-B25D-79101620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D5D1-7DCB-44B9-A9BD-B05A244A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AB37-DE6A-468A-A1E2-A4320BA9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7F1F5-FC91-4BF7-AC76-53AB4E9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0F183-7803-4BD1-BFA3-A5275E7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0BAA-D1F6-4437-BBF7-C0122238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57A9-7234-40DD-9B98-66593D67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2512-FC30-4DAD-97AE-1726A97D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13B6-5ED5-42A3-9FE2-E6E8EE0D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9CF4-58BA-4C99-8371-309E0FDC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98372-5E5C-4766-92CD-18A0021B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26231-EEA3-45AE-91A0-5EADA606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DC53-506A-4116-AD7C-BBF1C451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350F-E505-44BE-A3DF-2F252B5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415A-A1C8-4298-BB37-B6153514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1A9DD-E3A1-4B11-A507-0D83A43B4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A49B-A2F8-4816-BC3E-C44176F2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D9F6-773C-4742-BD21-8BC0EA7E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6452-70AB-4A0A-9545-85FBEEAB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7286E-68FD-432E-8F5D-DD883300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7E7D8-8735-464E-9B25-C190A663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C70D-730D-4225-833C-E339A23A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CCCE-558E-4B91-9ADE-D99B6BAB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9244-7B2C-4E65-91D2-EAD34F3F9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5F33-7AB1-4184-9C70-2D465EBE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B255CCFC-99D2-4BD9-A4F0-12470FD35CEE}"/>
              </a:ext>
            </a:extLst>
          </p:cNvPr>
          <p:cNvSpPr/>
          <p:nvPr/>
        </p:nvSpPr>
        <p:spPr>
          <a:xfrm rot="1400603">
            <a:off x="6965764" y="2488112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DE1837-2268-4964-B726-FB7ED8B39343}"/>
              </a:ext>
            </a:extLst>
          </p:cNvPr>
          <p:cNvSpPr/>
          <p:nvPr/>
        </p:nvSpPr>
        <p:spPr>
          <a:xfrm rot="20101040">
            <a:off x="9341950" y="2478471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E4D319-104C-47C8-89B4-852F81CCAAAA}"/>
              </a:ext>
            </a:extLst>
          </p:cNvPr>
          <p:cNvSpPr/>
          <p:nvPr/>
        </p:nvSpPr>
        <p:spPr>
          <a:xfrm>
            <a:off x="7639329" y="2079594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674BBF-5735-40E7-8C9A-71E6DEA23AD1}"/>
              </a:ext>
            </a:extLst>
          </p:cNvPr>
          <p:cNvCxnSpPr>
            <a:cxnSpLocks/>
          </p:cNvCxnSpPr>
          <p:nvPr/>
        </p:nvCxnSpPr>
        <p:spPr>
          <a:xfrm>
            <a:off x="8446181" y="1066338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47D8B63-69C6-4BE8-ADC6-6D4F486D9CB3}"/>
              </a:ext>
            </a:extLst>
          </p:cNvPr>
          <p:cNvSpPr/>
          <p:nvPr/>
        </p:nvSpPr>
        <p:spPr>
          <a:xfrm>
            <a:off x="8260767" y="880924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87532D-DCB8-4A17-BFDB-A5AB2D73FFE5}"/>
              </a:ext>
            </a:extLst>
          </p:cNvPr>
          <p:cNvCxnSpPr>
            <a:cxnSpLocks/>
          </p:cNvCxnSpPr>
          <p:nvPr/>
        </p:nvCxnSpPr>
        <p:spPr>
          <a:xfrm flipH="1">
            <a:off x="9253033" y="1066847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9E35261-5041-4AA5-85E6-EEA6F536F91E}"/>
              </a:ext>
            </a:extLst>
          </p:cNvPr>
          <p:cNvSpPr/>
          <p:nvPr/>
        </p:nvSpPr>
        <p:spPr>
          <a:xfrm>
            <a:off x="9253033" y="863169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60EDDA4C-D442-437B-8835-8327D95CEFF0}"/>
              </a:ext>
            </a:extLst>
          </p:cNvPr>
          <p:cNvSpPr/>
          <p:nvPr/>
        </p:nvSpPr>
        <p:spPr>
          <a:xfrm>
            <a:off x="7639329" y="3250265"/>
            <a:ext cx="2698812" cy="348103"/>
          </a:xfrm>
          <a:prstGeom prst="trapezoid">
            <a:avLst>
              <a:gd name="adj" fmla="val 7456"/>
            </a:avLst>
          </a:prstGeom>
          <a:solidFill>
            <a:srgbClr val="603813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CD15E78C-7401-4DFD-A3DF-3E5F96F2F807}"/>
              </a:ext>
            </a:extLst>
          </p:cNvPr>
          <p:cNvSpPr/>
          <p:nvPr/>
        </p:nvSpPr>
        <p:spPr>
          <a:xfrm rot="10800000">
            <a:off x="7756219" y="3930931"/>
            <a:ext cx="2488612" cy="348103"/>
          </a:xfrm>
          <a:prstGeom prst="trapezoid">
            <a:avLst>
              <a:gd name="adj" fmla="val 61012"/>
            </a:avLst>
          </a:prstGeom>
          <a:solidFill>
            <a:srgbClr val="603813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A8145FE-8C02-489C-97E4-84C2F7149FA9}"/>
              </a:ext>
            </a:extLst>
          </p:cNvPr>
          <p:cNvSpPr/>
          <p:nvPr/>
        </p:nvSpPr>
        <p:spPr>
          <a:xfrm rot="8142383">
            <a:off x="9772446" y="4422190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D2AF0-D402-4114-8393-A24722D06EE6}"/>
              </a:ext>
            </a:extLst>
          </p:cNvPr>
          <p:cNvGrpSpPr/>
          <p:nvPr/>
        </p:nvGrpSpPr>
        <p:grpSpPr>
          <a:xfrm>
            <a:off x="5418775" y="4104982"/>
            <a:ext cx="419058" cy="419058"/>
            <a:chOff x="6691315" y="5366132"/>
            <a:chExt cx="419058" cy="4190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AA5BE3-34B9-4FE1-8749-8E3CF43F83B0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E33AA2-EA28-4B81-B5EC-5548B6EDA18C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90390E-E3D1-4E98-9024-703D4808E151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8031F-1B71-4136-9F3E-344AA81AEBAF}"/>
              </a:ext>
            </a:extLst>
          </p:cNvPr>
          <p:cNvGrpSpPr/>
          <p:nvPr/>
        </p:nvGrpSpPr>
        <p:grpSpPr>
          <a:xfrm>
            <a:off x="8308411" y="2319201"/>
            <a:ext cx="616692" cy="616692"/>
            <a:chOff x="6691315" y="5366132"/>
            <a:chExt cx="419058" cy="41905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5988AD-250E-4B68-84C2-11BCBAB1207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265DC4-2041-4695-89FE-8430969B1CD3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DD285D-6C02-4A67-AE85-3D3B67DE512D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CC5DBA-E88F-4DB6-81B7-9AB360C41FA9}"/>
              </a:ext>
            </a:extLst>
          </p:cNvPr>
          <p:cNvGrpSpPr/>
          <p:nvPr/>
        </p:nvGrpSpPr>
        <p:grpSpPr>
          <a:xfrm>
            <a:off x="9075148" y="2325668"/>
            <a:ext cx="616692" cy="616692"/>
            <a:chOff x="6691315" y="5366132"/>
            <a:chExt cx="419058" cy="41905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130F93-33F0-4ABB-A1D8-0930EE52623F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1E0DBA-4FC8-4F9A-A481-9067EE63853C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964B0A-03E3-4F31-8B29-A3FE385CB34B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c 35">
            <a:extLst>
              <a:ext uri="{FF2B5EF4-FFF2-40B4-BE49-F238E27FC236}">
                <a16:creationId xmlns:a16="http://schemas.microsoft.com/office/drawing/2014/main" id="{A238F4CD-5F4A-423D-B585-59BEC8421026}"/>
              </a:ext>
            </a:extLst>
          </p:cNvPr>
          <p:cNvSpPr/>
          <p:nvPr/>
        </p:nvSpPr>
        <p:spPr>
          <a:xfrm rot="7259467">
            <a:off x="8595761" y="2360273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B255CCFC-99D2-4BD9-A4F0-12470FD35CEE}"/>
              </a:ext>
            </a:extLst>
          </p:cNvPr>
          <p:cNvSpPr/>
          <p:nvPr/>
        </p:nvSpPr>
        <p:spPr>
          <a:xfrm rot="1400603">
            <a:off x="6965764" y="2488112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DE1837-2268-4964-B726-FB7ED8B39343}"/>
              </a:ext>
            </a:extLst>
          </p:cNvPr>
          <p:cNvSpPr/>
          <p:nvPr/>
        </p:nvSpPr>
        <p:spPr>
          <a:xfrm rot="20101040">
            <a:off x="9341950" y="2478471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E4D319-104C-47C8-89B4-852F81CCAAAA}"/>
              </a:ext>
            </a:extLst>
          </p:cNvPr>
          <p:cNvSpPr/>
          <p:nvPr/>
        </p:nvSpPr>
        <p:spPr>
          <a:xfrm>
            <a:off x="7639329" y="2079594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87532D-DCB8-4A17-BFDB-A5AB2D73FFE5}"/>
              </a:ext>
            </a:extLst>
          </p:cNvPr>
          <p:cNvCxnSpPr>
            <a:cxnSpLocks/>
          </p:cNvCxnSpPr>
          <p:nvPr/>
        </p:nvCxnSpPr>
        <p:spPr>
          <a:xfrm flipH="1">
            <a:off x="9253033" y="1066847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9E35261-5041-4AA5-85E6-EEA6F536F91E}"/>
              </a:ext>
            </a:extLst>
          </p:cNvPr>
          <p:cNvSpPr/>
          <p:nvPr/>
        </p:nvSpPr>
        <p:spPr>
          <a:xfrm>
            <a:off x="9253033" y="863169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hord 34">
            <a:extLst>
              <a:ext uri="{FF2B5EF4-FFF2-40B4-BE49-F238E27FC236}">
                <a16:creationId xmlns:a16="http://schemas.microsoft.com/office/drawing/2014/main" id="{5D372495-2BAD-4D59-A8A2-4CB6935EC418}"/>
              </a:ext>
            </a:extLst>
          </p:cNvPr>
          <p:cNvSpPr/>
          <p:nvPr/>
        </p:nvSpPr>
        <p:spPr>
          <a:xfrm rot="16656942">
            <a:off x="7639033" y="2091850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rgbClr val="660066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60EDDA4C-D442-437B-8835-8327D95CEFF0}"/>
              </a:ext>
            </a:extLst>
          </p:cNvPr>
          <p:cNvSpPr/>
          <p:nvPr/>
        </p:nvSpPr>
        <p:spPr>
          <a:xfrm>
            <a:off x="7639329" y="3250265"/>
            <a:ext cx="2698812" cy="348103"/>
          </a:xfrm>
          <a:prstGeom prst="trapezoid">
            <a:avLst>
              <a:gd name="adj" fmla="val 7456"/>
            </a:avLst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CD15E78C-7401-4DFD-A3DF-3E5F96F2F807}"/>
              </a:ext>
            </a:extLst>
          </p:cNvPr>
          <p:cNvSpPr/>
          <p:nvPr/>
        </p:nvSpPr>
        <p:spPr>
          <a:xfrm rot="10800000">
            <a:off x="7756219" y="3930931"/>
            <a:ext cx="2488612" cy="348103"/>
          </a:xfrm>
          <a:prstGeom prst="trapezoid">
            <a:avLst>
              <a:gd name="adj" fmla="val 61012"/>
            </a:avLst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A8145FE-8C02-489C-97E4-84C2F7149FA9}"/>
              </a:ext>
            </a:extLst>
          </p:cNvPr>
          <p:cNvSpPr/>
          <p:nvPr/>
        </p:nvSpPr>
        <p:spPr>
          <a:xfrm rot="8142383">
            <a:off x="9772446" y="4422190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D2AF0-D402-4114-8393-A24722D06EE6}"/>
              </a:ext>
            </a:extLst>
          </p:cNvPr>
          <p:cNvGrpSpPr/>
          <p:nvPr/>
        </p:nvGrpSpPr>
        <p:grpSpPr>
          <a:xfrm>
            <a:off x="5418775" y="4104982"/>
            <a:ext cx="419058" cy="419058"/>
            <a:chOff x="6691315" y="5366132"/>
            <a:chExt cx="419058" cy="4190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AA5BE3-34B9-4FE1-8749-8E3CF43F83B0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E33AA2-EA28-4B81-B5EC-5548B6EDA18C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90390E-E3D1-4E98-9024-703D4808E151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8031F-1B71-4136-9F3E-344AA81AEBAF}"/>
              </a:ext>
            </a:extLst>
          </p:cNvPr>
          <p:cNvGrpSpPr/>
          <p:nvPr/>
        </p:nvGrpSpPr>
        <p:grpSpPr>
          <a:xfrm>
            <a:off x="8308411" y="2319201"/>
            <a:ext cx="616692" cy="616692"/>
            <a:chOff x="6691315" y="5366132"/>
            <a:chExt cx="419058" cy="41905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5988AD-250E-4B68-84C2-11BCBAB1207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265DC4-2041-4695-89FE-8430969B1CD3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DD285D-6C02-4A67-AE85-3D3B67DE512D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CC5DBA-E88F-4DB6-81B7-9AB360C41FA9}"/>
              </a:ext>
            </a:extLst>
          </p:cNvPr>
          <p:cNvGrpSpPr/>
          <p:nvPr/>
        </p:nvGrpSpPr>
        <p:grpSpPr>
          <a:xfrm>
            <a:off x="9075148" y="2325668"/>
            <a:ext cx="616692" cy="616692"/>
            <a:chOff x="6691315" y="5366132"/>
            <a:chExt cx="419058" cy="41905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130F93-33F0-4ABB-A1D8-0930EE52623F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1E0DBA-4FC8-4F9A-A481-9067EE63853C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964B0A-03E3-4F31-8B29-A3FE385CB34B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c 35">
            <a:extLst>
              <a:ext uri="{FF2B5EF4-FFF2-40B4-BE49-F238E27FC236}">
                <a16:creationId xmlns:a16="http://schemas.microsoft.com/office/drawing/2014/main" id="{A238F4CD-5F4A-423D-B585-59BEC8421026}"/>
              </a:ext>
            </a:extLst>
          </p:cNvPr>
          <p:cNvSpPr/>
          <p:nvPr/>
        </p:nvSpPr>
        <p:spPr>
          <a:xfrm rot="7259467">
            <a:off x="8595761" y="2360273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4ABFE98-8886-4F8F-9D01-0D45F048B714}"/>
              </a:ext>
            </a:extLst>
          </p:cNvPr>
          <p:cNvSpPr/>
          <p:nvPr/>
        </p:nvSpPr>
        <p:spPr>
          <a:xfrm rot="19800000">
            <a:off x="7533377" y="787457"/>
            <a:ext cx="975360" cy="1626037"/>
          </a:xfrm>
          <a:prstGeom prst="triangle">
            <a:avLst/>
          </a:prstGeom>
          <a:solidFill>
            <a:srgbClr val="660066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D41291-2F97-48A5-B8D0-6C3B258415B7}"/>
              </a:ext>
            </a:extLst>
          </p:cNvPr>
          <p:cNvSpPr/>
          <p:nvPr/>
        </p:nvSpPr>
        <p:spPr>
          <a:xfrm>
            <a:off x="8200528" y="2232412"/>
            <a:ext cx="787911" cy="78791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FA3774-E3DE-41D1-9D33-00A570AB0E9C}"/>
              </a:ext>
            </a:extLst>
          </p:cNvPr>
          <p:cNvSpPr/>
          <p:nvPr/>
        </p:nvSpPr>
        <p:spPr>
          <a:xfrm>
            <a:off x="9003834" y="2232412"/>
            <a:ext cx="787911" cy="78791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A1C407E-A636-4611-AAEE-3F09176077A1}"/>
              </a:ext>
            </a:extLst>
          </p:cNvPr>
          <p:cNvSpPr/>
          <p:nvPr/>
        </p:nvSpPr>
        <p:spPr>
          <a:xfrm rot="19265618">
            <a:off x="9420714" y="2651152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0444C8D-94FA-4C5B-9A31-8E1CCE5EB9BC}"/>
              </a:ext>
            </a:extLst>
          </p:cNvPr>
          <p:cNvSpPr/>
          <p:nvPr/>
        </p:nvSpPr>
        <p:spPr>
          <a:xfrm rot="6431435" flipH="1" flipV="1">
            <a:off x="7273840" y="2784292"/>
            <a:ext cx="1491420" cy="1097596"/>
          </a:xfrm>
          <a:prstGeom prst="arc">
            <a:avLst>
              <a:gd name="adj1" fmla="val 18601179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BE16C4-CF25-4520-BF11-D93B19B55CD9}"/>
              </a:ext>
            </a:extLst>
          </p:cNvPr>
          <p:cNvSpPr/>
          <p:nvPr/>
        </p:nvSpPr>
        <p:spPr>
          <a:xfrm rot="19800000">
            <a:off x="7574657" y="830952"/>
            <a:ext cx="698398" cy="1178084"/>
          </a:xfrm>
          <a:prstGeom prst="triangle">
            <a:avLst/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33BF4F9-813B-4AD0-BA9A-D32101A61EF4}"/>
              </a:ext>
            </a:extLst>
          </p:cNvPr>
          <p:cNvSpPr/>
          <p:nvPr/>
        </p:nvSpPr>
        <p:spPr>
          <a:xfrm rot="19800000">
            <a:off x="7582177" y="820756"/>
            <a:ext cx="512213" cy="993333"/>
          </a:xfrm>
          <a:prstGeom prst="triangle">
            <a:avLst/>
          </a:prstGeom>
          <a:solidFill>
            <a:srgbClr val="660066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85962-9AE8-46C8-92E8-674633F3351E}"/>
              </a:ext>
            </a:extLst>
          </p:cNvPr>
          <p:cNvSpPr/>
          <p:nvPr/>
        </p:nvSpPr>
        <p:spPr>
          <a:xfrm rot="18053004">
            <a:off x="10222232" y="2539273"/>
            <a:ext cx="1467822" cy="63682"/>
          </a:xfrm>
          <a:prstGeom prst="rect">
            <a:avLst/>
          </a:prstGeom>
          <a:solidFill>
            <a:srgbClr val="660066"/>
          </a:solidFill>
          <a:ln w="38100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43C3C0F-AFCC-4A80-B242-FF819538109C}"/>
              </a:ext>
            </a:extLst>
          </p:cNvPr>
          <p:cNvSpPr/>
          <p:nvPr/>
        </p:nvSpPr>
        <p:spPr>
          <a:xfrm flipH="1">
            <a:off x="8944302" y="2124101"/>
            <a:ext cx="240702" cy="220504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B86849-FECE-4244-8A94-19E411BD22B8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68C033-8A3E-41CE-931D-B85CCE64BC73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FD810F-C5AB-4BCB-82D6-B9AC6470D55D}"/>
              </a:ext>
            </a:extLst>
          </p:cNvPr>
          <p:cNvGrpSpPr/>
          <p:nvPr/>
        </p:nvGrpSpPr>
        <p:grpSpPr>
          <a:xfrm rot="20336277">
            <a:off x="7102962" y="1473460"/>
            <a:ext cx="1685026" cy="1459918"/>
            <a:chOff x="6056534" y="1537187"/>
            <a:chExt cx="1375063" cy="1191364"/>
          </a:xfrm>
          <a:solidFill>
            <a:schemeClr val="bg1">
              <a:lumMod val="95000"/>
            </a:schemeClr>
          </a:solidFill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79AD00F4-5481-4A15-A528-89F3FBF16C29}"/>
                </a:ext>
              </a:extLst>
            </p:cNvPr>
            <p:cNvSpPr/>
            <p:nvPr/>
          </p:nvSpPr>
          <p:spPr>
            <a:xfrm>
              <a:off x="6364911" y="1854317"/>
              <a:ext cx="844322" cy="874234"/>
            </a:xfrm>
            <a:prstGeom prst="can">
              <a:avLst>
                <a:gd name="adj" fmla="val 18963"/>
              </a:avLst>
            </a:prstGeom>
            <a:grp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AF77AD-650F-4E74-8CA3-2A5E2C4C5481}"/>
                </a:ext>
              </a:extLst>
            </p:cNvPr>
            <p:cNvSpPr/>
            <p:nvPr/>
          </p:nvSpPr>
          <p:spPr>
            <a:xfrm>
              <a:off x="6756904" y="1537187"/>
              <a:ext cx="674693" cy="651485"/>
            </a:xfrm>
            <a:prstGeom prst="ellipse">
              <a:avLst/>
            </a:prstGeom>
            <a:grp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06B16E-7BFD-4E0D-A37D-90FA7FF44332}"/>
                </a:ext>
              </a:extLst>
            </p:cNvPr>
            <p:cNvSpPr/>
            <p:nvPr/>
          </p:nvSpPr>
          <p:spPr>
            <a:xfrm>
              <a:off x="6056534" y="1564515"/>
              <a:ext cx="674693" cy="651485"/>
            </a:xfrm>
            <a:prstGeom prst="ellipse">
              <a:avLst/>
            </a:prstGeom>
            <a:grp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6BB078-7E8D-4529-9BEB-AE5F241D7555}"/>
                </a:ext>
              </a:extLst>
            </p:cNvPr>
            <p:cNvSpPr/>
            <p:nvPr/>
          </p:nvSpPr>
          <p:spPr>
            <a:xfrm>
              <a:off x="6400914" y="1647455"/>
              <a:ext cx="729340" cy="651485"/>
            </a:xfrm>
            <a:prstGeom prst="ellipse">
              <a:avLst/>
            </a:prstGeom>
            <a:grp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269630-2AD3-4744-9D39-0E1EAC7B4A32}"/>
              </a:ext>
            </a:extLst>
          </p:cNvPr>
          <p:cNvGrpSpPr/>
          <p:nvPr/>
        </p:nvGrpSpPr>
        <p:grpSpPr>
          <a:xfrm>
            <a:off x="4168438" y="738973"/>
            <a:ext cx="1375063" cy="1281852"/>
            <a:chOff x="6056534" y="1537187"/>
            <a:chExt cx="1375063" cy="1281852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C69A0B33-5278-47A9-BC38-6576D56E29AC}"/>
                </a:ext>
              </a:extLst>
            </p:cNvPr>
            <p:cNvSpPr/>
            <p:nvPr/>
          </p:nvSpPr>
          <p:spPr>
            <a:xfrm>
              <a:off x="6364911" y="1854316"/>
              <a:ext cx="844322" cy="964723"/>
            </a:xfrm>
            <a:prstGeom prst="can">
              <a:avLst>
                <a:gd name="adj" fmla="val 25001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A81B46-4B52-47C8-AFA2-3E9C0709A249}"/>
                </a:ext>
              </a:extLst>
            </p:cNvPr>
            <p:cNvSpPr/>
            <p:nvPr/>
          </p:nvSpPr>
          <p:spPr>
            <a:xfrm>
              <a:off x="6756904" y="1537187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FA2F28-79EA-4862-B9C1-82AED1E01374}"/>
                </a:ext>
              </a:extLst>
            </p:cNvPr>
            <p:cNvSpPr/>
            <p:nvPr/>
          </p:nvSpPr>
          <p:spPr>
            <a:xfrm>
              <a:off x="6056534" y="1564515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85486F-EF6E-4A54-AE8B-5BB543EB5A7F}"/>
                </a:ext>
              </a:extLst>
            </p:cNvPr>
            <p:cNvSpPr/>
            <p:nvPr/>
          </p:nvSpPr>
          <p:spPr>
            <a:xfrm>
              <a:off x="6400914" y="1647455"/>
              <a:ext cx="729340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2EF929-F9AD-49D7-88B1-A429BA5A5A2F}"/>
              </a:ext>
            </a:extLst>
          </p:cNvPr>
          <p:cNvCxnSpPr/>
          <p:nvPr/>
        </p:nvCxnSpPr>
        <p:spPr>
          <a:xfrm flipV="1">
            <a:off x="10218198" y="2680403"/>
            <a:ext cx="703450" cy="958561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oon 69">
            <a:extLst>
              <a:ext uri="{FF2B5EF4-FFF2-40B4-BE49-F238E27FC236}">
                <a16:creationId xmlns:a16="http://schemas.microsoft.com/office/drawing/2014/main" id="{6E30FB4A-42F2-4212-8A46-64B15AD4BB7E}"/>
              </a:ext>
            </a:extLst>
          </p:cNvPr>
          <p:cNvSpPr/>
          <p:nvPr/>
        </p:nvSpPr>
        <p:spPr>
          <a:xfrm rot="12948619">
            <a:off x="10730722" y="2697541"/>
            <a:ext cx="216702" cy="581052"/>
          </a:xfrm>
          <a:prstGeom prst="moon">
            <a:avLst>
              <a:gd name="adj" fmla="val 87500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2E2224-14A0-4A33-8201-46936DE5194D}"/>
              </a:ext>
            </a:extLst>
          </p:cNvPr>
          <p:cNvCxnSpPr>
            <a:cxnSpLocks/>
          </p:cNvCxnSpPr>
          <p:nvPr/>
        </p:nvCxnSpPr>
        <p:spPr>
          <a:xfrm>
            <a:off x="6663386" y="3105306"/>
            <a:ext cx="607572" cy="501024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6AC1CB1-4C3D-415F-9A62-5799A506542E}"/>
              </a:ext>
            </a:extLst>
          </p:cNvPr>
          <p:cNvCxnSpPr>
            <a:cxnSpLocks/>
          </p:cNvCxnSpPr>
          <p:nvPr/>
        </p:nvCxnSpPr>
        <p:spPr>
          <a:xfrm flipV="1">
            <a:off x="5466888" y="2863833"/>
            <a:ext cx="210361" cy="252034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71064B-9011-4922-814C-A17541584A3D}"/>
              </a:ext>
            </a:extLst>
          </p:cNvPr>
          <p:cNvCxnSpPr>
            <a:cxnSpLocks/>
          </p:cNvCxnSpPr>
          <p:nvPr/>
        </p:nvCxnSpPr>
        <p:spPr>
          <a:xfrm>
            <a:off x="6370424" y="3050358"/>
            <a:ext cx="227071" cy="18586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7E8F524-BC3F-4943-8A4B-C87BF1914086}"/>
              </a:ext>
            </a:extLst>
          </p:cNvPr>
          <p:cNvCxnSpPr>
            <a:cxnSpLocks/>
          </p:cNvCxnSpPr>
          <p:nvPr/>
        </p:nvCxnSpPr>
        <p:spPr>
          <a:xfrm>
            <a:off x="6437662" y="2918504"/>
            <a:ext cx="227071" cy="18586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elay 80">
            <a:extLst>
              <a:ext uri="{FF2B5EF4-FFF2-40B4-BE49-F238E27FC236}">
                <a16:creationId xmlns:a16="http://schemas.microsoft.com/office/drawing/2014/main" id="{E37F9E4C-AA7B-4DBF-8551-C68723D51839}"/>
              </a:ext>
            </a:extLst>
          </p:cNvPr>
          <p:cNvSpPr/>
          <p:nvPr/>
        </p:nvSpPr>
        <p:spPr>
          <a:xfrm rot="2374125">
            <a:off x="6594662" y="2952678"/>
            <a:ext cx="180965" cy="344091"/>
          </a:xfrm>
          <a:prstGeom prst="flowChartDelay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AD9747-CCC8-4CE6-ACFC-A6C531398AE0}"/>
              </a:ext>
            </a:extLst>
          </p:cNvPr>
          <p:cNvCxnSpPr>
            <a:cxnSpLocks/>
          </p:cNvCxnSpPr>
          <p:nvPr/>
        </p:nvCxnSpPr>
        <p:spPr>
          <a:xfrm>
            <a:off x="6560137" y="2841911"/>
            <a:ext cx="227071" cy="18586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B4D2577F-123A-4E7C-850B-116D095350F5}"/>
              </a:ext>
            </a:extLst>
          </p:cNvPr>
          <p:cNvSpPr/>
          <p:nvPr/>
        </p:nvSpPr>
        <p:spPr>
          <a:xfrm rot="20101040">
            <a:off x="7918061" y="1938284"/>
            <a:ext cx="897167" cy="122774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accent5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269630-2AD3-4744-9D39-0E1EAC7B4A32}"/>
              </a:ext>
            </a:extLst>
          </p:cNvPr>
          <p:cNvGrpSpPr/>
          <p:nvPr/>
        </p:nvGrpSpPr>
        <p:grpSpPr>
          <a:xfrm>
            <a:off x="4168438" y="738973"/>
            <a:ext cx="1375063" cy="1281852"/>
            <a:chOff x="6056534" y="1537187"/>
            <a:chExt cx="1375063" cy="1281852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C69A0B33-5278-47A9-BC38-6576D56E29AC}"/>
                </a:ext>
              </a:extLst>
            </p:cNvPr>
            <p:cNvSpPr/>
            <p:nvPr/>
          </p:nvSpPr>
          <p:spPr>
            <a:xfrm>
              <a:off x="6364911" y="1854316"/>
              <a:ext cx="844322" cy="964723"/>
            </a:xfrm>
            <a:prstGeom prst="can">
              <a:avLst>
                <a:gd name="adj" fmla="val 25001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A81B46-4B52-47C8-AFA2-3E9C0709A249}"/>
                </a:ext>
              </a:extLst>
            </p:cNvPr>
            <p:cNvSpPr/>
            <p:nvPr/>
          </p:nvSpPr>
          <p:spPr>
            <a:xfrm>
              <a:off x="6756904" y="1537187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FA2F28-79EA-4862-B9C1-82AED1E01374}"/>
                </a:ext>
              </a:extLst>
            </p:cNvPr>
            <p:cNvSpPr/>
            <p:nvPr/>
          </p:nvSpPr>
          <p:spPr>
            <a:xfrm>
              <a:off x="6056534" y="1564515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85486F-EF6E-4A54-AE8B-5BB543EB5A7F}"/>
                </a:ext>
              </a:extLst>
            </p:cNvPr>
            <p:cNvSpPr/>
            <p:nvPr/>
          </p:nvSpPr>
          <p:spPr>
            <a:xfrm>
              <a:off x="6400914" y="1647455"/>
              <a:ext cx="729340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6AC1CB1-4C3D-415F-9A62-5799A506542E}"/>
              </a:ext>
            </a:extLst>
          </p:cNvPr>
          <p:cNvCxnSpPr>
            <a:cxnSpLocks/>
          </p:cNvCxnSpPr>
          <p:nvPr/>
        </p:nvCxnSpPr>
        <p:spPr>
          <a:xfrm flipV="1">
            <a:off x="5466888" y="2863833"/>
            <a:ext cx="210361" cy="252034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ord 2">
            <a:extLst>
              <a:ext uri="{FF2B5EF4-FFF2-40B4-BE49-F238E27FC236}">
                <a16:creationId xmlns:a16="http://schemas.microsoft.com/office/drawing/2014/main" id="{59FED423-D857-4AD2-B8E6-1F9368FED474}"/>
              </a:ext>
            </a:extLst>
          </p:cNvPr>
          <p:cNvSpPr/>
          <p:nvPr/>
        </p:nvSpPr>
        <p:spPr>
          <a:xfrm rot="19481646">
            <a:off x="8880347" y="2811292"/>
            <a:ext cx="589922" cy="626864"/>
          </a:xfrm>
          <a:prstGeom prst="chord">
            <a:avLst>
              <a:gd name="adj1" fmla="val 247782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6009-89F0-42A6-9DC7-FE2ECE456B43}"/>
              </a:ext>
            </a:extLst>
          </p:cNvPr>
          <p:cNvCxnSpPr>
            <a:cxnSpLocks/>
          </p:cNvCxnSpPr>
          <p:nvPr/>
        </p:nvCxnSpPr>
        <p:spPr>
          <a:xfrm>
            <a:off x="8298934" y="2680403"/>
            <a:ext cx="1559926" cy="3807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>
            <a:extLst>
              <a:ext uri="{FF2B5EF4-FFF2-40B4-BE49-F238E27FC236}">
                <a16:creationId xmlns:a16="http://schemas.microsoft.com/office/drawing/2014/main" id="{3512ABBB-615F-41C1-AE25-31F2C830EB08}"/>
              </a:ext>
            </a:extLst>
          </p:cNvPr>
          <p:cNvSpPr/>
          <p:nvPr/>
        </p:nvSpPr>
        <p:spPr>
          <a:xfrm rot="9776399">
            <a:off x="7678913" y="2274265"/>
            <a:ext cx="1404492" cy="480801"/>
          </a:xfrm>
          <a:prstGeom prst="trapezoid">
            <a:avLst>
              <a:gd name="adj" fmla="val 42190"/>
            </a:avLst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apezoid 68">
            <a:extLst>
              <a:ext uri="{FF2B5EF4-FFF2-40B4-BE49-F238E27FC236}">
                <a16:creationId xmlns:a16="http://schemas.microsoft.com/office/drawing/2014/main" id="{07C1E8F1-DBD0-4393-BB12-8F5C12BA7840}"/>
              </a:ext>
            </a:extLst>
          </p:cNvPr>
          <p:cNvSpPr/>
          <p:nvPr/>
        </p:nvSpPr>
        <p:spPr>
          <a:xfrm rot="9776399">
            <a:off x="7760354" y="2467954"/>
            <a:ext cx="1208727" cy="133727"/>
          </a:xfrm>
          <a:prstGeom prst="trapezoid">
            <a:avLst>
              <a:gd name="adj" fmla="val 42190"/>
            </a:avLst>
          </a:prstGeom>
          <a:solidFill>
            <a:srgbClr val="5B9BD5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C37AB8-B8CA-46F1-9A60-80AF657A6AC6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EC616B-D4D7-4C23-A038-FB44C8B548C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69A3C0-414A-4A10-8FE5-88B414A500BF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1C824-D919-4D50-9F40-C020A330D4E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75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iagonal Stripe 63">
            <a:extLst>
              <a:ext uri="{FF2B5EF4-FFF2-40B4-BE49-F238E27FC236}">
                <a16:creationId xmlns:a16="http://schemas.microsoft.com/office/drawing/2014/main" id="{A7B9A348-37C9-417F-8B44-CB04AE797EE0}"/>
              </a:ext>
            </a:extLst>
          </p:cNvPr>
          <p:cNvSpPr/>
          <p:nvPr/>
        </p:nvSpPr>
        <p:spPr>
          <a:xfrm rot="10351051" flipH="1">
            <a:off x="7442699" y="2405737"/>
            <a:ext cx="3221713" cy="2699859"/>
          </a:xfrm>
          <a:prstGeom prst="diagStripe">
            <a:avLst>
              <a:gd name="adj" fmla="val 86578"/>
            </a:avLst>
          </a:prstGeom>
          <a:solidFill>
            <a:schemeClr val="bg2">
              <a:lumMod val="9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rapezoid 64">
            <a:extLst>
              <a:ext uri="{FF2B5EF4-FFF2-40B4-BE49-F238E27FC236}">
                <a16:creationId xmlns:a16="http://schemas.microsoft.com/office/drawing/2014/main" id="{1C517FAA-8795-4DDF-8762-18C7856F609A}"/>
              </a:ext>
            </a:extLst>
          </p:cNvPr>
          <p:cNvSpPr/>
          <p:nvPr/>
        </p:nvSpPr>
        <p:spPr>
          <a:xfrm rot="17809692">
            <a:off x="6833091" y="2738116"/>
            <a:ext cx="908272" cy="161846"/>
          </a:xfrm>
          <a:prstGeom prst="trapezoid">
            <a:avLst>
              <a:gd name="adj" fmla="val 7456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gonal Stripe 62">
            <a:extLst>
              <a:ext uri="{FF2B5EF4-FFF2-40B4-BE49-F238E27FC236}">
                <a16:creationId xmlns:a16="http://schemas.microsoft.com/office/drawing/2014/main" id="{C21ECC8D-C99C-44EC-8C9B-9BF2D1F953E8}"/>
              </a:ext>
            </a:extLst>
          </p:cNvPr>
          <p:cNvSpPr/>
          <p:nvPr/>
        </p:nvSpPr>
        <p:spPr>
          <a:xfrm rot="2963594">
            <a:off x="8887861" y="2249681"/>
            <a:ext cx="1071978" cy="1137446"/>
          </a:xfrm>
          <a:prstGeom prst="diagStripe">
            <a:avLst>
              <a:gd name="adj" fmla="val 71854"/>
            </a:avLst>
          </a:prstGeom>
          <a:solidFill>
            <a:srgbClr val="FF00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iagonal Stripe 61">
            <a:extLst>
              <a:ext uri="{FF2B5EF4-FFF2-40B4-BE49-F238E27FC236}">
                <a16:creationId xmlns:a16="http://schemas.microsoft.com/office/drawing/2014/main" id="{D4121380-50C9-4973-A4C9-16A722760D26}"/>
              </a:ext>
            </a:extLst>
          </p:cNvPr>
          <p:cNvSpPr/>
          <p:nvPr/>
        </p:nvSpPr>
        <p:spPr>
          <a:xfrm>
            <a:off x="8857430" y="2301762"/>
            <a:ext cx="1071978" cy="1137446"/>
          </a:xfrm>
          <a:prstGeom prst="diagStripe">
            <a:avLst>
              <a:gd name="adj" fmla="val 71854"/>
            </a:avLst>
          </a:prstGeom>
          <a:solidFill>
            <a:srgbClr val="FF00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B86849-FECE-4244-8A94-19E411BD22B8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68C033-8A3E-41CE-931D-B85CCE64BC73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782617" y="4746331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8136505F-9C06-4C5D-94FB-9E9E45FF1831}"/>
              </a:ext>
            </a:extLst>
          </p:cNvPr>
          <p:cNvSpPr/>
          <p:nvPr/>
        </p:nvSpPr>
        <p:spPr>
          <a:xfrm rot="2600348">
            <a:off x="8169030" y="2289408"/>
            <a:ext cx="1071978" cy="1137446"/>
          </a:xfrm>
          <a:prstGeom prst="diagStripe">
            <a:avLst>
              <a:gd name="adj" fmla="val 70735"/>
            </a:avLst>
          </a:prstGeom>
          <a:solidFill>
            <a:srgbClr val="FF00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rapezoid 65">
            <a:extLst>
              <a:ext uri="{FF2B5EF4-FFF2-40B4-BE49-F238E27FC236}">
                <a16:creationId xmlns:a16="http://schemas.microsoft.com/office/drawing/2014/main" id="{E00AC7B2-5EF1-43C4-906E-D80560BF79FA}"/>
              </a:ext>
            </a:extLst>
          </p:cNvPr>
          <p:cNvSpPr/>
          <p:nvPr/>
        </p:nvSpPr>
        <p:spPr>
          <a:xfrm rot="18064111">
            <a:off x="6883582" y="2414855"/>
            <a:ext cx="303039" cy="471857"/>
          </a:xfrm>
          <a:prstGeom prst="trapezoid">
            <a:avLst>
              <a:gd name="adj" fmla="val 7456"/>
            </a:avLst>
          </a:prstGeom>
          <a:solidFill>
            <a:schemeClr val="bg2">
              <a:lumMod val="2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B86849-FECE-4244-8A94-19E411BD22B8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rgbClr val="3C3838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68C033-8A3E-41CE-931D-B85CCE64BC73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374173" y="4758520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BDCB0BE-4600-4E0C-A6EB-C360034B3D8B}"/>
              </a:ext>
            </a:extLst>
          </p:cNvPr>
          <p:cNvSpPr/>
          <p:nvPr/>
        </p:nvSpPr>
        <p:spPr>
          <a:xfrm rot="10800000">
            <a:off x="8395517" y="3792481"/>
            <a:ext cx="761751" cy="875241"/>
          </a:xfrm>
          <a:prstGeom prst="triangle">
            <a:avLst>
              <a:gd name="adj" fmla="val 48477"/>
            </a:avLst>
          </a:prstGeom>
          <a:solidFill>
            <a:schemeClr val="bg1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68FD-7DEA-4881-B0D2-5C8B32C52C02}"/>
              </a:ext>
            </a:extLst>
          </p:cNvPr>
          <p:cNvGrpSpPr/>
          <p:nvPr/>
        </p:nvGrpSpPr>
        <p:grpSpPr>
          <a:xfrm>
            <a:off x="8161265" y="3638053"/>
            <a:ext cx="1217260" cy="520941"/>
            <a:chOff x="4973856" y="2021587"/>
            <a:chExt cx="1799891" cy="770285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C144BA0-5CE6-4DA3-BDE0-60F49FBF2090}"/>
                </a:ext>
              </a:extLst>
            </p:cNvPr>
            <p:cNvSpPr/>
            <p:nvPr/>
          </p:nvSpPr>
          <p:spPr>
            <a:xfrm rot="16200000">
              <a:off x="5955251" y="1964842"/>
              <a:ext cx="761751" cy="875241"/>
            </a:xfrm>
            <a:prstGeom prst="triangle">
              <a:avLst>
                <a:gd name="adj" fmla="val 48477"/>
              </a:avLst>
            </a:prstGeom>
            <a:solidFill>
              <a:srgbClr val="FF0000"/>
            </a:solidFill>
            <a:ln w="7620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F1DD13E6-DB9F-41B5-8339-F75907EE625C}"/>
                </a:ext>
              </a:extLst>
            </p:cNvPr>
            <p:cNvSpPr/>
            <p:nvPr/>
          </p:nvSpPr>
          <p:spPr>
            <a:xfrm rot="5619672">
              <a:off x="5030601" y="1973376"/>
              <a:ext cx="761751" cy="875241"/>
            </a:xfrm>
            <a:prstGeom prst="triangle">
              <a:avLst>
                <a:gd name="adj" fmla="val 48477"/>
              </a:avLst>
            </a:prstGeom>
            <a:solidFill>
              <a:srgbClr val="FF0000"/>
            </a:solidFill>
            <a:ln w="7620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1207D98-F71F-4D0D-9E70-C8FF8B700635}"/>
                </a:ext>
              </a:extLst>
            </p:cNvPr>
            <p:cNvSpPr/>
            <p:nvPr/>
          </p:nvSpPr>
          <p:spPr>
            <a:xfrm>
              <a:off x="5596396" y="2135898"/>
              <a:ext cx="550196" cy="550196"/>
            </a:xfrm>
            <a:prstGeom prst="roundRect">
              <a:avLst>
                <a:gd name="adj" fmla="val 37643"/>
              </a:avLst>
            </a:prstGeom>
            <a:solidFill>
              <a:srgbClr val="FF0000"/>
            </a:solidFill>
            <a:ln w="7620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rapezoid 53">
            <a:extLst>
              <a:ext uri="{FF2B5EF4-FFF2-40B4-BE49-F238E27FC236}">
                <a16:creationId xmlns:a16="http://schemas.microsoft.com/office/drawing/2014/main" id="{F5517E9B-0206-4D00-AD3E-7E1752B2D3E6}"/>
              </a:ext>
            </a:extLst>
          </p:cNvPr>
          <p:cNvSpPr/>
          <p:nvPr/>
        </p:nvSpPr>
        <p:spPr>
          <a:xfrm rot="20659407">
            <a:off x="7775563" y="2540436"/>
            <a:ext cx="1233612" cy="152544"/>
          </a:xfrm>
          <a:prstGeom prst="trapezoid">
            <a:avLst>
              <a:gd name="adj" fmla="val 7456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90CA758E-5855-4B86-90B1-50523A8DFA52}"/>
              </a:ext>
            </a:extLst>
          </p:cNvPr>
          <p:cNvSpPr/>
          <p:nvPr/>
        </p:nvSpPr>
        <p:spPr>
          <a:xfrm rot="9776399">
            <a:off x="7651762" y="1373775"/>
            <a:ext cx="1070624" cy="1173189"/>
          </a:xfrm>
          <a:prstGeom prst="trapezoid">
            <a:avLst>
              <a:gd name="adj" fmla="val 12722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3B988602-5082-4717-B786-885A94C06EBF}"/>
              </a:ext>
            </a:extLst>
          </p:cNvPr>
          <p:cNvSpPr/>
          <p:nvPr/>
        </p:nvSpPr>
        <p:spPr>
          <a:xfrm rot="9875876">
            <a:off x="7869828" y="2206242"/>
            <a:ext cx="867305" cy="290619"/>
          </a:xfrm>
          <a:prstGeom prst="trapezoid">
            <a:avLst>
              <a:gd name="adj" fmla="val 7456"/>
            </a:avLst>
          </a:prstGeom>
          <a:solidFill>
            <a:srgbClr val="FF0000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C4A1B5-0981-4966-A052-DC3F7B7C25A6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rgbClr val="FDCFE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rgbClr val="71DAFF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rgbClr val="71DAFF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374173" y="4758520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3CBBFA-1F40-4C8A-9182-60FE1C7DE36D}"/>
              </a:ext>
            </a:extLst>
          </p:cNvPr>
          <p:cNvSpPr/>
          <p:nvPr/>
        </p:nvSpPr>
        <p:spPr>
          <a:xfrm>
            <a:off x="6066041" y="4690274"/>
            <a:ext cx="278311" cy="27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606F570-960B-4D3A-AA31-F36C57D7504F}"/>
              </a:ext>
            </a:extLst>
          </p:cNvPr>
          <p:cNvSpPr/>
          <p:nvPr/>
        </p:nvSpPr>
        <p:spPr>
          <a:xfrm>
            <a:off x="5467149" y="3131191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9D926B-376E-42DA-954D-F3A64233AAAD}"/>
              </a:ext>
            </a:extLst>
          </p:cNvPr>
          <p:cNvSpPr/>
          <p:nvPr/>
        </p:nvSpPr>
        <p:spPr>
          <a:xfrm>
            <a:off x="6030120" y="4071483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B29F-106D-4ED8-998E-938E3F31F838}"/>
              </a:ext>
            </a:extLst>
          </p:cNvPr>
          <p:cNvSpPr/>
          <p:nvPr/>
        </p:nvSpPr>
        <p:spPr>
          <a:xfrm rot="749672">
            <a:off x="10420370" y="3045813"/>
            <a:ext cx="83431" cy="1502152"/>
          </a:xfrm>
          <a:prstGeom prst="rect">
            <a:avLst/>
          </a:prstGeom>
          <a:solidFill>
            <a:srgbClr val="71DAFF"/>
          </a:solidFill>
          <a:ln w="38100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49CD6ED5-821B-4686-AD4B-A638C334627D}"/>
              </a:ext>
            </a:extLst>
          </p:cNvPr>
          <p:cNvSpPr/>
          <p:nvPr/>
        </p:nvSpPr>
        <p:spPr>
          <a:xfrm rot="864933">
            <a:off x="10355825" y="2567075"/>
            <a:ext cx="656561" cy="656561"/>
          </a:xfrm>
          <a:prstGeom prst="star5">
            <a:avLst>
              <a:gd name="adj" fmla="val 28546"/>
              <a:gd name="hf" fmla="val 105146"/>
              <a:gd name="vf" fmla="val 110557"/>
            </a:avLst>
          </a:prstGeom>
          <a:solidFill>
            <a:srgbClr val="FDCFEA"/>
          </a:solidFill>
          <a:ln w="57150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DC647F85-305E-496D-8CF3-6CC74E795628}"/>
              </a:ext>
            </a:extLst>
          </p:cNvPr>
          <p:cNvSpPr/>
          <p:nvPr/>
        </p:nvSpPr>
        <p:spPr>
          <a:xfrm rot="864933">
            <a:off x="10517820" y="2760020"/>
            <a:ext cx="305295" cy="305295"/>
          </a:xfrm>
          <a:prstGeom prst="star5">
            <a:avLst>
              <a:gd name="adj" fmla="val 28546"/>
              <a:gd name="hf" fmla="val 105146"/>
              <a:gd name="vf" fmla="val 110557"/>
            </a:avLst>
          </a:prstGeom>
          <a:solidFill>
            <a:srgbClr val="71DAFF"/>
          </a:solidFill>
          <a:ln w="12700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4D1CDE9-D93C-4E37-9055-E3E2F16A524F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rgbClr val="FDC7E7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374173" y="4758520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606F570-960B-4D3A-AA31-F36C57D7504F}"/>
              </a:ext>
            </a:extLst>
          </p:cNvPr>
          <p:cNvSpPr/>
          <p:nvPr/>
        </p:nvSpPr>
        <p:spPr>
          <a:xfrm>
            <a:off x="4842257" y="4287597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9D926B-376E-42DA-954D-F3A64233AAAD}"/>
              </a:ext>
            </a:extLst>
          </p:cNvPr>
          <p:cNvSpPr/>
          <p:nvPr/>
        </p:nvSpPr>
        <p:spPr>
          <a:xfrm>
            <a:off x="5583547" y="4144991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21559E-64BE-477B-BD67-53DBED7EB958}"/>
              </a:ext>
            </a:extLst>
          </p:cNvPr>
          <p:cNvGrpSpPr/>
          <p:nvPr/>
        </p:nvGrpSpPr>
        <p:grpSpPr>
          <a:xfrm>
            <a:off x="4347415" y="1268365"/>
            <a:ext cx="1054992" cy="787696"/>
            <a:chOff x="5856115" y="1672797"/>
            <a:chExt cx="1054992" cy="787696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EAB7A28-278E-4664-954C-BA49C0738800}"/>
                </a:ext>
              </a:extLst>
            </p:cNvPr>
            <p:cNvSpPr/>
            <p:nvPr/>
          </p:nvSpPr>
          <p:spPr>
            <a:xfrm rot="19476002">
              <a:off x="5856115" y="1893729"/>
              <a:ext cx="501278" cy="566764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2402E7D-3021-4128-AE3E-E5BD73EC198B}"/>
                </a:ext>
              </a:extLst>
            </p:cNvPr>
            <p:cNvSpPr/>
            <p:nvPr/>
          </p:nvSpPr>
          <p:spPr>
            <a:xfrm rot="20538045">
              <a:off x="6091783" y="1679034"/>
              <a:ext cx="501278" cy="71658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D3DD58D-3730-485A-A287-834A9038AFA4}"/>
                </a:ext>
              </a:extLst>
            </p:cNvPr>
            <p:cNvSpPr/>
            <p:nvPr/>
          </p:nvSpPr>
          <p:spPr>
            <a:xfrm rot="166829">
              <a:off x="6409829" y="1744622"/>
              <a:ext cx="501278" cy="55396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FE5E1F7-6F90-452F-B1A0-1510A57D0C9C}"/>
                </a:ext>
              </a:extLst>
            </p:cNvPr>
            <p:cNvSpPr/>
            <p:nvPr/>
          </p:nvSpPr>
          <p:spPr>
            <a:xfrm rot="20504000">
              <a:off x="6084165" y="1672797"/>
              <a:ext cx="508330" cy="691240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BDBA8C4-1C32-426D-BA93-CBE7C74D0350}"/>
                </a:ext>
              </a:extLst>
            </p:cNvPr>
            <p:cNvSpPr/>
            <p:nvPr/>
          </p:nvSpPr>
          <p:spPr>
            <a:xfrm rot="166829">
              <a:off x="6406997" y="1734139"/>
              <a:ext cx="501278" cy="55396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6560726-FD57-41A7-8622-618D49F979DD}"/>
                </a:ext>
              </a:extLst>
            </p:cNvPr>
            <p:cNvSpPr/>
            <p:nvPr/>
          </p:nvSpPr>
          <p:spPr>
            <a:xfrm rot="19396704">
              <a:off x="5889531" y="1874327"/>
              <a:ext cx="408647" cy="553792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108881-B15A-4CC0-91C3-3855D1FFA043}"/>
              </a:ext>
            </a:extLst>
          </p:cNvPr>
          <p:cNvGrpSpPr/>
          <p:nvPr/>
        </p:nvGrpSpPr>
        <p:grpSpPr>
          <a:xfrm>
            <a:off x="7595152" y="2062376"/>
            <a:ext cx="928868" cy="722823"/>
            <a:chOff x="5818692" y="1672797"/>
            <a:chExt cx="928868" cy="722823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1284A406-C2AE-4687-99ED-92C00CB8F4EB}"/>
                </a:ext>
              </a:extLst>
            </p:cNvPr>
            <p:cNvSpPr/>
            <p:nvPr/>
          </p:nvSpPr>
          <p:spPr>
            <a:xfrm rot="18632702">
              <a:off x="5933403" y="1818249"/>
              <a:ext cx="337342" cy="566764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23E82711-AD58-404F-A04D-F9886962D839}"/>
                </a:ext>
              </a:extLst>
            </p:cNvPr>
            <p:cNvSpPr/>
            <p:nvPr/>
          </p:nvSpPr>
          <p:spPr>
            <a:xfrm rot="20538045">
              <a:off x="6091783" y="1679034"/>
              <a:ext cx="501278" cy="71658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0CA2F65-E38B-4A25-9D91-C922091BA6B4}"/>
                </a:ext>
              </a:extLst>
            </p:cNvPr>
            <p:cNvSpPr/>
            <p:nvPr/>
          </p:nvSpPr>
          <p:spPr>
            <a:xfrm rot="543453">
              <a:off x="6413828" y="1737389"/>
              <a:ext cx="333732" cy="508954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06A2EAB-39BB-42B0-88B9-0E7A1B4403C1}"/>
                </a:ext>
              </a:extLst>
            </p:cNvPr>
            <p:cNvSpPr/>
            <p:nvPr/>
          </p:nvSpPr>
          <p:spPr>
            <a:xfrm rot="20504000">
              <a:off x="6084165" y="1672797"/>
              <a:ext cx="508330" cy="691240"/>
            </a:xfrm>
            <a:prstGeom prst="triangle">
              <a:avLst>
                <a:gd name="adj" fmla="val 50714"/>
              </a:avLst>
            </a:prstGeom>
            <a:solidFill>
              <a:srgbClr val="FDC7E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B051FC5-B7B0-44BE-92E2-E19084C062A2}"/>
                </a:ext>
              </a:extLst>
            </p:cNvPr>
            <p:cNvSpPr/>
            <p:nvPr/>
          </p:nvSpPr>
          <p:spPr>
            <a:xfrm rot="713335">
              <a:off x="6423052" y="1728339"/>
              <a:ext cx="304844" cy="495923"/>
            </a:xfrm>
            <a:prstGeom prst="triangle">
              <a:avLst>
                <a:gd name="adj" fmla="val 50714"/>
              </a:avLst>
            </a:prstGeom>
            <a:solidFill>
              <a:srgbClr val="FDC7E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7BC29853-B382-42E6-BD13-63A4604AF749}"/>
                </a:ext>
              </a:extLst>
            </p:cNvPr>
            <p:cNvSpPr/>
            <p:nvPr/>
          </p:nvSpPr>
          <p:spPr>
            <a:xfrm rot="19027654">
              <a:off x="5995836" y="1890122"/>
              <a:ext cx="263871" cy="495560"/>
            </a:xfrm>
            <a:prstGeom prst="triangle">
              <a:avLst>
                <a:gd name="adj" fmla="val 50714"/>
              </a:avLst>
            </a:prstGeom>
            <a:solidFill>
              <a:srgbClr val="FDC7E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73CBBFA-1F40-4C8A-9182-60FE1C7DE36D}"/>
              </a:ext>
            </a:extLst>
          </p:cNvPr>
          <p:cNvSpPr/>
          <p:nvPr/>
        </p:nvSpPr>
        <p:spPr>
          <a:xfrm>
            <a:off x="7892729" y="1904060"/>
            <a:ext cx="185415" cy="185415"/>
          </a:xfrm>
          <a:prstGeom prst="ellipse">
            <a:avLst/>
          </a:prstGeom>
          <a:solidFill>
            <a:srgbClr val="934BC9"/>
          </a:solidFill>
          <a:ln w="28575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173DE7-80EB-41AA-B5E3-5335609A9A8D}"/>
              </a:ext>
            </a:extLst>
          </p:cNvPr>
          <p:cNvSpPr/>
          <p:nvPr/>
        </p:nvSpPr>
        <p:spPr>
          <a:xfrm>
            <a:off x="8332229" y="1976522"/>
            <a:ext cx="159078" cy="15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96B314-2F29-4832-A1A9-CCBF2D456F25}"/>
              </a:ext>
            </a:extLst>
          </p:cNvPr>
          <p:cNvSpPr/>
          <p:nvPr/>
        </p:nvSpPr>
        <p:spPr>
          <a:xfrm>
            <a:off x="7524768" y="2181899"/>
            <a:ext cx="159078" cy="15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B4D2577F-123A-4E7C-850B-116D095350F5}"/>
              </a:ext>
            </a:extLst>
          </p:cNvPr>
          <p:cNvSpPr/>
          <p:nvPr/>
        </p:nvSpPr>
        <p:spPr>
          <a:xfrm rot="20101040">
            <a:off x="7918061" y="1938284"/>
            <a:ext cx="897167" cy="122774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accent5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269630-2AD3-4744-9D39-0E1EAC7B4A32}"/>
              </a:ext>
            </a:extLst>
          </p:cNvPr>
          <p:cNvGrpSpPr/>
          <p:nvPr/>
        </p:nvGrpSpPr>
        <p:grpSpPr>
          <a:xfrm>
            <a:off x="4168438" y="738973"/>
            <a:ext cx="1375063" cy="1281852"/>
            <a:chOff x="6056534" y="1537187"/>
            <a:chExt cx="1375063" cy="1281852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C69A0B33-5278-47A9-BC38-6576D56E29AC}"/>
                </a:ext>
              </a:extLst>
            </p:cNvPr>
            <p:cNvSpPr/>
            <p:nvPr/>
          </p:nvSpPr>
          <p:spPr>
            <a:xfrm>
              <a:off x="6364911" y="1854316"/>
              <a:ext cx="844322" cy="964723"/>
            </a:xfrm>
            <a:prstGeom prst="can">
              <a:avLst>
                <a:gd name="adj" fmla="val 25001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A81B46-4B52-47C8-AFA2-3E9C0709A249}"/>
                </a:ext>
              </a:extLst>
            </p:cNvPr>
            <p:cNvSpPr/>
            <p:nvPr/>
          </p:nvSpPr>
          <p:spPr>
            <a:xfrm>
              <a:off x="6756904" y="1537187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FA2F28-79EA-4862-B9C1-82AED1E01374}"/>
                </a:ext>
              </a:extLst>
            </p:cNvPr>
            <p:cNvSpPr/>
            <p:nvPr/>
          </p:nvSpPr>
          <p:spPr>
            <a:xfrm>
              <a:off x="6056534" y="1564515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85486F-EF6E-4A54-AE8B-5BB543EB5A7F}"/>
                </a:ext>
              </a:extLst>
            </p:cNvPr>
            <p:cNvSpPr/>
            <p:nvPr/>
          </p:nvSpPr>
          <p:spPr>
            <a:xfrm>
              <a:off x="6400914" y="1647455"/>
              <a:ext cx="729340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6AC1CB1-4C3D-415F-9A62-5799A506542E}"/>
              </a:ext>
            </a:extLst>
          </p:cNvPr>
          <p:cNvCxnSpPr>
            <a:cxnSpLocks/>
          </p:cNvCxnSpPr>
          <p:nvPr/>
        </p:nvCxnSpPr>
        <p:spPr>
          <a:xfrm flipV="1">
            <a:off x="5466888" y="2863833"/>
            <a:ext cx="210361" cy="252034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ord 2">
            <a:extLst>
              <a:ext uri="{FF2B5EF4-FFF2-40B4-BE49-F238E27FC236}">
                <a16:creationId xmlns:a16="http://schemas.microsoft.com/office/drawing/2014/main" id="{59FED423-D857-4AD2-B8E6-1F9368FED474}"/>
              </a:ext>
            </a:extLst>
          </p:cNvPr>
          <p:cNvSpPr/>
          <p:nvPr/>
        </p:nvSpPr>
        <p:spPr>
          <a:xfrm rot="17241102">
            <a:off x="8035869" y="2891812"/>
            <a:ext cx="589922" cy="626864"/>
          </a:xfrm>
          <a:prstGeom prst="chord">
            <a:avLst>
              <a:gd name="adj1" fmla="val 1156348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6009-89F0-42A6-9DC7-FE2ECE456B43}"/>
              </a:ext>
            </a:extLst>
          </p:cNvPr>
          <p:cNvCxnSpPr>
            <a:cxnSpLocks/>
          </p:cNvCxnSpPr>
          <p:nvPr/>
        </p:nvCxnSpPr>
        <p:spPr>
          <a:xfrm flipV="1">
            <a:off x="7519893" y="2710197"/>
            <a:ext cx="1816580" cy="608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>
            <a:extLst>
              <a:ext uri="{FF2B5EF4-FFF2-40B4-BE49-F238E27FC236}">
                <a16:creationId xmlns:a16="http://schemas.microsoft.com/office/drawing/2014/main" id="{3512ABBB-615F-41C1-AE25-31F2C830EB08}"/>
              </a:ext>
            </a:extLst>
          </p:cNvPr>
          <p:cNvSpPr/>
          <p:nvPr/>
        </p:nvSpPr>
        <p:spPr>
          <a:xfrm rot="9776399">
            <a:off x="7678913" y="2274265"/>
            <a:ext cx="1404492" cy="480801"/>
          </a:xfrm>
          <a:prstGeom prst="trapezoid">
            <a:avLst>
              <a:gd name="adj" fmla="val 42190"/>
            </a:avLst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apezoid 68">
            <a:extLst>
              <a:ext uri="{FF2B5EF4-FFF2-40B4-BE49-F238E27FC236}">
                <a16:creationId xmlns:a16="http://schemas.microsoft.com/office/drawing/2014/main" id="{07C1E8F1-DBD0-4393-BB12-8F5C12BA7840}"/>
              </a:ext>
            </a:extLst>
          </p:cNvPr>
          <p:cNvSpPr/>
          <p:nvPr/>
        </p:nvSpPr>
        <p:spPr>
          <a:xfrm rot="9776399">
            <a:off x="7760354" y="2467954"/>
            <a:ext cx="1208727" cy="133727"/>
          </a:xfrm>
          <a:prstGeom prst="trapezoid">
            <a:avLst>
              <a:gd name="adj" fmla="val 42190"/>
            </a:avLst>
          </a:prstGeom>
          <a:solidFill>
            <a:srgbClr val="5B9BD5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Chen</dc:creator>
  <cp:lastModifiedBy>John Chen</cp:lastModifiedBy>
  <cp:revision>22</cp:revision>
  <dcterms:created xsi:type="dcterms:W3CDTF">2021-10-12T19:58:04Z</dcterms:created>
  <dcterms:modified xsi:type="dcterms:W3CDTF">2021-10-13T01:48:07Z</dcterms:modified>
</cp:coreProperties>
</file>