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56" r:id="rId2"/>
    <p:sldId id="264" r:id="rId3"/>
    <p:sldId id="257" r:id="rId4"/>
    <p:sldId id="263" r:id="rId5"/>
    <p:sldId id="258" r:id="rId6"/>
    <p:sldId id="259" r:id="rId7"/>
    <p:sldId id="260" r:id="rId8"/>
    <p:sldId id="262" r:id="rId9"/>
    <p:sldId id="266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548235"/>
    <a:srgbClr val="3E1D06"/>
    <a:srgbClr val="603813"/>
    <a:srgbClr val="71DAFF"/>
    <a:srgbClr val="FDCFEA"/>
    <a:srgbClr val="934BC9"/>
    <a:srgbClr val="660066"/>
    <a:srgbClr val="2F5597"/>
    <a:srgbClr val="C40E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5226" autoAdjust="0"/>
  </p:normalViewPr>
  <p:slideViewPr>
    <p:cSldViewPr snapToGrid="0">
      <p:cViewPr>
        <p:scale>
          <a:sx n="100" d="100"/>
          <a:sy n="100" d="100"/>
        </p:scale>
        <p:origin x="-1008" y="-36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A4D71B-C14F-4709-8EC9-09C139486C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F51F7C-D62D-4B83-B946-5E7DD4FC9C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7EBD0-660A-44D1-BE89-0FB97CFAC46D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197CE-6F4B-444A-A4CC-AEAB774174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C170F-9974-4044-8D50-468A5B7CD1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7E46A-78AE-44C8-81CB-CB81F18EB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049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67B45-2D88-40CE-8662-E578410B4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882E4-BEAF-4BA7-A181-F15353892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683BE-07B2-4722-AF4E-211AF3E8E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E8F47-FA51-4B7A-9207-9C214AA0D866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04C0E-3FEF-46E6-9321-AEFA022D6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141C3-B55D-45EE-B396-FBB29B90F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7D6E-7605-4224-B087-0181F4C48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52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9741D-F5FA-463E-8500-90BD8289E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768BB-4E82-47C5-88C0-875E3DBEF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166D0-446E-48C1-8E8B-E45C415D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E8F47-FA51-4B7A-9207-9C214AA0D866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16DAA-B975-458D-969A-2F14CDB9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7EE63-879F-410D-819F-6337EE539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7D6E-7605-4224-B087-0181F4C48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0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67886-9589-47CF-8801-34AFC7139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4AF9F-AA7A-44C6-AF75-85C827759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C90A3-1E12-4476-B073-D9B3CEBCE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E8F47-FA51-4B7A-9207-9C214AA0D866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056B0-17C3-4E4E-A72D-1212B5D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B4139-D972-4D98-A6DF-F7179A0F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7D6E-7605-4224-B087-0181F4C48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C1A44-092B-479B-9964-BB51AD7E6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6185C-765E-41DB-A664-45BC9E8C5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05E41-508E-4662-BF22-1373B24D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E8F47-FA51-4B7A-9207-9C214AA0D866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B1C94-9F5F-44BF-A90F-5D9C0B092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10AC5-68C2-41A3-8AB7-9DE38A170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7D6E-7605-4224-B087-0181F4C48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5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F855F-A8CA-427D-9D90-3E904F13A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E3923-5F6A-48AB-89CD-0CBD466A6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E14E4-004C-43CF-8FD1-211185EE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E8F47-FA51-4B7A-9207-9C214AA0D866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E5E2E-81F8-4FFB-927E-FEE5FD487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7B0D6-11FA-4312-9E3B-EC4EEF6C5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7D6E-7605-4224-B087-0181F4C48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6226-697B-4279-B05C-2E7DC81E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A33AD-8B8C-4CCB-8269-8B015F02B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6FB9D-B9C0-4F75-8558-C61AF87D5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5CFCB-F0D3-49EB-9172-CF131653D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E8F47-FA51-4B7A-9207-9C214AA0D866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6CD47-5F19-4F9D-B14A-13A8C770E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34F0A-D6B0-4161-B235-4AB3E758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7D6E-7605-4224-B087-0181F4C48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4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B3F1-2957-4452-BD8C-7DDF9122D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B1A9B-23F7-4954-AE29-A55E60A9E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247F1-BE91-48C3-BE44-ECDCBC0BF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41B1D3-55CA-48DF-8A16-882FC8D60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B897C-7545-47B2-9C6C-D7E7A6B66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BA7B9-602D-4B17-828B-E80C11F91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E8F47-FA51-4B7A-9207-9C214AA0D866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A1BE7-8E85-462F-88CF-986B81C2F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F2642B-248C-4A6E-B25D-791016204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7D6E-7605-4224-B087-0181F4C48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4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9D5D1-7DCB-44B9-A9BD-B05A244A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27AB37-DE6A-468A-A1E2-A4320BA94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E8F47-FA51-4B7A-9207-9C214AA0D866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E7F1F5-FC91-4BF7-AC76-53AB4E90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0F183-7803-4BD1-BFA3-A5275E77C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7D6E-7605-4224-B087-0181F4C48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90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40BAA-D1F6-4437-BBF7-C0122238F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E8F47-FA51-4B7A-9207-9C214AA0D866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857A9-7234-40DD-9B98-66593D672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72512-FC30-4DAD-97AE-1726A97D3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7D6E-7605-4224-B087-0181F4C48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5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B13B6-5ED5-42A3-9FE2-E6E8EE0D8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89CF4-58BA-4C99-8371-309E0FDC2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98372-5E5C-4766-92CD-18A0021B3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26231-EEA3-45AE-91A0-5EADA606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E8F47-FA51-4B7A-9207-9C214AA0D866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CDC53-506A-4116-AD7C-BBF1C451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9350F-E505-44BE-A3DF-2F252B57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7D6E-7605-4224-B087-0181F4C48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4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415A-A1C8-4298-BB37-B6153514A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31A9DD-E3A1-4B11-A507-0D83A43B4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9A49B-A2F8-4816-BC3E-C44176F2B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FD9F6-773C-4742-BD21-8BC0EA7E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E8F47-FA51-4B7A-9207-9C214AA0D866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6452-70AB-4A0A-9545-85FBEEAB4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7286E-68FD-432E-8F5D-DD8833000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7D6E-7605-4224-B087-0181F4C48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B7E7D8-8735-464E-9B25-C190A663B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2C70D-730D-4225-833C-E339A23A3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CCCCE-558E-4B91-9ADE-D99B6BABA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E8F47-FA51-4B7A-9207-9C214AA0D866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59244-7B2C-4E65-91D2-EAD34F3F9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75F33-7AB1-4184-9C70-2D465EBE4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27D6E-7605-4224-B087-0181F4C48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0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B255CCFC-99D2-4BD9-A4F0-12470FD35CEE}"/>
              </a:ext>
            </a:extLst>
          </p:cNvPr>
          <p:cNvSpPr/>
          <p:nvPr/>
        </p:nvSpPr>
        <p:spPr>
          <a:xfrm rot="1400603">
            <a:off x="6965764" y="2488112"/>
            <a:ext cx="1627385" cy="1272202"/>
          </a:xfrm>
          <a:prstGeom prst="ellipse">
            <a:avLst/>
          </a:prstGeom>
          <a:solidFill>
            <a:srgbClr val="FBB03B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CDE1837-2268-4964-B726-FB7ED8B39343}"/>
              </a:ext>
            </a:extLst>
          </p:cNvPr>
          <p:cNvSpPr/>
          <p:nvPr/>
        </p:nvSpPr>
        <p:spPr>
          <a:xfrm rot="20101040">
            <a:off x="9341950" y="2478471"/>
            <a:ext cx="1627385" cy="1227741"/>
          </a:xfrm>
          <a:prstGeom prst="ellipse">
            <a:avLst/>
          </a:prstGeom>
          <a:solidFill>
            <a:srgbClr val="FBB03B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EE4D319-104C-47C8-89B4-852F81CCAAAA}"/>
              </a:ext>
            </a:extLst>
          </p:cNvPr>
          <p:cNvSpPr/>
          <p:nvPr/>
        </p:nvSpPr>
        <p:spPr>
          <a:xfrm>
            <a:off x="7639329" y="2079594"/>
            <a:ext cx="2698812" cy="2698812"/>
          </a:xfrm>
          <a:prstGeom prst="ellipse">
            <a:avLst/>
          </a:prstGeom>
          <a:solidFill>
            <a:srgbClr val="F7C800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674BBF-5735-40E7-8C9A-71E6DEA23AD1}"/>
              </a:ext>
            </a:extLst>
          </p:cNvPr>
          <p:cNvCxnSpPr>
            <a:cxnSpLocks/>
          </p:cNvCxnSpPr>
          <p:nvPr/>
        </p:nvCxnSpPr>
        <p:spPr>
          <a:xfrm>
            <a:off x="8446181" y="1066338"/>
            <a:ext cx="185414" cy="1082058"/>
          </a:xfrm>
          <a:prstGeom prst="line">
            <a:avLst/>
          </a:prstGeom>
          <a:ln w="76200">
            <a:solidFill>
              <a:srgbClr val="3E1D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47D8B63-69C6-4BE8-ADC6-6D4F486D9CB3}"/>
              </a:ext>
            </a:extLst>
          </p:cNvPr>
          <p:cNvSpPr/>
          <p:nvPr/>
        </p:nvSpPr>
        <p:spPr>
          <a:xfrm>
            <a:off x="8260767" y="880924"/>
            <a:ext cx="370828" cy="370828"/>
          </a:xfrm>
          <a:prstGeom prst="ellipse">
            <a:avLst/>
          </a:prstGeom>
          <a:solidFill>
            <a:srgbClr val="FAAF3A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87532D-DCB8-4A17-BFDB-A5AB2D73FFE5}"/>
              </a:ext>
            </a:extLst>
          </p:cNvPr>
          <p:cNvCxnSpPr>
            <a:cxnSpLocks/>
          </p:cNvCxnSpPr>
          <p:nvPr/>
        </p:nvCxnSpPr>
        <p:spPr>
          <a:xfrm flipH="1">
            <a:off x="9253033" y="1066847"/>
            <a:ext cx="185414" cy="1012747"/>
          </a:xfrm>
          <a:prstGeom prst="line">
            <a:avLst/>
          </a:prstGeom>
          <a:ln w="76200">
            <a:solidFill>
              <a:srgbClr val="3E1D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9E35261-5041-4AA5-85E6-EEA6F536F91E}"/>
              </a:ext>
            </a:extLst>
          </p:cNvPr>
          <p:cNvSpPr/>
          <p:nvPr/>
        </p:nvSpPr>
        <p:spPr>
          <a:xfrm>
            <a:off x="9253033" y="863169"/>
            <a:ext cx="370828" cy="370828"/>
          </a:xfrm>
          <a:prstGeom prst="ellipse">
            <a:avLst/>
          </a:prstGeom>
          <a:solidFill>
            <a:srgbClr val="FAAF3A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60EDDA4C-D442-437B-8835-8327D95CEFF0}"/>
              </a:ext>
            </a:extLst>
          </p:cNvPr>
          <p:cNvSpPr/>
          <p:nvPr/>
        </p:nvSpPr>
        <p:spPr>
          <a:xfrm>
            <a:off x="7639329" y="3250265"/>
            <a:ext cx="2698812" cy="348103"/>
          </a:xfrm>
          <a:prstGeom prst="trapezoid">
            <a:avLst>
              <a:gd name="adj" fmla="val 7456"/>
            </a:avLst>
          </a:prstGeom>
          <a:solidFill>
            <a:srgbClr val="603813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CD15E78C-7401-4DFD-A3DF-3E5F96F2F807}"/>
              </a:ext>
            </a:extLst>
          </p:cNvPr>
          <p:cNvSpPr/>
          <p:nvPr/>
        </p:nvSpPr>
        <p:spPr>
          <a:xfrm rot="10800000">
            <a:off x="7756219" y="3930931"/>
            <a:ext cx="2488612" cy="348103"/>
          </a:xfrm>
          <a:prstGeom prst="trapezoid">
            <a:avLst>
              <a:gd name="adj" fmla="val 61012"/>
            </a:avLst>
          </a:prstGeom>
          <a:solidFill>
            <a:srgbClr val="603813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A8145FE-8C02-489C-97E4-84C2F7149FA9}"/>
              </a:ext>
            </a:extLst>
          </p:cNvPr>
          <p:cNvSpPr/>
          <p:nvPr/>
        </p:nvSpPr>
        <p:spPr>
          <a:xfrm rot="8142383">
            <a:off x="9772446" y="4422190"/>
            <a:ext cx="355521" cy="479394"/>
          </a:xfrm>
          <a:prstGeom prst="triangle">
            <a:avLst/>
          </a:prstGeom>
          <a:solidFill>
            <a:srgbClr val="3E1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20D2AF0-D402-4114-8393-A24722D06EE6}"/>
              </a:ext>
            </a:extLst>
          </p:cNvPr>
          <p:cNvGrpSpPr/>
          <p:nvPr/>
        </p:nvGrpSpPr>
        <p:grpSpPr>
          <a:xfrm>
            <a:off x="5418775" y="4104982"/>
            <a:ext cx="419058" cy="419058"/>
            <a:chOff x="6691315" y="5366132"/>
            <a:chExt cx="419058" cy="41905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4AA5BE3-34B9-4FE1-8749-8E3CF43F83B0}"/>
                </a:ext>
              </a:extLst>
            </p:cNvPr>
            <p:cNvSpPr/>
            <p:nvPr/>
          </p:nvSpPr>
          <p:spPr>
            <a:xfrm>
              <a:off x="6691315" y="5366132"/>
              <a:ext cx="419058" cy="419058"/>
            </a:xfrm>
            <a:prstGeom prst="ellipse">
              <a:avLst/>
            </a:prstGeom>
            <a:solidFill>
              <a:srgbClr val="3E1D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CE33AA2-EA28-4B81-B5EC-5548B6EDA18C}"/>
                </a:ext>
              </a:extLst>
            </p:cNvPr>
            <p:cNvSpPr/>
            <p:nvPr/>
          </p:nvSpPr>
          <p:spPr>
            <a:xfrm rot="19881045">
              <a:off x="6777046" y="5447382"/>
              <a:ext cx="133166" cy="81284"/>
            </a:xfrm>
            <a:prstGeom prst="ellipse">
              <a:avLst/>
            </a:prstGeom>
            <a:solidFill>
              <a:srgbClr val="FAB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F90390E-E3D1-4E98-9024-703D4808E151}"/>
                </a:ext>
              </a:extLst>
            </p:cNvPr>
            <p:cNvSpPr/>
            <p:nvPr/>
          </p:nvSpPr>
          <p:spPr>
            <a:xfrm rot="1972637">
              <a:off x="6746749" y="5585018"/>
              <a:ext cx="193759" cy="120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3D8031F-1B71-4136-9F3E-344AA81AEBAF}"/>
              </a:ext>
            </a:extLst>
          </p:cNvPr>
          <p:cNvGrpSpPr/>
          <p:nvPr/>
        </p:nvGrpSpPr>
        <p:grpSpPr>
          <a:xfrm>
            <a:off x="8308411" y="2319201"/>
            <a:ext cx="616692" cy="616692"/>
            <a:chOff x="6691315" y="5366132"/>
            <a:chExt cx="419058" cy="41905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55988AD-250E-4B68-84C2-11BCBAB1207A}"/>
                </a:ext>
              </a:extLst>
            </p:cNvPr>
            <p:cNvSpPr/>
            <p:nvPr/>
          </p:nvSpPr>
          <p:spPr>
            <a:xfrm>
              <a:off x="6691315" y="5366132"/>
              <a:ext cx="419058" cy="419058"/>
            </a:xfrm>
            <a:prstGeom prst="ellipse">
              <a:avLst/>
            </a:prstGeom>
            <a:solidFill>
              <a:srgbClr val="3E1D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265DC4-2041-4695-89FE-8430969B1CD3}"/>
                </a:ext>
              </a:extLst>
            </p:cNvPr>
            <p:cNvSpPr/>
            <p:nvPr/>
          </p:nvSpPr>
          <p:spPr>
            <a:xfrm rot="19881045">
              <a:off x="6777046" y="5447382"/>
              <a:ext cx="133166" cy="81284"/>
            </a:xfrm>
            <a:prstGeom prst="ellipse">
              <a:avLst/>
            </a:prstGeom>
            <a:solidFill>
              <a:srgbClr val="FAB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CDD285D-6C02-4A67-AE85-3D3B67DE512D}"/>
                </a:ext>
              </a:extLst>
            </p:cNvPr>
            <p:cNvSpPr/>
            <p:nvPr/>
          </p:nvSpPr>
          <p:spPr>
            <a:xfrm rot="1972637">
              <a:off x="6746749" y="5585018"/>
              <a:ext cx="193759" cy="120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ACC5DBA-E88F-4DB6-81B7-9AB360C41FA9}"/>
              </a:ext>
            </a:extLst>
          </p:cNvPr>
          <p:cNvGrpSpPr/>
          <p:nvPr/>
        </p:nvGrpSpPr>
        <p:grpSpPr>
          <a:xfrm>
            <a:off x="9075148" y="2325668"/>
            <a:ext cx="616692" cy="616692"/>
            <a:chOff x="6691315" y="5366132"/>
            <a:chExt cx="419058" cy="419058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2130F93-33F0-4ABB-A1D8-0930EE52623F}"/>
                </a:ext>
              </a:extLst>
            </p:cNvPr>
            <p:cNvSpPr/>
            <p:nvPr/>
          </p:nvSpPr>
          <p:spPr>
            <a:xfrm>
              <a:off x="6691315" y="5366132"/>
              <a:ext cx="419058" cy="419058"/>
            </a:xfrm>
            <a:prstGeom prst="ellipse">
              <a:avLst/>
            </a:prstGeom>
            <a:solidFill>
              <a:srgbClr val="3E1D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C1E0DBA-4FC8-4F9A-A481-9067EE63853C}"/>
                </a:ext>
              </a:extLst>
            </p:cNvPr>
            <p:cNvSpPr/>
            <p:nvPr/>
          </p:nvSpPr>
          <p:spPr>
            <a:xfrm rot="19881045">
              <a:off x="6777046" y="5447382"/>
              <a:ext cx="133166" cy="81284"/>
            </a:xfrm>
            <a:prstGeom prst="ellipse">
              <a:avLst/>
            </a:prstGeom>
            <a:solidFill>
              <a:srgbClr val="FAB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5964B0A-03E3-4F31-8B29-A3FE385CB34B}"/>
                </a:ext>
              </a:extLst>
            </p:cNvPr>
            <p:cNvSpPr/>
            <p:nvPr/>
          </p:nvSpPr>
          <p:spPr>
            <a:xfrm rot="1972637">
              <a:off x="6746749" y="5585018"/>
              <a:ext cx="193759" cy="120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Arc 35">
            <a:extLst>
              <a:ext uri="{FF2B5EF4-FFF2-40B4-BE49-F238E27FC236}">
                <a16:creationId xmlns:a16="http://schemas.microsoft.com/office/drawing/2014/main" id="{A238F4CD-5F4A-423D-B585-59BEC8421026}"/>
              </a:ext>
            </a:extLst>
          </p:cNvPr>
          <p:cNvSpPr/>
          <p:nvPr/>
        </p:nvSpPr>
        <p:spPr>
          <a:xfrm rot="7259467">
            <a:off x="8595761" y="2360273"/>
            <a:ext cx="905523" cy="666411"/>
          </a:xfrm>
          <a:prstGeom prst="arc">
            <a:avLst>
              <a:gd name="adj1" fmla="val 17697089"/>
              <a:gd name="adj2" fmla="val 0"/>
            </a:avLst>
          </a:prstGeom>
          <a:ln w="76200">
            <a:solidFill>
              <a:srgbClr val="4221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59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29C8245-1871-4B51-99EA-49423B52D0BB}"/>
              </a:ext>
            </a:extLst>
          </p:cNvPr>
          <p:cNvCxnSpPr>
            <a:cxnSpLocks/>
          </p:cNvCxnSpPr>
          <p:nvPr/>
        </p:nvCxnSpPr>
        <p:spPr>
          <a:xfrm>
            <a:off x="8215362" y="1612961"/>
            <a:ext cx="185414" cy="1082058"/>
          </a:xfrm>
          <a:prstGeom prst="line">
            <a:avLst/>
          </a:prstGeom>
          <a:ln w="76200">
            <a:solidFill>
              <a:srgbClr val="3E1D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65D171E-F953-4AB0-9CD8-107BEB304E2D}"/>
              </a:ext>
            </a:extLst>
          </p:cNvPr>
          <p:cNvGrpSpPr/>
          <p:nvPr/>
        </p:nvGrpSpPr>
        <p:grpSpPr>
          <a:xfrm>
            <a:off x="769151" y="1276627"/>
            <a:ext cx="4003571" cy="4038415"/>
            <a:chOff x="1230790" y="1093988"/>
            <a:chExt cx="4003571" cy="403841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255CCFC-99D2-4BD9-A4F0-12470FD35CEE}"/>
                </a:ext>
              </a:extLst>
            </p:cNvPr>
            <p:cNvSpPr/>
            <p:nvPr/>
          </p:nvSpPr>
          <p:spPr>
            <a:xfrm rot="1400603">
              <a:off x="1230790" y="2718931"/>
              <a:ext cx="1627385" cy="1272202"/>
            </a:xfrm>
            <a:prstGeom prst="ellipse">
              <a:avLst/>
            </a:prstGeom>
            <a:solidFill>
              <a:srgbClr val="FBB03B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CDE1837-2268-4964-B726-FB7ED8B39343}"/>
                </a:ext>
              </a:extLst>
            </p:cNvPr>
            <p:cNvSpPr/>
            <p:nvPr/>
          </p:nvSpPr>
          <p:spPr>
            <a:xfrm rot="20101040">
              <a:off x="3606976" y="2709290"/>
              <a:ext cx="1627385" cy="1227741"/>
            </a:xfrm>
            <a:prstGeom prst="ellipse">
              <a:avLst/>
            </a:prstGeom>
            <a:solidFill>
              <a:srgbClr val="FBB03B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EE4D319-104C-47C8-89B4-852F81CCAAAA}"/>
                </a:ext>
              </a:extLst>
            </p:cNvPr>
            <p:cNvSpPr/>
            <p:nvPr/>
          </p:nvSpPr>
          <p:spPr>
            <a:xfrm>
              <a:off x="1904355" y="2310413"/>
              <a:ext cx="2698812" cy="2698812"/>
            </a:xfrm>
            <a:prstGeom prst="ellipse">
              <a:avLst/>
            </a:prstGeom>
            <a:solidFill>
              <a:srgbClr val="F7C800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A674BBF-5735-40E7-8C9A-71E6DEA23AD1}"/>
                </a:ext>
              </a:extLst>
            </p:cNvPr>
            <p:cNvCxnSpPr>
              <a:cxnSpLocks/>
            </p:cNvCxnSpPr>
            <p:nvPr/>
          </p:nvCxnSpPr>
          <p:spPr>
            <a:xfrm>
              <a:off x="2711207" y="1297157"/>
              <a:ext cx="185414" cy="1082058"/>
            </a:xfrm>
            <a:prstGeom prst="line">
              <a:avLst/>
            </a:prstGeom>
            <a:ln w="76200">
              <a:solidFill>
                <a:srgbClr val="3E1D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47D8B63-69C6-4BE8-ADC6-6D4F486D9CB3}"/>
                </a:ext>
              </a:extLst>
            </p:cNvPr>
            <p:cNvSpPr/>
            <p:nvPr/>
          </p:nvSpPr>
          <p:spPr>
            <a:xfrm>
              <a:off x="2525793" y="1111743"/>
              <a:ext cx="370828" cy="370828"/>
            </a:xfrm>
            <a:prstGeom prst="ellipse">
              <a:avLst/>
            </a:prstGeom>
            <a:solidFill>
              <a:srgbClr val="FAAF3A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987532D-DCB8-4A17-BFDB-A5AB2D73FF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8059" y="1297666"/>
              <a:ext cx="185414" cy="1012747"/>
            </a:xfrm>
            <a:prstGeom prst="line">
              <a:avLst/>
            </a:prstGeom>
            <a:ln w="76200">
              <a:solidFill>
                <a:srgbClr val="3E1D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E35261-5041-4AA5-85E6-EEA6F536F91E}"/>
                </a:ext>
              </a:extLst>
            </p:cNvPr>
            <p:cNvSpPr/>
            <p:nvPr/>
          </p:nvSpPr>
          <p:spPr>
            <a:xfrm>
              <a:off x="3518059" y="1093988"/>
              <a:ext cx="370828" cy="370828"/>
            </a:xfrm>
            <a:prstGeom prst="ellipse">
              <a:avLst/>
            </a:prstGeom>
            <a:solidFill>
              <a:srgbClr val="FAAF3A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60EDDA4C-D442-437B-8835-8327D95CEFF0}"/>
                </a:ext>
              </a:extLst>
            </p:cNvPr>
            <p:cNvSpPr/>
            <p:nvPr/>
          </p:nvSpPr>
          <p:spPr>
            <a:xfrm>
              <a:off x="1904355" y="3481084"/>
              <a:ext cx="2698812" cy="348103"/>
            </a:xfrm>
            <a:prstGeom prst="trapezoid">
              <a:avLst>
                <a:gd name="adj" fmla="val 7456"/>
              </a:avLst>
            </a:prstGeom>
            <a:solidFill>
              <a:srgbClr val="603813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id="{CD15E78C-7401-4DFD-A3DF-3E5F96F2F807}"/>
                </a:ext>
              </a:extLst>
            </p:cNvPr>
            <p:cNvSpPr/>
            <p:nvPr/>
          </p:nvSpPr>
          <p:spPr>
            <a:xfrm rot="10800000">
              <a:off x="2021245" y="4161750"/>
              <a:ext cx="2488612" cy="348103"/>
            </a:xfrm>
            <a:prstGeom prst="trapezoid">
              <a:avLst>
                <a:gd name="adj" fmla="val 61012"/>
              </a:avLst>
            </a:prstGeom>
            <a:solidFill>
              <a:srgbClr val="603813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A8145FE-8C02-489C-97E4-84C2F7149FA9}"/>
                </a:ext>
              </a:extLst>
            </p:cNvPr>
            <p:cNvSpPr/>
            <p:nvPr/>
          </p:nvSpPr>
          <p:spPr>
            <a:xfrm rot="8142383">
              <a:off x="4037472" y="4653009"/>
              <a:ext cx="355521" cy="479394"/>
            </a:xfrm>
            <a:prstGeom prst="triangle">
              <a:avLst/>
            </a:prstGeom>
            <a:solidFill>
              <a:srgbClr val="3E1D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3D8031F-1B71-4136-9F3E-344AA81AEBAF}"/>
                </a:ext>
              </a:extLst>
            </p:cNvPr>
            <p:cNvGrpSpPr/>
            <p:nvPr/>
          </p:nvGrpSpPr>
          <p:grpSpPr>
            <a:xfrm>
              <a:off x="2573437" y="2550020"/>
              <a:ext cx="616692" cy="616692"/>
              <a:chOff x="6691315" y="5366132"/>
              <a:chExt cx="419058" cy="419058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55988AD-250E-4B68-84C2-11BCBAB1207A}"/>
                  </a:ext>
                </a:extLst>
              </p:cNvPr>
              <p:cNvSpPr/>
              <p:nvPr/>
            </p:nvSpPr>
            <p:spPr>
              <a:xfrm>
                <a:off x="6691315" y="5366132"/>
                <a:ext cx="419058" cy="419058"/>
              </a:xfrm>
              <a:prstGeom prst="ellipse">
                <a:avLst/>
              </a:prstGeom>
              <a:solidFill>
                <a:srgbClr val="3E1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3265DC4-2041-4695-89FE-8430969B1CD3}"/>
                  </a:ext>
                </a:extLst>
              </p:cNvPr>
              <p:cNvSpPr/>
              <p:nvPr/>
            </p:nvSpPr>
            <p:spPr>
              <a:xfrm rot="19881045">
                <a:off x="6777046" y="5447382"/>
                <a:ext cx="133166" cy="81284"/>
              </a:xfrm>
              <a:prstGeom prst="ellipse">
                <a:avLst/>
              </a:prstGeom>
              <a:solidFill>
                <a:srgbClr val="FAB0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CDD285D-6C02-4A67-AE85-3D3B67DE512D}"/>
                  </a:ext>
                </a:extLst>
              </p:cNvPr>
              <p:cNvSpPr/>
              <p:nvPr/>
            </p:nvSpPr>
            <p:spPr>
              <a:xfrm rot="1972637">
                <a:off x="6746749" y="5585018"/>
                <a:ext cx="193759" cy="120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ACC5DBA-E88F-4DB6-81B7-9AB360C41FA9}"/>
                </a:ext>
              </a:extLst>
            </p:cNvPr>
            <p:cNvGrpSpPr/>
            <p:nvPr/>
          </p:nvGrpSpPr>
          <p:grpSpPr>
            <a:xfrm>
              <a:off x="3340174" y="2556487"/>
              <a:ext cx="616692" cy="616692"/>
              <a:chOff x="6691315" y="5366132"/>
              <a:chExt cx="419058" cy="419058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2130F93-33F0-4ABB-A1D8-0930EE52623F}"/>
                  </a:ext>
                </a:extLst>
              </p:cNvPr>
              <p:cNvSpPr/>
              <p:nvPr/>
            </p:nvSpPr>
            <p:spPr>
              <a:xfrm>
                <a:off x="6691315" y="5366132"/>
                <a:ext cx="419058" cy="419058"/>
              </a:xfrm>
              <a:prstGeom prst="ellipse">
                <a:avLst/>
              </a:prstGeom>
              <a:solidFill>
                <a:srgbClr val="3E1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C1E0DBA-4FC8-4F9A-A481-9067EE63853C}"/>
                  </a:ext>
                </a:extLst>
              </p:cNvPr>
              <p:cNvSpPr/>
              <p:nvPr/>
            </p:nvSpPr>
            <p:spPr>
              <a:xfrm rot="19881045">
                <a:off x="6777046" y="5447382"/>
                <a:ext cx="133166" cy="81284"/>
              </a:xfrm>
              <a:prstGeom prst="ellipse">
                <a:avLst/>
              </a:prstGeom>
              <a:solidFill>
                <a:srgbClr val="FAB0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5964B0A-03E3-4F31-8B29-A3FE385CB34B}"/>
                  </a:ext>
                </a:extLst>
              </p:cNvPr>
              <p:cNvSpPr/>
              <p:nvPr/>
            </p:nvSpPr>
            <p:spPr>
              <a:xfrm rot="1972637">
                <a:off x="6746749" y="5585018"/>
                <a:ext cx="193759" cy="120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A238F4CD-5F4A-423D-B585-59BEC8421026}"/>
                </a:ext>
              </a:extLst>
            </p:cNvPr>
            <p:cNvSpPr/>
            <p:nvPr/>
          </p:nvSpPr>
          <p:spPr>
            <a:xfrm rot="7259467">
              <a:off x="2860787" y="2591092"/>
              <a:ext cx="905523" cy="666411"/>
            </a:xfrm>
            <a:prstGeom prst="arc">
              <a:avLst>
                <a:gd name="adj1" fmla="val 17697089"/>
                <a:gd name="adj2" fmla="val 0"/>
              </a:avLst>
            </a:prstGeom>
            <a:ln w="76200">
              <a:solidFill>
                <a:srgbClr val="4221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96998217-8026-4230-B70D-1846E408CBC6}"/>
              </a:ext>
            </a:extLst>
          </p:cNvPr>
          <p:cNvSpPr/>
          <p:nvPr/>
        </p:nvSpPr>
        <p:spPr>
          <a:xfrm rot="20101040">
            <a:off x="9111131" y="3025094"/>
            <a:ext cx="1627385" cy="1227741"/>
          </a:xfrm>
          <a:prstGeom prst="ellipse">
            <a:avLst/>
          </a:prstGeom>
          <a:solidFill>
            <a:srgbClr val="FBB03B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82412CF-AA90-44BE-8F45-DD71A7DFFA0F}"/>
              </a:ext>
            </a:extLst>
          </p:cNvPr>
          <p:cNvSpPr/>
          <p:nvPr/>
        </p:nvSpPr>
        <p:spPr>
          <a:xfrm rot="1400603">
            <a:off x="6734945" y="3034735"/>
            <a:ext cx="1627385" cy="1272202"/>
          </a:xfrm>
          <a:prstGeom prst="ellipse">
            <a:avLst/>
          </a:prstGeom>
          <a:solidFill>
            <a:srgbClr val="FBB03B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A03758D-8703-473A-86F5-59796B73176E}"/>
              </a:ext>
            </a:extLst>
          </p:cNvPr>
          <p:cNvSpPr/>
          <p:nvPr/>
        </p:nvSpPr>
        <p:spPr>
          <a:xfrm>
            <a:off x="7416702" y="2577702"/>
            <a:ext cx="2698812" cy="2698812"/>
          </a:xfrm>
          <a:prstGeom prst="ellipse">
            <a:avLst/>
          </a:prstGeom>
          <a:solidFill>
            <a:srgbClr val="F7C800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Chord 59">
            <a:extLst>
              <a:ext uri="{FF2B5EF4-FFF2-40B4-BE49-F238E27FC236}">
                <a16:creationId xmlns:a16="http://schemas.microsoft.com/office/drawing/2014/main" id="{D29B42A7-0410-48A5-9FAE-A1EFC08D9A6D}"/>
              </a:ext>
            </a:extLst>
          </p:cNvPr>
          <p:cNvSpPr/>
          <p:nvPr/>
        </p:nvSpPr>
        <p:spPr>
          <a:xfrm rot="16656942">
            <a:off x="7418920" y="2635095"/>
            <a:ext cx="2698812" cy="2698812"/>
          </a:xfrm>
          <a:prstGeom prst="chord">
            <a:avLst>
              <a:gd name="adj1" fmla="val 4427403"/>
              <a:gd name="adj2" fmla="val 16200000"/>
            </a:avLst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C849E7D-A469-4C27-9500-F32024D3A951}"/>
              </a:ext>
            </a:extLst>
          </p:cNvPr>
          <p:cNvCxnSpPr>
            <a:cxnSpLocks/>
          </p:cNvCxnSpPr>
          <p:nvPr/>
        </p:nvCxnSpPr>
        <p:spPr>
          <a:xfrm flipH="1">
            <a:off x="9022214" y="2201855"/>
            <a:ext cx="81051" cy="424362"/>
          </a:xfrm>
          <a:prstGeom prst="line">
            <a:avLst/>
          </a:prstGeom>
          <a:ln w="76200">
            <a:solidFill>
              <a:srgbClr val="3E1D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2F0DAD3-6D58-4868-8A8C-548925EA3AAD}"/>
              </a:ext>
            </a:extLst>
          </p:cNvPr>
          <p:cNvSpPr/>
          <p:nvPr/>
        </p:nvSpPr>
        <p:spPr>
          <a:xfrm>
            <a:off x="8976330" y="1883537"/>
            <a:ext cx="370828" cy="370828"/>
          </a:xfrm>
          <a:prstGeom prst="ellipse">
            <a:avLst/>
          </a:prstGeom>
          <a:solidFill>
            <a:srgbClr val="A9D18E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rapezoid 39">
            <a:extLst>
              <a:ext uri="{FF2B5EF4-FFF2-40B4-BE49-F238E27FC236}">
                <a16:creationId xmlns:a16="http://schemas.microsoft.com/office/drawing/2014/main" id="{D02A7216-1B5F-49C8-9F87-5EC57A4BC92C}"/>
              </a:ext>
            </a:extLst>
          </p:cNvPr>
          <p:cNvSpPr/>
          <p:nvPr/>
        </p:nvSpPr>
        <p:spPr>
          <a:xfrm>
            <a:off x="7408510" y="3796888"/>
            <a:ext cx="2698812" cy="348103"/>
          </a:xfrm>
          <a:prstGeom prst="trapezoid">
            <a:avLst>
              <a:gd name="adj" fmla="val 7456"/>
            </a:avLst>
          </a:prstGeom>
          <a:solidFill>
            <a:schemeClr val="accent6">
              <a:lumMod val="75000"/>
            </a:schemeClr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rapezoid 40">
            <a:extLst>
              <a:ext uri="{FF2B5EF4-FFF2-40B4-BE49-F238E27FC236}">
                <a16:creationId xmlns:a16="http://schemas.microsoft.com/office/drawing/2014/main" id="{C3B2577B-B312-4DAB-82D1-200F8F2BB098}"/>
              </a:ext>
            </a:extLst>
          </p:cNvPr>
          <p:cNvSpPr/>
          <p:nvPr/>
        </p:nvSpPr>
        <p:spPr>
          <a:xfrm rot="10800000">
            <a:off x="7525400" y="4477554"/>
            <a:ext cx="2488612" cy="348103"/>
          </a:xfrm>
          <a:prstGeom prst="trapezoid">
            <a:avLst>
              <a:gd name="adj" fmla="val 61012"/>
            </a:avLst>
          </a:prstGeom>
          <a:solidFill>
            <a:schemeClr val="accent6">
              <a:lumMod val="75000"/>
            </a:schemeClr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01A166F4-637D-4A31-91D1-CF1A3DBB6667}"/>
              </a:ext>
            </a:extLst>
          </p:cNvPr>
          <p:cNvSpPr/>
          <p:nvPr/>
        </p:nvSpPr>
        <p:spPr>
          <a:xfrm rot="8142383">
            <a:off x="9541627" y="4968813"/>
            <a:ext cx="355521" cy="479394"/>
          </a:xfrm>
          <a:prstGeom prst="triangle">
            <a:avLst/>
          </a:prstGeom>
          <a:solidFill>
            <a:srgbClr val="3E1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D000C8B-C53C-4125-8911-F891FCABFD97}"/>
              </a:ext>
            </a:extLst>
          </p:cNvPr>
          <p:cNvGrpSpPr/>
          <p:nvPr/>
        </p:nvGrpSpPr>
        <p:grpSpPr>
          <a:xfrm>
            <a:off x="8058042" y="3080605"/>
            <a:ext cx="428841" cy="428841"/>
            <a:chOff x="6691315" y="5366132"/>
            <a:chExt cx="419058" cy="419058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153B08C-BC10-4461-82A3-14B56147B5EC}"/>
                </a:ext>
              </a:extLst>
            </p:cNvPr>
            <p:cNvSpPr/>
            <p:nvPr/>
          </p:nvSpPr>
          <p:spPr>
            <a:xfrm>
              <a:off x="6691315" y="5366132"/>
              <a:ext cx="419058" cy="419058"/>
            </a:xfrm>
            <a:prstGeom prst="ellipse">
              <a:avLst/>
            </a:prstGeom>
            <a:solidFill>
              <a:srgbClr val="3E1D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8497F11-6121-4AA9-B20C-4433E7541606}"/>
                </a:ext>
              </a:extLst>
            </p:cNvPr>
            <p:cNvSpPr/>
            <p:nvPr/>
          </p:nvSpPr>
          <p:spPr>
            <a:xfrm rot="19881045">
              <a:off x="6777046" y="5447382"/>
              <a:ext cx="133166" cy="81284"/>
            </a:xfrm>
            <a:prstGeom prst="ellipse">
              <a:avLst/>
            </a:prstGeom>
            <a:solidFill>
              <a:srgbClr val="FAB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375DF29-BED2-4DEB-87F1-016772C0E3C0}"/>
                </a:ext>
              </a:extLst>
            </p:cNvPr>
            <p:cNvSpPr/>
            <p:nvPr/>
          </p:nvSpPr>
          <p:spPr>
            <a:xfrm rot="1972637">
              <a:off x="6746749" y="5585018"/>
              <a:ext cx="193759" cy="120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5D6C61F-9B92-458A-ABA7-5C6A346CC000}"/>
              </a:ext>
            </a:extLst>
          </p:cNvPr>
          <p:cNvGrpSpPr/>
          <p:nvPr/>
        </p:nvGrpSpPr>
        <p:grpSpPr>
          <a:xfrm>
            <a:off x="8431685" y="2707751"/>
            <a:ext cx="478440" cy="478440"/>
            <a:chOff x="6691315" y="5366132"/>
            <a:chExt cx="419058" cy="41905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226892A-1F8F-491F-8B81-ACFEFFC7D80A}"/>
                </a:ext>
              </a:extLst>
            </p:cNvPr>
            <p:cNvSpPr/>
            <p:nvPr/>
          </p:nvSpPr>
          <p:spPr>
            <a:xfrm>
              <a:off x="6691315" y="5366132"/>
              <a:ext cx="419058" cy="419058"/>
            </a:xfrm>
            <a:prstGeom prst="ellipse">
              <a:avLst/>
            </a:prstGeom>
            <a:solidFill>
              <a:srgbClr val="3E1D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F4EC012-E783-40CA-A3E4-4603A717E6C8}"/>
                </a:ext>
              </a:extLst>
            </p:cNvPr>
            <p:cNvSpPr/>
            <p:nvPr/>
          </p:nvSpPr>
          <p:spPr>
            <a:xfrm rot="19881045">
              <a:off x="6777046" y="5447382"/>
              <a:ext cx="133166" cy="81284"/>
            </a:xfrm>
            <a:prstGeom prst="ellipse">
              <a:avLst/>
            </a:prstGeom>
            <a:solidFill>
              <a:srgbClr val="FAB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B5BC4DC-F7D8-43A9-BFE6-3A3CF2C02E16}"/>
                </a:ext>
              </a:extLst>
            </p:cNvPr>
            <p:cNvSpPr/>
            <p:nvPr/>
          </p:nvSpPr>
          <p:spPr>
            <a:xfrm rot="1972637">
              <a:off x="6746749" y="5585018"/>
              <a:ext cx="193759" cy="120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Arc 44">
            <a:extLst>
              <a:ext uri="{FF2B5EF4-FFF2-40B4-BE49-F238E27FC236}">
                <a16:creationId xmlns:a16="http://schemas.microsoft.com/office/drawing/2014/main" id="{A867D50D-CA19-4841-A5B1-15F3BA40AABD}"/>
              </a:ext>
            </a:extLst>
          </p:cNvPr>
          <p:cNvSpPr/>
          <p:nvPr/>
        </p:nvSpPr>
        <p:spPr>
          <a:xfrm rot="7259467">
            <a:off x="8364942" y="2906896"/>
            <a:ext cx="905523" cy="666411"/>
          </a:xfrm>
          <a:prstGeom prst="arc">
            <a:avLst>
              <a:gd name="adj1" fmla="val 17697089"/>
              <a:gd name="adj2" fmla="val 0"/>
            </a:avLst>
          </a:prstGeom>
          <a:ln w="76200">
            <a:solidFill>
              <a:srgbClr val="4221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30DCC7-1360-4CA7-BA7A-D9732B99F1DE}"/>
              </a:ext>
            </a:extLst>
          </p:cNvPr>
          <p:cNvSpPr txBox="1"/>
          <p:nvPr/>
        </p:nvSpPr>
        <p:spPr>
          <a:xfrm>
            <a:off x="4374173" y="4758520"/>
            <a:ext cx="29535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</a:t>
            </a:r>
          </a:p>
          <a:p>
            <a:r>
              <a:rPr lang="en-US" dirty="0"/>
              <a:t>Chef</a:t>
            </a:r>
          </a:p>
          <a:p>
            <a:r>
              <a:rPr lang="en-US" dirty="0"/>
              <a:t>Ninja</a:t>
            </a:r>
          </a:p>
          <a:p>
            <a:r>
              <a:rPr lang="en-US" dirty="0"/>
              <a:t>Suit</a:t>
            </a:r>
          </a:p>
          <a:p>
            <a:r>
              <a:rPr lang="en-US" dirty="0"/>
              <a:t>Maori Chief (feathers + cloak)</a:t>
            </a:r>
          </a:p>
          <a:p>
            <a:r>
              <a:rPr lang="en-US" dirty="0"/>
              <a:t>Unicorn?</a:t>
            </a:r>
          </a:p>
          <a:p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606F570-960B-4D3A-AA31-F36C57D7504F}"/>
              </a:ext>
            </a:extLst>
          </p:cNvPr>
          <p:cNvSpPr/>
          <p:nvPr/>
        </p:nvSpPr>
        <p:spPr>
          <a:xfrm>
            <a:off x="4842257" y="4287597"/>
            <a:ext cx="278311" cy="278311"/>
          </a:xfrm>
          <a:prstGeom prst="ellipse">
            <a:avLst/>
          </a:prstGeom>
          <a:solidFill>
            <a:srgbClr val="934B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09D926B-376E-42DA-954D-F3A64233AAAD}"/>
              </a:ext>
            </a:extLst>
          </p:cNvPr>
          <p:cNvSpPr/>
          <p:nvPr/>
        </p:nvSpPr>
        <p:spPr>
          <a:xfrm>
            <a:off x="5583547" y="4144991"/>
            <a:ext cx="278311" cy="278311"/>
          </a:xfrm>
          <a:prstGeom prst="ellipse">
            <a:avLst/>
          </a:prstGeom>
          <a:solidFill>
            <a:srgbClr val="934B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421559E-64BE-477B-BD67-53DBED7EB958}"/>
              </a:ext>
            </a:extLst>
          </p:cNvPr>
          <p:cNvGrpSpPr/>
          <p:nvPr/>
        </p:nvGrpSpPr>
        <p:grpSpPr>
          <a:xfrm>
            <a:off x="4347415" y="1268365"/>
            <a:ext cx="1054992" cy="787696"/>
            <a:chOff x="5856115" y="1672797"/>
            <a:chExt cx="1054992" cy="787696"/>
          </a:xfrm>
        </p:grpSpPr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0EAB7A28-278E-4664-954C-BA49C0738800}"/>
                </a:ext>
              </a:extLst>
            </p:cNvPr>
            <p:cNvSpPr/>
            <p:nvPr/>
          </p:nvSpPr>
          <p:spPr>
            <a:xfrm rot="19476002">
              <a:off x="5856115" y="1893729"/>
              <a:ext cx="501278" cy="566764"/>
            </a:xfrm>
            <a:prstGeom prst="triangle">
              <a:avLst>
                <a:gd name="adj" fmla="val 50714"/>
              </a:avLst>
            </a:prstGeom>
            <a:solidFill>
              <a:srgbClr val="FA82C9"/>
            </a:solidFill>
            <a:ln w="76200">
              <a:solidFill>
                <a:srgbClr val="6038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E2402E7D-3021-4128-AE3E-E5BD73EC198B}"/>
                </a:ext>
              </a:extLst>
            </p:cNvPr>
            <p:cNvSpPr/>
            <p:nvPr/>
          </p:nvSpPr>
          <p:spPr>
            <a:xfrm rot="20538045">
              <a:off x="6091783" y="1679034"/>
              <a:ext cx="501278" cy="716586"/>
            </a:xfrm>
            <a:prstGeom prst="triangle">
              <a:avLst>
                <a:gd name="adj" fmla="val 50714"/>
              </a:avLst>
            </a:prstGeom>
            <a:solidFill>
              <a:srgbClr val="FA82C9"/>
            </a:solidFill>
            <a:ln w="76200">
              <a:solidFill>
                <a:srgbClr val="6038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BD3DD58D-3730-485A-A287-834A9038AFA4}"/>
                </a:ext>
              </a:extLst>
            </p:cNvPr>
            <p:cNvSpPr/>
            <p:nvPr/>
          </p:nvSpPr>
          <p:spPr>
            <a:xfrm rot="166829">
              <a:off x="6409829" y="1744622"/>
              <a:ext cx="501278" cy="553966"/>
            </a:xfrm>
            <a:prstGeom prst="triangle">
              <a:avLst>
                <a:gd name="adj" fmla="val 50714"/>
              </a:avLst>
            </a:prstGeom>
            <a:solidFill>
              <a:srgbClr val="FA82C9"/>
            </a:solidFill>
            <a:ln w="76200">
              <a:solidFill>
                <a:srgbClr val="6038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5FE5E1F7-6F90-452F-B1A0-1510A57D0C9C}"/>
                </a:ext>
              </a:extLst>
            </p:cNvPr>
            <p:cNvSpPr/>
            <p:nvPr/>
          </p:nvSpPr>
          <p:spPr>
            <a:xfrm rot="20504000">
              <a:off x="6084165" y="1672797"/>
              <a:ext cx="508330" cy="691240"/>
            </a:xfrm>
            <a:prstGeom prst="triangle">
              <a:avLst>
                <a:gd name="adj" fmla="val 50714"/>
              </a:avLst>
            </a:prstGeom>
            <a:solidFill>
              <a:srgbClr val="FA82C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ABDBA8C4-1C32-426D-BA93-CBE7C74D0350}"/>
                </a:ext>
              </a:extLst>
            </p:cNvPr>
            <p:cNvSpPr/>
            <p:nvPr/>
          </p:nvSpPr>
          <p:spPr>
            <a:xfrm rot="166829">
              <a:off x="6406997" y="1734139"/>
              <a:ext cx="501278" cy="553966"/>
            </a:xfrm>
            <a:prstGeom prst="triangle">
              <a:avLst>
                <a:gd name="adj" fmla="val 50714"/>
              </a:avLst>
            </a:prstGeom>
            <a:solidFill>
              <a:srgbClr val="FA82C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36560726-FD57-41A7-8622-618D49F979DD}"/>
                </a:ext>
              </a:extLst>
            </p:cNvPr>
            <p:cNvSpPr/>
            <p:nvPr/>
          </p:nvSpPr>
          <p:spPr>
            <a:xfrm rot="19396704">
              <a:off x="5889531" y="1874327"/>
              <a:ext cx="408647" cy="553792"/>
            </a:xfrm>
            <a:prstGeom prst="triangle">
              <a:avLst>
                <a:gd name="adj" fmla="val 50714"/>
              </a:avLst>
            </a:prstGeom>
            <a:solidFill>
              <a:srgbClr val="FA82C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0515549A-B9AA-4EEA-92B5-23B04A51891C}"/>
              </a:ext>
            </a:extLst>
          </p:cNvPr>
          <p:cNvSpPr/>
          <p:nvPr/>
        </p:nvSpPr>
        <p:spPr>
          <a:xfrm>
            <a:off x="8029948" y="1427547"/>
            <a:ext cx="370828" cy="370828"/>
          </a:xfrm>
          <a:prstGeom prst="ellipse">
            <a:avLst/>
          </a:prstGeom>
          <a:solidFill>
            <a:srgbClr val="548235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75246F2-0C1E-4A4F-8BD2-6A3D6FCC5F98}"/>
              </a:ext>
            </a:extLst>
          </p:cNvPr>
          <p:cNvGrpSpPr/>
          <p:nvPr/>
        </p:nvGrpSpPr>
        <p:grpSpPr>
          <a:xfrm>
            <a:off x="8918317" y="3013577"/>
            <a:ext cx="428841" cy="428841"/>
            <a:chOff x="6691315" y="5366132"/>
            <a:chExt cx="419058" cy="419058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FAFC7A1-611A-48AE-A96C-B74CB8ED4E96}"/>
                </a:ext>
              </a:extLst>
            </p:cNvPr>
            <p:cNvSpPr/>
            <p:nvPr/>
          </p:nvSpPr>
          <p:spPr>
            <a:xfrm>
              <a:off x="6691315" y="5366132"/>
              <a:ext cx="419058" cy="419058"/>
            </a:xfrm>
            <a:prstGeom prst="ellipse">
              <a:avLst/>
            </a:prstGeom>
            <a:solidFill>
              <a:srgbClr val="3E1D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1370352-F025-4F08-8453-38A026E1E352}"/>
                </a:ext>
              </a:extLst>
            </p:cNvPr>
            <p:cNvSpPr/>
            <p:nvPr/>
          </p:nvSpPr>
          <p:spPr>
            <a:xfrm rot="19881045">
              <a:off x="6777046" y="5447382"/>
              <a:ext cx="133166" cy="81284"/>
            </a:xfrm>
            <a:prstGeom prst="ellipse">
              <a:avLst/>
            </a:prstGeom>
            <a:solidFill>
              <a:srgbClr val="FAB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3F87308-642A-4E33-8425-FB46FCF30015}"/>
                </a:ext>
              </a:extLst>
            </p:cNvPr>
            <p:cNvSpPr/>
            <p:nvPr/>
          </p:nvSpPr>
          <p:spPr>
            <a:xfrm rot="1972637">
              <a:off x="6746749" y="5585018"/>
              <a:ext cx="193759" cy="120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9429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val 66">
            <a:extLst>
              <a:ext uri="{FF2B5EF4-FFF2-40B4-BE49-F238E27FC236}">
                <a16:creationId xmlns:a16="http://schemas.microsoft.com/office/drawing/2014/main" id="{B4D2577F-123A-4E7C-850B-116D095350F5}"/>
              </a:ext>
            </a:extLst>
          </p:cNvPr>
          <p:cNvSpPr/>
          <p:nvPr/>
        </p:nvSpPr>
        <p:spPr>
          <a:xfrm rot="20101040">
            <a:off x="7918061" y="1938284"/>
            <a:ext cx="897167" cy="122774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65D171E-F953-4AB0-9CD8-107BEB304E2D}"/>
              </a:ext>
            </a:extLst>
          </p:cNvPr>
          <p:cNvGrpSpPr/>
          <p:nvPr/>
        </p:nvGrpSpPr>
        <p:grpSpPr>
          <a:xfrm>
            <a:off x="769151" y="1276627"/>
            <a:ext cx="4003571" cy="4038415"/>
            <a:chOff x="1230790" y="1093988"/>
            <a:chExt cx="4003571" cy="403841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255CCFC-99D2-4BD9-A4F0-12470FD35CEE}"/>
                </a:ext>
              </a:extLst>
            </p:cNvPr>
            <p:cNvSpPr/>
            <p:nvPr/>
          </p:nvSpPr>
          <p:spPr>
            <a:xfrm rot="1400603">
              <a:off x="1230790" y="2718931"/>
              <a:ext cx="1627385" cy="1272202"/>
            </a:xfrm>
            <a:prstGeom prst="ellipse">
              <a:avLst/>
            </a:prstGeom>
            <a:solidFill>
              <a:srgbClr val="FBB03B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CDE1837-2268-4964-B726-FB7ED8B39343}"/>
                </a:ext>
              </a:extLst>
            </p:cNvPr>
            <p:cNvSpPr/>
            <p:nvPr/>
          </p:nvSpPr>
          <p:spPr>
            <a:xfrm rot="20101040">
              <a:off x="3606976" y="2709290"/>
              <a:ext cx="1627385" cy="1227741"/>
            </a:xfrm>
            <a:prstGeom prst="ellipse">
              <a:avLst/>
            </a:prstGeom>
            <a:solidFill>
              <a:srgbClr val="FBB03B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EE4D319-104C-47C8-89B4-852F81CCAAAA}"/>
                </a:ext>
              </a:extLst>
            </p:cNvPr>
            <p:cNvSpPr/>
            <p:nvPr/>
          </p:nvSpPr>
          <p:spPr>
            <a:xfrm>
              <a:off x="1904355" y="2310413"/>
              <a:ext cx="2698812" cy="2698812"/>
            </a:xfrm>
            <a:prstGeom prst="ellipse">
              <a:avLst/>
            </a:prstGeom>
            <a:solidFill>
              <a:srgbClr val="F7C800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A674BBF-5735-40E7-8C9A-71E6DEA23AD1}"/>
                </a:ext>
              </a:extLst>
            </p:cNvPr>
            <p:cNvCxnSpPr>
              <a:cxnSpLocks/>
            </p:cNvCxnSpPr>
            <p:nvPr/>
          </p:nvCxnSpPr>
          <p:spPr>
            <a:xfrm>
              <a:off x="2711207" y="1297157"/>
              <a:ext cx="185414" cy="1082058"/>
            </a:xfrm>
            <a:prstGeom prst="line">
              <a:avLst/>
            </a:prstGeom>
            <a:ln w="76200">
              <a:solidFill>
                <a:srgbClr val="3E1D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47D8B63-69C6-4BE8-ADC6-6D4F486D9CB3}"/>
                </a:ext>
              </a:extLst>
            </p:cNvPr>
            <p:cNvSpPr/>
            <p:nvPr/>
          </p:nvSpPr>
          <p:spPr>
            <a:xfrm>
              <a:off x="2525793" y="1111743"/>
              <a:ext cx="370828" cy="370828"/>
            </a:xfrm>
            <a:prstGeom prst="ellipse">
              <a:avLst/>
            </a:prstGeom>
            <a:solidFill>
              <a:srgbClr val="FAAF3A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987532D-DCB8-4A17-BFDB-A5AB2D73FF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8059" y="1297666"/>
              <a:ext cx="185414" cy="1012747"/>
            </a:xfrm>
            <a:prstGeom prst="line">
              <a:avLst/>
            </a:prstGeom>
            <a:ln w="76200">
              <a:solidFill>
                <a:srgbClr val="3E1D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E35261-5041-4AA5-85E6-EEA6F536F91E}"/>
                </a:ext>
              </a:extLst>
            </p:cNvPr>
            <p:cNvSpPr/>
            <p:nvPr/>
          </p:nvSpPr>
          <p:spPr>
            <a:xfrm>
              <a:off x="3518059" y="1093988"/>
              <a:ext cx="370828" cy="370828"/>
            </a:xfrm>
            <a:prstGeom prst="ellipse">
              <a:avLst/>
            </a:prstGeom>
            <a:solidFill>
              <a:srgbClr val="FAAF3A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60EDDA4C-D442-437B-8835-8327D95CEFF0}"/>
                </a:ext>
              </a:extLst>
            </p:cNvPr>
            <p:cNvSpPr/>
            <p:nvPr/>
          </p:nvSpPr>
          <p:spPr>
            <a:xfrm>
              <a:off x="1904355" y="3481084"/>
              <a:ext cx="2698812" cy="348103"/>
            </a:xfrm>
            <a:prstGeom prst="trapezoid">
              <a:avLst>
                <a:gd name="adj" fmla="val 7456"/>
              </a:avLst>
            </a:prstGeom>
            <a:solidFill>
              <a:srgbClr val="603813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id="{CD15E78C-7401-4DFD-A3DF-3E5F96F2F807}"/>
                </a:ext>
              </a:extLst>
            </p:cNvPr>
            <p:cNvSpPr/>
            <p:nvPr/>
          </p:nvSpPr>
          <p:spPr>
            <a:xfrm rot="10800000">
              <a:off x="2021245" y="4161750"/>
              <a:ext cx="2488612" cy="348103"/>
            </a:xfrm>
            <a:prstGeom prst="trapezoid">
              <a:avLst>
                <a:gd name="adj" fmla="val 61012"/>
              </a:avLst>
            </a:prstGeom>
            <a:solidFill>
              <a:srgbClr val="603813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A8145FE-8C02-489C-97E4-84C2F7149FA9}"/>
                </a:ext>
              </a:extLst>
            </p:cNvPr>
            <p:cNvSpPr/>
            <p:nvPr/>
          </p:nvSpPr>
          <p:spPr>
            <a:xfrm rot="8142383">
              <a:off x="4037472" y="4653009"/>
              <a:ext cx="355521" cy="479394"/>
            </a:xfrm>
            <a:prstGeom prst="triangle">
              <a:avLst/>
            </a:prstGeom>
            <a:solidFill>
              <a:srgbClr val="3E1D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3D8031F-1B71-4136-9F3E-344AA81AEBAF}"/>
                </a:ext>
              </a:extLst>
            </p:cNvPr>
            <p:cNvGrpSpPr/>
            <p:nvPr/>
          </p:nvGrpSpPr>
          <p:grpSpPr>
            <a:xfrm>
              <a:off x="2573437" y="2550020"/>
              <a:ext cx="616692" cy="616692"/>
              <a:chOff x="6691315" y="5366132"/>
              <a:chExt cx="419058" cy="419058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55988AD-250E-4B68-84C2-11BCBAB1207A}"/>
                  </a:ext>
                </a:extLst>
              </p:cNvPr>
              <p:cNvSpPr/>
              <p:nvPr/>
            </p:nvSpPr>
            <p:spPr>
              <a:xfrm>
                <a:off x="6691315" y="5366132"/>
                <a:ext cx="419058" cy="419058"/>
              </a:xfrm>
              <a:prstGeom prst="ellipse">
                <a:avLst/>
              </a:prstGeom>
              <a:solidFill>
                <a:srgbClr val="3E1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3265DC4-2041-4695-89FE-8430969B1CD3}"/>
                  </a:ext>
                </a:extLst>
              </p:cNvPr>
              <p:cNvSpPr/>
              <p:nvPr/>
            </p:nvSpPr>
            <p:spPr>
              <a:xfrm rot="19881045">
                <a:off x="6777046" y="5447382"/>
                <a:ext cx="133166" cy="81284"/>
              </a:xfrm>
              <a:prstGeom prst="ellipse">
                <a:avLst/>
              </a:prstGeom>
              <a:solidFill>
                <a:srgbClr val="FAB0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CDD285D-6C02-4A67-AE85-3D3B67DE512D}"/>
                  </a:ext>
                </a:extLst>
              </p:cNvPr>
              <p:cNvSpPr/>
              <p:nvPr/>
            </p:nvSpPr>
            <p:spPr>
              <a:xfrm rot="1972637">
                <a:off x="6746749" y="5585018"/>
                <a:ext cx="193759" cy="120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ACC5DBA-E88F-4DB6-81B7-9AB360C41FA9}"/>
                </a:ext>
              </a:extLst>
            </p:cNvPr>
            <p:cNvGrpSpPr/>
            <p:nvPr/>
          </p:nvGrpSpPr>
          <p:grpSpPr>
            <a:xfrm>
              <a:off x="3340174" y="2556487"/>
              <a:ext cx="616692" cy="616692"/>
              <a:chOff x="6691315" y="5366132"/>
              <a:chExt cx="419058" cy="419058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2130F93-33F0-4ABB-A1D8-0930EE52623F}"/>
                  </a:ext>
                </a:extLst>
              </p:cNvPr>
              <p:cNvSpPr/>
              <p:nvPr/>
            </p:nvSpPr>
            <p:spPr>
              <a:xfrm>
                <a:off x="6691315" y="5366132"/>
                <a:ext cx="419058" cy="419058"/>
              </a:xfrm>
              <a:prstGeom prst="ellipse">
                <a:avLst/>
              </a:prstGeom>
              <a:solidFill>
                <a:srgbClr val="3E1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C1E0DBA-4FC8-4F9A-A481-9067EE63853C}"/>
                  </a:ext>
                </a:extLst>
              </p:cNvPr>
              <p:cNvSpPr/>
              <p:nvPr/>
            </p:nvSpPr>
            <p:spPr>
              <a:xfrm rot="19881045">
                <a:off x="6777046" y="5447382"/>
                <a:ext cx="133166" cy="81284"/>
              </a:xfrm>
              <a:prstGeom prst="ellipse">
                <a:avLst/>
              </a:prstGeom>
              <a:solidFill>
                <a:srgbClr val="FAB0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5964B0A-03E3-4F31-8B29-A3FE385CB34B}"/>
                  </a:ext>
                </a:extLst>
              </p:cNvPr>
              <p:cNvSpPr/>
              <p:nvPr/>
            </p:nvSpPr>
            <p:spPr>
              <a:xfrm rot="1972637">
                <a:off x="6746749" y="5585018"/>
                <a:ext cx="193759" cy="120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A238F4CD-5F4A-423D-B585-59BEC8421026}"/>
                </a:ext>
              </a:extLst>
            </p:cNvPr>
            <p:cNvSpPr/>
            <p:nvPr/>
          </p:nvSpPr>
          <p:spPr>
            <a:xfrm rot="7259467">
              <a:off x="2860787" y="2591092"/>
              <a:ext cx="905523" cy="666411"/>
            </a:xfrm>
            <a:prstGeom prst="arc">
              <a:avLst>
                <a:gd name="adj1" fmla="val 17697089"/>
                <a:gd name="adj2" fmla="val 0"/>
              </a:avLst>
            </a:prstGeom>
            <a:ln w="76200">
              <a:solidFill>
                <a:srgbClr val="4221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582412CF-AA90-44BE-8F45-DD71A7DFFA0F}"/>
              </a:ext>
            </a:extLst>
          </p:cNvPr>
          <p:cNvSpPr/>
          <p:nvPr/>
        </p:nvSpPr>
        <p:spPr>
          <a:xfrm rot="1400603">
            <a:off x="6734945" y="3034735"/>
            <a:ext cx="1627385" cy="1272202"/>
          </a:xfrm>
          <a:prstGeom prst="ellipse">
            <a:avLst/>
          </a:prstGeom>
          <a:solidFill>
            <a:srgbClr val="FBB03B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6998217-8026-4230-B70D-1846E408CBC6}"/>
              </a:ext>
            </a:extLst>
          </p:cNvPr>
          <p:cNvSpPr/>
          <p:nvPr/>
        </p:nvSpPr>
        <p:spPr>
          <a:xfrm rot="20101040">
            <a:off x="9111131" y="3025094"/>
            <a:ext cx="1627385" cy="1227741"/>
          </a:xfrm>
          <a:prstGeom prst="ellipse">
            <a:avLst/>
          </a:prstGeom>
          <a:solidFill>
            <a:srgbClr val="FBB03B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A03758D-8703-473A-86F5-59796B73176E}"/>
              </a:ext>
            </a:extLst>
          </p:cNvPr>
          <p:cNvSpPr/>
          <p:nvPr/>
        </p:nvSpPr>
        <p:spPr>
          <a:xfrm>
            <a:off x="7416702" y="2577702"/>
            <a:ext cx="2698812" cy="2698812"/>
          </a:xfrm>
          <a:prstGeom prst="ellipse">
            <a:avLst/>
          </a:prstGeom>
          <a:solidFill>
            <a:srgbClr val="F7C800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Chord 59">
            <a:extLst>
              <a:ext uri="{FF2B5EF4-FFF2-40B4-BE49-F238E27FC236}">
                <a16:creationId xmlns:a16="http://schemas.microsoft.com/office/drawing/2014/main" id="{D29B42A7-0410-48A5-9FAE-A1EFC08D9A6D}"/>
              </a:ext>
            </a:extLst>
          </p:cNvPr>
          <p:cNvSpPr/>
          <p:nvPr/>
        </p:nvSpPr>
        <p:spPr>
          <a:xfrm rot="16656942">
            <a:off x="7418920" y="2635095"/>
            <a:ext cx="2698812" cy="2698812"/>
          </a:xfrm>
          <a:prstGeom prst="chord">
            <a:avLst>
              <a:gd name="adj1" fmla="val 4427403"/>
              <a:gd name="adj2" fmla="val 16200000"/>
            </a:avLst>
          </a:prstGeom>
          <a:solidFill>
            <a:schemeClr val="accent5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C849E7D-A469-4C27-9500-F32024D3A951}"/>
              </a:ext>
            </a:extLst>
          </p:cNvPr>
          <p:cNvCxnSpPr>
            <a:cxnSpLocks/>
          </p:cNvCxnSpPr>
          <p:nvPr/>
        </p:nvCxnSpPr>
        <p:spPr>
          <a:xfrm flipH="1">
            <a:off x="9022214" y="1613470"/>
            <a:ext cx="185414" cy="1012747"/>
          </a:xfrm>
          <a:prstGeom prst="line">
            <a:avLst/>
          </a:prstGeom>
          <a:ln w="76200">
            <a:solidFill>
              <a:srgbClr val="3E1D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2F0DAD3-6D58-4868-8A8C-548925EA3AAD}"/>
              </a:ext>
            </a:extLst>
          </p:cNvPr>
          <p:cNvSpPr/>
          <p:nvPr/>
        </p:nvSpPr>
        <p:spPr>
          <a:xfrm>
            <a:off x="9022214" y="1409792"/>
            <a:ext cx="370828" cy="370828"/>
          </a:xfrm>
          <a:prstGeom prst="ellipse">
            <a:avLst/>
          </a:prstGeom>
          <a:solidFill>
            <a:srgbClr val="FAAF3A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rapezoid 39">
            <a:extLst>
              <a:ext uri="{FF2B5EF4-FFF2-40B4-BE49-F238E27FC236}">
                <a16:creationId xmlns:a16="http://schemas.microsoft.com/office/drawing/2014/main" id="{D02A7216-1B5F-49C8-9F87-5EC57A4BC92C}"/>
              </a:ext>
            </a:extLst>
          </p:cNvPr>
          <p:cNvSpPr/>
          <p:nvPr/>
        </p:nvSpPr>
        <p:spPr>
          <a:xfrm>
            <a:off x="7408510" y="3796888"/>
            <a:ext cx="2698812" cy="348103"/>
          </a:xfrm>
          <a:prstGeom prst="trapezoid">
            <a:avLst>
              <a:gd name="adj" fmla="val 7456"/>
            </a:avLst>
          </a:prstGeom>
          <a:solidFill>
            <a:schemeClr val="bg1">
              <a:lumMod val="95000"/>
            </a:schemeClr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rapezoid 40">
            <a:extLst>
              <a:ext uri="{FF2B5EF4-FFF2-40B4-BE49-F238E27FC236}">
                <a16:creationId xmlns:a16="http://schemas.microsoft.com/office/drawing/2014/main" id="{C3B2577B-B312-4DAB-82D1-200F8F2BB098}"/>
              </a:ext>
            </a:extLst>
          </p:cNvPr>
          <p:cNvSpPr/>
          <p:nvPr/>
        </p:nvSpPr>
        <p:spPr>
          <a:xfrm rot="10800000">
            <a:off x="7525400" y="4477554"/>
            <a:ext cx="2488612" cy="348103"/>
          </a:xfrm>
          <a:prstGeom prst="trapezoid">
            <a:avLst>
              <a:gd name="adj" fmla="val 61012"/>
            </a:avLst>
          </a:prstGeom>
          <a:solidFill>
            <a:schemeClr val="bg1">
              <a:lumMod val="95000"/>
            </a:schemeClr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01A166F4-637D-4A31-91D1-CF1A3DBB6667}"/>
              </a:ext>
            </a:extLst>
          </p:cNvPr>
          <p:cNvSpPr/>
          <p:nvPr/>
        </p:nvSpPr>
        <p:spPr>
          <a:xfrm rot="8142383">
            <a:off x="9541627" y="4968813"/>
            <a:ext cx="355521" cy="479394"/>
          </a:xfrm>
          <a:prstGeom prst="triangle">
            <a:avLst/>
          </a:prstGeom>
          <a:solidFill>
            <a:srgbClr val="3E1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5D6C61F-9B92-458A-ABA7-5C6A346CC000}"/>
              </a:ext>
            </a:extLst>
          </p:cNvPr>
          <p:cNvGrpSpPr/>
          <p:nvPr/>
        </p:nvGrpSpPr>
        <p:grpSpPr>
          <a:xfrm>
            <a:off x="8844329" y="2872291"/>
            <a:ext cx="616692" cy="616692"/>
            <a:chOff x="6691315" y="5366132"/>
            <a:chExt cx="419058" cy="41905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226892A-1F8F-491F-8B81-ACFEFFC7D80A}"/>
                </a:ext>
              </a:extLst>
            </p:cNvPr>
            <p:cNvSpPr/>
            <p:nvPr/>
          </p:nvSpPr>
          <p:spPr>
            <a:xfrm>
              <a:off x="6691315" y="5366132"/>
              <a:ext cx="419058" cy="419058"/>
            </a:xfrm>
            <a:prstGeom prst="ellipse">
              <a:avLst/>
            </a:prstGeom>
            <a:solidFill>
              <a:srgbClr val="3E1D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F4EC012-E783-40CA-A3E4-4603A717E6C8}"/>
                </a:ext>
              </a:extLst>
            </p:cNvPr>
            <p:cNvSpPr/>
            <p:nvPr/>
          </p:nvSpPr>
          <p:spPr>
            <a:xfrm rot="19881045">
              <a:off x="6777046" y="5447382"/>
              <a:ext cx="133166" cy="81284"/>
            </a:xfrm>
            <a:prstGeom prst="ellipse">
              <a:avLst/>
            </a:prstGeom>
            <a:solidFill>
              <a:srgbClr val="FAB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B5BC4DC-F7D8-43A9-BFE6-3A3CF2C02E16}"/>
                </a:ext>
              </a:extLst>
            </p:cNvPr>
            <p:cNvSpPr/>
            <p:nvPr/>
          </p:nvSpPr>
          <p:spPr>
            <a:xfrm rot="1972637">
              <a:off x="6746749" y="5585018"/>
              <a:ext cx="193759" cy="120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Arc 44">
            <a:extLst>
              <a:ext uri="{FF2B5EF4-FFF2-40B4-BE49-F238E27FC236}">
                <a16:creationId xmlns:a16="http://schemas.microsoft.com/office/drawing/2014/main" id="{A867D50D-CA19-4841-A5B1-15F3BA40AABD}"/>
              </a:ext>
            </a:extLst>
          </p:cNvPr>
          <p:cNvSpPr/>
          <p:nvPr/>
        </p:nvSpPr>
        <p:spPr>
          <a:xfrm rot="7259467">
            <a:off x="8364942" y="2906896"/>
            <a:ext cx="905523" cy="666411"/>
          </a:xfrm>
          <a:prstGeom prst="arc">
            <a:avLst>
              <a:gd name="adj1" fmla="val 17697089"/>
              <a:gd name="adj2" fmla="val 0"/>
            </a:avLst>
          </a:prstGeom>
          <a:ln w="76200">
            <a:solidFill>
              <a:srgbClr val="4221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A269630-2AD3-4744-9D39-0E1EAC7B4A32}"/>
              </a:ext>
            </a:extLst>
          </p:cNvPr>
          <p:cNvGrpSpPr/>
          <p:nvPr/>
        </p:nvGrpSpPr>
        <p:grpSpPr>
          <a:xfrm>
            <a:off x="4168438" y="738973"/>
            <a:ext cx="1375063" cy="1281852"/>
            <a:chOff x="6056534" y="1537187"/>
            <a:chExt cx="1375063" cy="1281852"/>
          </a:xfrm>
        </p:grpSpPr>
        <p:sp>
          <p:nvSpPr>
            <p:cNvPr id="56" name="Cylinder 55">
              <a:extLst>
                <a:ext uri="{FF2B5EF4-FFF2-40B4-BE49-F238E27FC236}">
                  <a16:creationId xmlns:a16="http://schemas.microsoft.com/office/drawing/2014/main" id="{C69A0B33-5278-47A9-BC38-6576D56E29AC}"/>
                </a:ext>
              </a:extLst>
            </p:cNvPr>
            <p:cNvSpPr/>
            <p:nvPr/>
          </p:nvSpPr>
          <p:spPr>
            <a:xfrm>
              <a:off x="6364911" y="1854316"/>
              <a:ext cx="844322" cy="964723"/>
            </a:xfrm>
            <a:prstGeom prst="can">
              <a:avLst>
                <a:gd name="adj" fmla="val 25001"/>
              </a:avLst>
            </a:prstGeom>
            <a:solidFill>
              <a:schemeClr val="bg1">
                <a:lumMod val="75000"/>
              </a:schemeClr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5A81B46-4B52-47C8-AFA2-3E9C0709A249}"/>
                </a:ext>
              </a:extLst>
            </p:cNvPr>
            <p:cNvSpPr/>
            <p:nvPr/>
          </p:nvSpPr>
          <p:spPr>
            <a:xfrm>
              <a:off x="6756904" y="1537187"/>
              <a:ext cx="674693" cy="6514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7FA2F28-79EA-4862-B9C1-82AED1E01374}"/>
                </a:ext>
              </a:extLst>
            </p:cNvPr>
            <p:cNvSpPr/>
            <p:nvPr/>
          </p:nvSpPr>
          <p:spPr>
            <a:xfrm>
              <a:off x="6056534" y="1564515"/>
              <a:ext cx="674693" cy="6514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A85486F-EF6E-4A54-AE8B-5BB543EB5A7F}"/>
                </a:ext>
              </a:extLst>
            </p:cNvPr>
            <p:cNvSpPr/>
            <p:nvPr/>
          </p:nvSpPr>
          <p:spPr>
            <a:xfrm>
              <a:off x="6400914" y="1647455"/>
              <a:ext cx="729340" cy="6514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6AC1CB1-4C3D-415F-9A62-5799A506542E}"/>
              </a:ext>
            </a:extLst>
          </p:cNvPr>
          <p:cNvCxnSpPr>
            <a:cxnSpLocks/>
          </p:cNvCxnSpPr>
          <p:nvPr/>
        </p:nvCxnSpPr>
        <p:spPr>
          <a:xfrm flipV="1">
            <a:off x="5466888" y="2863833"/>
            <a:ext cx="210361" cy="252034"/>
          </a:xfrm>
          <a:prstGeom prst="line">
            <a:avLst/>
          </a:prstGeom>
          <a:ln w="762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hord 2">
            <a:extLst>
              <a:ext uri="{FF2B5EF4-FFF2-40B4-BE49-F238E27FC236}">
                <a16:creationId xmlns:a16="http://schemas.microsoft.com/office/drawing/2014/main" id="{59FED423-D857-4AD2-B8E6-1F9368FED474}"/>
              </a:ext>
            </a:extLst>
          </p:cNvPr>
          <p:cNvSpPr/>
          <p:nvPr/>
        </p:nvSpPr>
        <p:spPr>
          <a:xfrm rot="17241102">
            <a:off x="8035869" y="2891812"/>
            <a:ext cx="589922" cy="626864"/>
          </a:xfrm>
          <a:prstGeom prst="chord">
            <a:avLst>
              <a:gd name="adj1" fmla="val 1156348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476009-89F0-42A6-9DC7-FE2ECE456B43}"/>
              </a:ext>
            </a:extLst>
          </p:cNvPr>
          <p:cNvCxnSpPr>
            <a:cxnSpLocks/>
          </p:cNvCxnSpPr>
          <p:nvPr/>
        </p:nvCxnSpPr>
        <p:spPr>
          <a:xfrm flipV="1">
            <a:off x="7519893" y="2710197"/>
            <a:ext cx="1816580" cy="60882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rapezoid 64">
            <a:extLst>
              <a:ext uri="{FF2B5EF4-FFF2-40B4-BE49-F238E27FC236}">
                <a16:creationId xmlns:a16="http://schemas.microsoft.com/office/drawing/2014/main" id="{3512ABBB-615F-41C1-AE25-31F2C830EB08}"/>
              </a:ext>
            </a:extLst>
          </p:cNvPr>
          <p:cNvSpPr/>
          <p:nvPr/>
        </p:nvSpPr>
        <p:spPr>
          <a:xfrm rot="9776399">
            <a:off x="7678913" y="2274265"/>
            <a:ext cx="1404492" cy="480801"/>
          </a:xfrm>
          <a:prstGeom prst="trapezoid">
            <a:avLst>
              <a:gd name="adj" fmla="val 42190"/>
            </a:avLst>
          </a:prstGeom>
          <a:solidFill>
            <a:schemeClr val="bg1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rapezoid 68">
            <a:extLst>
              <a:ext uri="{FF2B5EF4-FFF2-40B4-BE49-F238E27FC236}">
                <a16:creationId xmlns:a16="http://schemas.microsoft.com/office/drawing/2014/main" id="{07C1E8F1-DBD0-4393-BB12-8F5C12BA7840}"/>
              </a:ext>
            </a:extLst>
          </p:cNvPr>
          <p:cNvSpPr/>
          <p:nvPr/>
        </p:nvSpPr>
        <p:spPr>
          <a:xfrm rot="9776399">
            <a:off x="7760354" y="2467954"/>
            <a:ext cx="1208727" cy="133727"/>
          </a:xfrm>
          <a:prstGeom prst="trapezoid">
            <a:avLst>
              <a:gd name="adj" fmla="val 42190"/>
            </a:avLst>
          </a:prstGeom>
          <a:solidFill>
            <a:srgbClr val="5B9BD5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42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B255CCFC-99D2-4BD9-A4F0-12470FD35CEE}"/>
              </a:ext>
            </a:extLst>
          </p:cNvPr>
          <p:cNvSpPr/>
          <p:nvPr/>
        </p:nvSpPr>
        <p:spPr>
          <a:xfrm rot="1400603">
            <a:off x="6965764" y="2488112"/>
            <a:ext cx="1627385" cy="1272202"/>
          </a:xfrm>
          <a:prstGeom prst="ellipse">
            <a:avLst/>
          </a:prstGeom>
          <a:solidFill>
            <a:srgbClr val="FBB03B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CDE1837-2268-4964-B726-FB7ED8B39343}"/>
              </a:ext>
            </a:extLst>
          </p:cNvPr>
          <p:cNvSpPr/>
          <p:nvPr/>
        </p:nvSpPr>
        <p:spPr>
          <a:xfrm rot="20101040">
            <a:off x="9341950" y="2478471"/>
            <a:ext cx="1627385" cy="1227741"/>
          </a:xfrm>
          <a:prstGeom prst="ellipse">
            <a:avLst/>
          </a:prstGeom>
          <a:solidFill>
            <a:srgbClr val="FBB03B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EE4D319-104C-47C8-89B4-852F81CCAAAA}"/>
              </a:ext>
            </a:extLst>
          </p:cNvPr>
          <p:cNvSpPr/>
          <p:nvPr/>
        </p:nvSpPr>
        <p:spPr>
          <a:xfrm>
            <a:off x="7639329" y="2079594"/>
            <a:ext cx="2698812" cy="2698812"/>
          </a:xfrm>
          <a:prstGeom prst="ellipse">
            <a:avLst/>
          </a:prstGeom>
          <a:solidFill>
            <a:srgbClr val="F7C800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87532D-DCB8-4A17-BFDB-A5AB2D73FFE5}"/>
              </a:ext>
            </a:extLst>
          </p:cNvPr>
          <p:cNvCxnSpPr>
            <a:cxnSpLocks/>
          </p:cNvCxnSpPr>
          <p:nvPr/>
        </p:nvCxnSpPr>
        <p:spPr>
          <a:xfrm flipH="1">
            <a:off x="9253033" y="1066847"/>
            <a:ext cx="185414" cy="1012747"/>
          </a:xfrm>
          <a:prstGeom prst="line">
            <a:avLst/>
          </a:prstGeom>
          <a:ln w="76200">
            <a:solidFill>
              <a:srgbClr val="3E1D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9E35261-5041-4AA5-85E6-EEA6F536F91E}"/>
              </a:ext>
            </a:extLst>
          </p:cNvPr>
          <p:cNvSpPr/>
          <p:nvPr/>
        </p:nvSpPr>
        <p:spPr>
          <a:xfrm>
            <a:off x="9253033" y="863169"/>
            <a:ext cx="370828" cy="370828"/>
          </a:xfrm>
          <a:prstGeom prst="ellipse">
            <a:avLst/>
          </a:prstGeom>
          <a:solidFill>
            <a:srgbClr val="FAAF3A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hord 34">
            <a:extLst>
              <a:ext uri="{FF2B5EF4-FFF2-40B4-BE49-F238E27FC236}">
                <a16:creationId xmlns:a16="http://schemas.microsoft.com/office/drawing/2014/main" id="{5D372495-2BAD-4D59-A8A2-4CB6935EC418}"/>
              </a:ext>
            </a:extLst>
          </p:cNvPr>
          <p:cNvSpPr/>
          <p:nvPr/>
        </p:nvSpPr>
        <p:spPr>
          <a:xfrm rot="16656942">
            <a:off x="7639033" y="2091850"/>
            <a:ext cx="2698812" cy="2698812"/>
          </a:xfrm>
          <a:prstGeom prst="chord">
            <a:avLst>
              <a:gd name="adj1" fmla="val 4427403"/>
              <a:gd name="adj2" fmla="val 16200000"/>
            </a:avLst>
          </a:prstGeom>
          <a:solidFill>
            <a:srgbClr val="660066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60EDDA4C-D442-437B-8835-8327D95CEFF0}"/>
              </a:ext>
            </a:extLst>
          </p:cNvPr>
          <p:cNvSpPr/>
          <p:nvPr/>
        </p:nvSpPr>
        <p:spPr>
          <a:xfrm>
            <a:off x="7639329" y="3250265"/>
            <a:ext cx="2698812" cy="348103"/>
          </a:xfrm>
          <a:prstGeom prst="trapezoid">
            <a:avLst>
              <a:gd name="adj" fmla="val 7456"/>
            </a:avLst>
          </a:prstGeom>
          <a:solidFill>
            <a:srgbClr val="934BC9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CD15E78C-7401-4DFD-A3DF-3E5F96F2F807}"/>
              </a:ext>
            </a:extLst>
          </p:cNvPr>
          <p:cNvSpPr/>
          <p:nvPr/>
        </p:nvSpPr>
        <p:spPr>
          <a:xfrm rot="10800000">
            <a:off x="7756219" y="3930931"/>
            <a:ext cx="2488612" cy="348103"/>
          </a:xfrm>
          <a:prstGeom prst="trapezoid">
            <a:avLst>
              <a:gd name="adj" fmla="val 61012"/>
            </a:avLst>
          </a:prstGeom>
          <a:solidFill>
            <a:srgbClr val="934BC9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A8145FE-8C02-489C-97E4-84C2F7149FA9}"/>
              </a:ext>
            </a:extLst>
          </p:cNvPr>
          <p:cNvSpPr/>
          <p:nvPr/>
        </p:nvSpPr>
        <p:spPr>
          <a:xfrm rot="8142383">
            <a:off x="9772446" y="4422190"/>
            <a:ext cx="355521" cy="479394"/>
          </a:xfrm>
          <a:prstGeom prst="triangle">
            <a:avLst/>
          </a:prstGeom>
          <a:solidFill>
            <a:srgbClr val="3E1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20D2AF0-D402-4114-8393-A24722D06EE6}"/>
              </a:ext>
            </a:extLst>
          </p:cNvPr>
          <p:cNvGrpSpPr/>
          <p:nvPr/>
        </p:nvGrpSpPr>
        <p:grpSpPr>
          <a:xfrm>
            <a:off x="5418775" y="4104982"/>
            <a:ext cx="419058" cy="419058"/>
            <a:chOff x="6691315" y="5366132"/>
            <a:chExt cx="419058" cy="41905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4AA5BE3-34B9-4FE1-8749-8E3CF43F83B0}"/>
                </a:ext>
              </a:extLst>
            </p:cNvPr>
            <p:cNvSpPr/>
            <p:nvPr/>
          </p:nvSpPr>
          <p:spPr>
            <a:xfrm>
              <a:off x="6691315" y="5366132"/>
              <a:ext cx="419058" cy="419058"/>
            </a:xfrm>
            <a:prstGeom prst="ellipse">
              <a:avLst/>
            </a:prstGeom>
            <a:solidFill>
              <a:srgbClr val="3E1D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CE33AA2-EA28-4B81-B5EC-5548B6EDA18C}"/>
                </a:ext>
              </a:extLst>
            </p:cNvPr>
            <p:cNvSpPr/>
            <p:nvPr/>
          </p:nvSpPr>
          <p:spPr>
            <a:xfrm rot="19881045">
              <a:off x="6777046" y="5447382"/>
              <a:ext cx="133166" cy="81284"/>
            </a:xfrm>
            <a:prstGeom prst="ellipse">
              <a:avLst/>
            </a:prstGeom>
            <a:solidFill>
              <a:srgbClr val="FAB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F90390E-E3D1-4E98-9024-703D4808E151}"/>
                </a:ext>
              </a:extLst>
            </p:cNvPr>
            <p:cNvSpPr/>
            <p:nvPr/>
          </p:nvSpPr>
          <p:spPr>
            <a:xfrm rot="1972637">
              <a:off x="6746749" y="5585018"/>
              <a:ext cx="193759" cy="120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3D8031F-1B71-4136-9F3E-344AA81AEBAF}"/>
              </a:ext>
            </a:extLst>
          </p:cNvPr>
          <p:cNvGrpSpPr/>
          <p:nvPr/>
        </p:nvGrpSpPr>
        <p:grpSpPr>
          <a:xfrm>
            <a:off x="8308411" y="2319201"/>
            <a:ext cx="616692" cy="616692"/>
            <a:chOff x="6691315" y="5366132"/>
            <a:chExt cx="419058" cy="41905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55988AD-250E-4B68-84C2-11BCBAB1207A}"/>
                </a:ext>
              </a:extLst>
            </p:cNvPr>
            <p:cNvSpPr/>
            <p:nvPr/>
          </p:nvSpPr>
          <p:spPr>
            <a:xfrm>
              <a:off x="6691315" y="5366132"/>
              <a:ext cx="419058" cy="419058"/>
            </a:xfrm>
            <a:prstGeom prst="ellipse">
              <a:avLst/>
            </a:prstGeom>
            <a:solidFill>
              <a:srgbClr val="3E1D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265DC4-2041-4695-89FE-8430969B1CD3}"/>
                </a:ext>
              </a:extLst>
            </p:cNvPr>
            <p:cNvSpPr/>
            <p:nvPr/>
          </p:nvSpPr>
          <p:spPr>
            <a:xfrm rot="19881045">
              <a:off x="6777046" y="5447382"/>
              <a:ext cx="133166" cy="81284"/>
            </a:xfrm>
            <a:prstGeom prst="ellipse">
              <a:avLst/>
            </a:prstGeom>
            <a:solidFill>
              <a:srgbClr val="FAB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CDD285D-6C02-4A67-AE85-3D3B67DE512D}"/>
                </a:ext>
              </a:extLst>
            </p:cNvPr>
            <p:cNvSpPr/>
            <p:nvPr/>
          </p:nvSpPr>
          <p:spPr>
            <a:xfrm rot="1972637">
              <a:off x="6746749" y="5585018"/>
              <a:ext cx="193759" cy="120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ACC5DBA-E88F-4DB6-81B7-9AB360C41FA9}"/>
              </a:ext>
            </a:extLst>
          </p:cNvPr>
          <p:cNvGrpSpPr/>
          <p:nvPr/>
        </p:nvGrpSpPr>
        <p:grpSpPr>
          <a:xfrm>
            <a:off x="9075148" y="2325668"/>
            <a:ext cx="616692" cy="616692"/>
            <a:chOff x="6691315" y="5366132"/>
            <a:chExt cx="419058" cy="419058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2130F93-33F0-4ABB-A1D8-0930EE52623F}"/>
                </a:ext>
              </a:extLst>
            </p:cNvPr>
            <p:cNvSpPr/>
            <p:nvPr/>
          </p:nvSpPr>
          <p:spPr>
            <a:xfrm>
              <a:off x="6691315" y="5366132"/>
              <a:ext cx="419058" cy="419058"/>
            </a:xfrm>
            <a:prstGeom prst="ellipse">
              <a:avLst/>
            </a:prstGeom>
            <a:solidFill>
              <a:srgbClr val="3E1D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C1E0DBA-4FC8-4F9A-A481-9067EE63853C}"/>
                </a:ext>
              </a:extLst>
            </p:cNvPr>
            <p:cNvSpPr/>
            <p:nvPr/>
          </p:nvSpPr>
          <p:spPr>
            <a:xfrm rot="19881045">
              <a:off x="6777046" y="5447382"/>
              <a:ext cx="133166" cy="81284"/>
            </a:xfrm>
            <a:prstGeom prst="ellipse">
              <a:avLst/>
            </a:prstGeom>
            <a:solidFill>
              <a:srgbClr val="FAB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5964B0A-03E3-4F31-8B29-A3FE385CB34B}"/>
                </a:ext>
              </a:extLst>
            </p:cNvPr>
            <p:cNvSpPr/>
            <p:nvPr/>
          </p:nvSpPr>
          <p:spPr>
            <a:xfrm rot="1972637">
              <a:off x="6746749" y="5585018"/>
              <a:ext cx="193759" cy="120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Arc 35">
            <a:extLst>
              <a:ext uri="{FF2B5EF4-FFF2-40B4-BE49-F238E27FC236}">
                <a16:creationId xmlns:a16="http://schemas.microsoft.com/office/drawing/2014/main" id="{A238F4CD-5F4A-423D-B585-59BEC8421026}"/>
              </a:ext>
            </a:extLst>
          </p:cNvPr>
          <p:cNvSpPr/>
          <p:nvPr/>
        </p:nvSpPr>
        <p:spPr>
          <a:xfrm rot="7259467">
            <a:off x="8595761" y="2360273"/>
            <a:ext cx="905523" cy="666411"/>
          </a:xfrm>
          <a:prstGeom prst="arc">
            <a:avLst>
              <a:gd name="adj1" fmla="val 17697089"/>
              <a:gd name="adj2" fmla="val 0"/>
            </a:avLst>
          </a:prstGeom>
          <a:ln w="76200">
            <a:solidFill>
              <a:srgbClr val="4221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74ABFE98-8886-4F8F-9D01-0D45F048B714}"/>
              </a:ext>
            </a:extLst>
          </p:cNvPr>
          <p:cNvSpPr/>
          <p:nvPr/>
        </p:nvSpPr>
        <p:spPr>
          <a:xfrm rot="19800000">
            <a:off x="7533377" y="787457"/>
            <a:ext cx="975360" cy="1626037"/>
          </a:xfrm>
          <a:prstGeom prst="triangle">
            <a:avLst/>
          </a:prstGeom>
          <a:solidFill>
            <a:srgbClr val="660066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2D41291-2F97-48A5-B8D0-6C3B258415B7}"/>
              </a:ext>
            </a:extLst>
          </p:cNvPr>
          <p:cNvSpPr/>
          <p:nvPr/>
        </p:nvSpPr>
        <p:spPr>
          <a:xfrm>
            <a:off x="8200528" y="2232412"/>
            <a:ext cx="787911" cy="787911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2FA3774-E3DE-41D1-9D33-00A570AB0E9C}"/>
              </a:ext>
            </a:extLst>
          </p:cNvPr>
          <p:cNvSpPr/>
          <p:nvPr/>
        </p:nvSpPr>
        <p:spPr>
          <a:xfrm>
            <a:off x="9003834" y="2232412"/>
            <a:ext cx="787911" cy="787911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BA1C407E-A636-4611-AAEE-3F09176077A1}"/>
              </a:ext>
            </a:extLst>
          </p:cNvPr>
          <p:cNvSpPr/>
          <p:nvPr/>
        </p:nvSpPr>
        <p:spPr>
          <a:xfrm rot="19265618">
            <a:off x="9420714" y="2651152"/>
            <a:ext cx="905523" cy="666411"/>
          </a:xfrm>
          <a:prstGeom prst="arc">
            <a:avLst>
              <a:gd name="adj1" fmla="val 17697089"/>
              <a:gd name="adj2" fmla="val 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00444C8D-94FA-4C5B-9A31-8E1CCE5EB9BC}"/>
              </a:ext>
            </a:extLst>
          </p:cNvPr>
          <p:cNvSpPr/>
          <p:nvPr/>
        </p:nvSpPr>
        <p:spPr>
          <a:xfrm rot="6431435" flipH="1" flipV="1">
            <a:off x="7273840" y="2784292"/>
            <a:ext cx="1491420" cy="1097596"/>
          </a:xfrm>
          <a:prstGeom prst="arc">
            <a:avLst>
              <a:gd name="adj1" fmla="val 18601179"/>
              <a:gd name="adj2" fmla="val 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1DBE16C4-CF25-4520-BF11-D93B19B55CD9}"/>
              </a:ext>
            </a:extLst>
          </p:cNvPr>
          <p:cNvSpPr/>
          <p:nvPr/>
        </p:nvSpPr>
        <p:spPr>
          <a:xfrm rot="19800000">
            <a:off x="7574657" y="830952"/>
            <a:ext cx="698398" cy="1178084"/>
          </a:xfrm>
          <a:prstGeom prst="triangle">
            <a:avLst/>
          </a:prstGeom>
          <a:solidFill>
            <a:srgbClr val="934BC9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833BF4F9-813B-4AD0-BA9A-D32101A61EF4}"/>
              </a:ext>
            </a:extLst>
          </p:cNvPr>
          <p:cNvSpPr/>
          <p:nvPr/>
        </p:nvSpPr>
        <p:spPr>
          <a:xfrm rot="19800000">
            <a:off x="7582177" y="820756"/>
            <a:ext cx="512213" cy="993333"/>
          </a:xfrm>
          <a:prstGeom prst="triangle">
            <a:avLst/>
          </a:prstGeom>
          <a:solidFill>
            <a:srgbClr val="660066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85962-9AE8-46C8-92E8-674633F3351E}"/>
              </a:ext>
            </a:extLst>
          </p:cNvPr>
          <p:cNvSpPr/>
          <p:nvPr/>
        </p:nvSpPr>
        <p:spPr>
          <a:xfrm rot="18053004">
            <a:off x="10222232" y="2539273"/>
            <a:ext cx="1467822" cy="63682"/>
          </a:xfrm>
          <a:prstGeom prst="rect">
            <a:avLst/>
          </a:prstGeom>
          <a:solidFill>
            <a:srgbClr val="660066"/>
          </a:solidFill>
          <a:ln w="38100">
            <a:solidFill>
              <a:srgbClr val="603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F43C3C0F-AFCC-4A80-B242-FF819538109C}"/>
              </a:ext>
            </a:extLst>
          </p:cNvPr>
          <p:cNvSpPr/>
          <p:nvPr/>
        </p:nvSpPr>
        <p:spPr>
          <a:xfrm flipH="1">
            <a:off x="8944302" y="2124101"/>
            <a:ext cx="240702" cy="220504"/>
          </a:xfrm>
          <a:prstGeom prst="lightningBol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5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65D171E-F953-4AB0-9CD8-107BEB304E2D}"/>
              </a:ext>
            </a:extLst>
          </p:cNvPr>
          <p:cNvGrpSpPr/>
          <p:nvPr/>
        </p:nvGrpSpPr>
        <p:grpSpPr>
          <a:xfrm>
            <a:off x="769151" y="1276627"/>
            <a:ext cx="4003571" cy="4038415"/>
            <a:chOff x="1230790" y="1093988"/>
            <a:chExt cx="4003571" cy="403841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255CCFC-99D2-4BD9-A4F0-12470FD35CEE}"/>
                </a:ext>
              </a:extLst>
            </p:cNvPr>
            <p:cNvSpPr/>
            <p:nvPr/>
          </p:nvSpPr>
          <p:spPr>
            <a:xfrm rot="1400603">
              <a:off x="1230790" y="2718931"/>
              <a:ext cx="1627385" cy="1272202"/>
            </a:xfrm>
            <a:prstGeom prst="ellipse">
              <a:avLst/>
            </a:prstGeom>
            <a:solidFill>
              <a:srgbClr val="FBB03B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CDE1837-2268-4964-B726-FB7ED8B39343}"/>
                </a:ext>
              </a:extLst>
            </p:cNvPr>
            <p:cNvSpPr/>
            <p:nvPr/>
          </p:nvSpPr>
          <p:spPr>
            <a:xfrm rot="20101040">
              <a:off x="3606976" y="2709290"/>
              <a:ext cx="1627385" cy="1227741"/>
            </a:xfrm>
            <a:prstGeom prst="ellipse">
              <a:avLst/>
            </a:prstGeom>
            <a:solidFill>
              <a:srgbClr val="FBB03B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EE4D319-104C-47C8-89B4-852F81CCAAAA}"/>
                </a:ext>
              </a:extLst>
            </p:cNvPr>
            <p:cNvSpPr/>
            <p:nvPr/>
          </p:nvSpPr>
          <p:spPr>
            <a:xfrm>
              <a:off x="1904355" y="2310413"/>
              <a:ext cx="2698812" cy="2698812"/>
            </a:xfrm>
            <a:prstGeom prst="ellipse">
              <a:avLst/>
            </a:prstGeom>
            <a:solidFill>
              <a:srgbClr val="F7C800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A674BBF-5735-40E7-8C9A-71E6DEA23AD1}"/>
                </a:ext>
              </a:extLst>
            </p:cNvPr>
            <p:cNvCxnSpPr>
              <a:cxnSpLocks/>
            </p:cNvCxnSpPr>
            <p:nvPr/>
          </p:nvCxnSpPr>
          <p:spPr>
            <a:xfrm>
              <a:off x="2711207" y="1297157"/>
              <a:ext cx="185414" cy="1082058"/>
            </a:xfrm>
            <a:prstGeom prst="line">
              <a:avLst/>
            </a:prstGeom>
            <a:ln w="76200">
              <a:solidFill>
                <a:srgbClr val="3E1D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47D8B63-69C6-4BE8-ADC6-6D4F486D9CB3}"/>
                </a:ext>
              </a:extLst>
            </p:cNvPr>
            <p:cNvSpPr/>
            <p:nvPr/>
          </p:nvSpPr>
          <p:spPr>
            <a:xfrm>
              <a:off x="2525793" y="1111743"/>
              <a:ext cx="370828" cy="370828"/>
            </a:xfrm>
            <a:prstGeom prst="ellipse">
              <a:avLst/>
            </a:prstGeom>
            <a:solidFill>
              <a:srgbClr val="FAAF3A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987532D-DCB8-4A17-BFDB-A5AB2D73FF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8059" y="1297666"/>
              <a:ext cx="185414" cy="1012747"/>
            </a:xfrm>
            <a:prstGeom prst="line">
              <a:avLst/>
            </a:prstGeom>
            <a:ln w="76200">
              <a:solidFill>
                <a:srgbClr val="3E1D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E35261-5041-4AA5-85E6-EEA6F536F91E}"/>
                </a:ext>
              </a:extLst>
            </p:cNvPr>
            <p:cNvSpPr/>
            <p:nvPr/>
          </p:nvSpPr>
          <p:spPr>
            <a:xfrm>
              <a:off x="3518059" y="1093988"/>
              <a:ext cx="370828" cy="370828"/>
            </a:xfrm>
            <a:prstGeom prst="ellipse">
              <a:avLst/>
            </a:prstGeom>
            <a:solidFill>
              <a:srgbClr val="FAAF3A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60EDDA4C-D442-437B-8835-8327D95CEFF0}"/>
                </a:ext>
              </a:extLst>
            </p:cNvPr>
            <p:cNvSpPr/>
            <p:nvPr/>
          </p:nvSpPr>
          <p:spPr>
            <a:xfrm>
              <a:off x="1904355" y="3481084"/>
              <a:ext cx="2698812" cy="348103"/>
            </a:xfrm>
            <a:prstGeom prst="trapezoid">
              <a:avLst>
                <a:gd name="adj" fmla="val 7456"/>
              </a:avLst>
            </a:prstGeom>
            <a:solidFill>
              <a:srgbClr val="603813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id="{CD15E78C-7401-4DFD-A3DF-3E5F96F2F807}"/>
                </a:ext>
              </a:extLst>
            </p:cNvPr>
            <p:cNvSpPr/>
            <p:nvPr/>
          </p:nvSpPr>
          <p:spPr>
            <a:xfrm rot="10800000">
              <a:off x="2021245" y="4161750"/>
              <a:ext cx="2488612" cy="348103"/>
            </a:xfrm>
            <a:prstGeom prst="trapezoid">
              <a:avLst>
                <a:gd name="adj" fmla="val 61012"/>
              </a:avLst>
            </a:prstGeom>
            <a:solidFill>
              <a:srgbClr val="603813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A8145FE-8C02-489C-97E4-84C2F7149FA9}"/>
                </a:ext>
              </a:extLst>
            </p:cNvPr>
            <p:cNvSpPr/>
            <p:nvPr/>
          </p:nvSpPr>
          <p:spPr>
            <a:xfrm rot="8142383">
              <a:off x="4037472" y="4653009"/>
              <a:ext cx="355521" cy="479394"/>
            </a:xfrm>
            <a:prstGeom prst="triangle">
              <a:avLst/>
            </a:prstGeom>
            <a:solidFill>
              <a:srgbClr val="3E1D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3D8031F-1B71-4136-9F3E-344AA81AEBAF}"/>
                </a:ext>
              </a:extLst>
            </p:cNvPr>
            <p:cNvGrpSpPr/>
            <p:nvPr/>
          </p:nvGrpSpPr>
          <p:grpSpPr>
            <a:xfrm>
              <a:off x="2573437" y="2550020"/>
              <a:ext cx="616692" cy="616692"/>
              <a:chOff x="6691315" y="5366132"/>
              <a:chExt cx="419058" cy="419058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55988AD-250E-4B68-84C2-11BCBAB1207A}"/>
                  </a:ext>
                </a:extLst>
              </p:cNvPr>
              <p:cNvSpPr/>
              <p:nvPr/>
            </p:nvSpPr>
            <p:spPr>
              <a:xfrm>
                <a:off x="6691315" y="5366132"/>
                <a:ext cx="419058" cy="419058"/>
              </a:xfrm>
              <a:prstGeom prst="ellipse">
                <a:avLst/>
              </a:prstGeom>
              <a:solidFill>
                <a:srgbClr val="3E1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3265DC4-2041-4695-89FE-8430969B1CD3}"/>
                  </a:ext>
                </a:extLst>
              </p:cNvPr>
              <p:cNvSpPr/>
              <p:nvPr/>
            </p:nvSpPr>
            <p:spPr>
              <a:xfrm rot="19881045">
                <a:off x="6777046" y="5447382"/>
                <a:ext cx="133166" cy="81284"/>
              </a:xfrm>
              <a:prstGeom prst="ellipse">
                <a:avLst/>
              </a:prstGeom>
              <a:solidFill>
                <a:srgbClr val="FAB0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CDD285D-6C02-4A67-AE85-3D3B67DE512D}"/>
                  </a:ext>
                </a:extLst>
              </p:cNvPr>
              <p:cNvSpPr/>
              <p:nvPr/>
            </p:nvSpPr>
            <p:spPr>
              <a:xfrm rot="1972637">
                <a:off x="6746749" y="5585018"/>
                <a:ext cx="193759" cy="120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ACC5DBA-E88F-4DB6-81B7-9AB360C41FA9}"/>
                </a:ext>
              </a:extLst>
            </p:cNvPr>
            <p:cNvGrpSpPr/>
            <p:nvPr/>
          </p:nvGrpSpPr>
          <p:grpSpPr>
            <a:xfrm>
              <a:off x="3340174" y="2556487"/>
              <a:ext cx="616692" cy="616692"/>
              <a:chOff x="6691315" y="5366132"/>
              <a:chExt cx="419058" cy="419058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2130F93-33F0-4ABB-A1D8-0930EE52623F}"/>
                  </a:ext>
                </a:extLst>
              </p:cNvPr>
              <p:cNvSpPr/>
              <p:nvPr/>
            </p:nvSpPr>
            <p:spPr>
              <a:xfrm>
                <a:off x="6691315" y="5366132"/>
                <a:ext cx="419058" cy="419058"/>
              </a:xfrm>
              <a:prstGeom prst="ellipse">
                <a:avLst/>
              </a:prstGeom>
              <a:solidFill>
                <a:srgbClr val="3E1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C1E0DBA-4FC8-4F9A-A481-9067EE63853C}"/>
                  </a:ext>
                </a:extLst>
              </p:cNvPr>
              <p:cNvSpPr/>
              <p:nvPr/>
            </p:nvSpPr>
            <p:spPr>
              <a:xfrm rot="19881045">
                <a:off x="6777046" y="5447382"/>
                <a:ext cx="133166" cy="81284"/>
              </a:xfrm>
              <a:prstGeom prst="ellipse">
                <a:avLst/>
              </a:prstGeom>
              <a:solidFill>
                <a:srgbClr val="FAB0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5964B0A-03E3-4F31-8B29-A3FE385CB34B}"/>
                  </a:ext>
                </a:extLst>
              </p:cNvPr>
              <p:cNvSpPr/>
              <p:nvPr/>
            </p:nvSpPr>
            <p:spPr>
              <a:xfrm rot="1972637">
                <a:off x="6746749" y="5585018"/>
                <a:ext cx="193759" cy="120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A238F4CD-5F4A-423D-B585-59BEC8421026}"/>
                </a:ext>
              </a:extLst>
            </p:cNvPr>
            <p:cNvSpPr/>
            <p:nvPr/>
          </p:nvSpPr>
          <p:spPr>
            <a:xfrm rot="7259467">
              <a:off x="2860787" y="2591092"/>
              <a:ext cx="905523" cy="666411"/>
            </a:xfrm>
            <a:prstGeom prst="arc">
              <a:avLst>
                <a:gd name="adj1" fmla="val 17697089"/>
                <a:gd name="adj2" fmla="val 0"/>
              </a:avLst>
            </a:prstGeom>
            <a:ln w="76200">
              <a:solidFill>
                <a:srgbClr val="4221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582412CF-AA90-44BE-8F45-DD71A7DFFA0F}"/>
              </a:ext>
            </a:extLst>
          </p:cNvPr>
          <p:cNvSpPr/>
          <p:nvPr/>
        </p:nvSpPr>
        <p:spPr>
          <a:xfrm rot="1400603">
            <a:off x="6734945" y="3034735"/>
            <a:ext cx="1627385" cy="1272202"/>
          </a:xfrm>
          <a:prstGeom prst="ellipse">
            <a:avLst/>
          </a:prstGeom>
          <a:solidFill>
            <a:srgbClr val="FBB03B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6998217-8026-4230-B70D-1846E408CBC6}"/>
              </a:ext>
            </a:extLst>
          </p:cNvPr>
          <p:cNvSpPr/>
          <p:nvPr/>
        </p:nvSpPr>
        <p:spPr>
          <a:xfrm rot="20101040">
            <a:off x="9111131" y="3025094"/>
            <a:ext cx="1627385" cy="1227741"/>
          </a:xfrm>
          <a:prstGeom prst="ellipse">
            <a:avLst/>
          </a:prstGeom>
          <a:solidFill>
            <a:srgbClr val="FBB03B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A03758D-8703-473A-86F5-59796B73176E}"/>
              </a:ext>
            </a:extLst>
          </p:cNvPr>
          <p:cNvSpPr/>
          <p:nvPr/>
        </p:nvSpPr>
        <p:spPr>
          <a:xfrm>
            <a:off x="7416702" y="2577702"/>
            <a:ext cx="2698812" cy="2698812"/>
          </a:xfrm>
          <a:prstGeom prst="ellipse">
            <a:avLst/>
          </a:prstGeom>
          <a:solidFill>
            <a:srgbClr val="F7C800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Chord 59">
            <a:extLst>
              <a:ext uri="{FF2B5EF4-FFF2-40B4-BE49-F238E27FC236}">
                <a16:creationId xmlns:a16="http://schemas.microsoft.com/office/drawing/2014/main" id="{D29B42A7-0410-48A5-9FAE-A1EFC08D9A6D}"/>
              </a:ext>
            </a:extLst>
          </p:cNvPr>
          <p:cNvSpPr/>
          <p:nvPr/>
        </p:nvSpPr>
        <p:spPr>
          <a:xfrm rot="16656942">
            <a:off x="7418920" y="2635095"/>
            <a:ext cx="2698812" cy="2698812"/>
          </a:xfrm>
          <a:prstGeom prst="chord">
            <a:avLst>
              <a:gd name="adj1" fmla="val 4427403"/>
              <a:gd name="adj2" fmla="val 16200000"/>
            </a:avLst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3B86849-FECE-4244-8A94-19E411BD22B8}"/>
              </a:ext>
            </a:extLst>
          </p:cNvPr>
          <p:cNvCxnSpPr>
            <a:cxnSpLocks/>
          </p:cNvCxnSpPr>
          <p:nvPr/>
        </p:nvCxnSpPr>
        <p:spPr>
          <a:xfrm>
            <a:off x="8215362" y="1612961"/>
            <a:ext cx="185414" cy="1082058"/>
          </a:xfrm>
          <a:prstGeom prst="line">
            <a:avLst/>
          </a:prstGeom>
          <a:ln w="76200">
            <a:solidFill>
              <a:srgbClr val="3E1D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BA68C033-8A3E-41CE-931D-B85CCE64BC73}"/>
              </a:ext>
            </a:extLst>
          </p:cNvPr>
          <p:cNvSpPr/>
          <p:nvPr/>
        </p:nvSpPr>
        <p:spPr>
          <a:xfrm>
            <a:off x="8029948" y="1427547"/>
            <a:ext cx="370828" cy="370828"/>
          </a:xfrm>
          <a:prstGeom prst="ellipse">
            <a:avLst/>
          </a:prstGeom>
          <a:solidFill>
            <a:srgbClr val="FAAF3A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C849E7D-A469-4C27-9500-F32024D3A951}"/>
              </a:ext>
            </a:extLst>
          </p:cNvPr>
          <p:cNvCxnSpPr>
            <a:cxnSpLocks/>
          </p:cNvCxnSpPr>
          <p:nvPr/>
        </p:nvCxnSpPr>
        <p:spPr>
          <a:xfrm flipH="1">
            <a:off x="9022214" y="1613470"/>
            <a:ext cx="185414" cy="1012747"/>
          </a:xfrm>
          <a:prstGeom prst="line">
            <a:avLst/>
          </a:prstGeom>
          <a:ln w="76200">
            <a:solidFill>
              <a:srgbClr val="3E1D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2F0DAD3-6D58-4868-8A8C-548925EA3AAD}"/>
              </a:ext>
            </a:extLst>
          </p:cNvPr>
          <p:cNvSpPr/>
          <p:nvPr/>
        </p:nvSpPr>
        <p:spPr>
          <a:xfrm>
            <a:off x="9022214" y="1409792"/>
            <a:ext cx="370828" cy="370828"/>
          </a:xfrm>
          <a:prstGeom prst="ellipse">
            <a:avLst/>
          </a:prstGeom>
          <a:solidFill>
            <a:srgbClr val="FAAF3A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rapezoid 39">
            <a:extLst>
              <a:ext uri="{FF2B5EF4-FFF2-40B4-BE49-F238E27FC236}">
                <a16:creationId xmlns:a16="http://schemas.microsoft.com/office/drawing/2014/main" id="{D02A7216-1B5F-49C8-9F87-5EC57A4BC92C}"/>
              </a:ext>
            </a:extLst>
          </p:cNvPr>
          <p:cNvSpPr/>
          <p:nvPr/>
        </p:nvSpPr>
        <p:spPr>
          <a:xfrm>
            <a:off x="7408510" y="3796888"/>
            <a:ext cx="2698812" cy="348103"/>
          </a:xfrm>
          <a:prstGeom prst="trapezoid">
            <a:avLst>
              <a:gd name="adj" fmla="val 7456"/>
            </a:avLst>
          </a:prstGeom>
          <a:solidFill>
            <a:schemeClr val="bg1">
              <a:lumMod val="95000"/>
            </a:schemeClr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rapezoid 40">
            <a:extLst>
              <a:ext uri="{FF2B5EF4-FFF2-40B4-BE49-F238E27FC236}">
                <a16:creationId xmlns:a16="http://schemas.microsoft.com/office/drawing/2014/main" id="{C3B2577B-B312-4DAB-82D1-200F8F2BB098}"/>
              </a:ext>
            </a:extLst>
          </p:cNvPr>
          <p:cNvSpPr/>
          <p:nvPr/>
        </p:nvSpPr>
        <p:spPr>
          <a:xfrm rot="10800000">
            <a:off x="7525400" y="4477554"/>
            <a:ext cx="2488612" cy="348103"/>
          </a:xfrm>
          <a:prstGeom prst="trapezoid">
            <a:avLst>
              <a:gd name="adj" fmla="val 61012"/>
            </a:avLst>
          </a:prstGeom>
          <a:solidFill>
            <a:schemeClr val="bg1">
              <a:lumMod val="95000"/>
            </a:schemeClr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01A166F4-637D-4A31-91D1-CF1A3DBB6667}"/>
              </a:ext>
            </a:extLst>
          </p:cNvPr>
          <p:cNvSpPr/>
          <p:nvPr/>
        </p:nvSpPr>
        <p:spPr>
          <a:xfrm rot="8142383">
            <a:off x="9541627" y="4968813"/>
            <a:ext cx="355521" cy="479394"/>
          </a:xfrm>
          <a:prstGeom prst="triangle">
            <a:avLst/>
          </a:prstGeom>
          <a:solidFill>
            <a:srgbClr val="3E1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D000C8B-C53C-4125-8911-F891FCABFD97}"/>
              </a:ext>
            </a:extLst>
          </p:cNvPr>
          <p:cNvGrpSpPr/>
          <p:nvPr/>
        </p:nvGrpSpPr>
        <p:grpSpPr>
          <a:xfrm>
            <a:off x="8077592" y="2865824"/>
            <a:ext cx="616692" cy="616692"/>
            <a:chOff x="6691315" y="5366132"/>
            <a:chExt cx="419058" cy="419058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153B08C-BC10-4461-82A3-14B56147B5EC}"/>
                </a:ext>
              </a:extLst>
            </p:cNvPr>
            <p:cNvSpPr/>
            <p:nvPr/>
          </p:nvSpPr>
          <p:spPr>
            <a:xfrm>
              <a:off x="6691315" y="5366132"/>
              <a:ext cx="419058" cy="419058"/>
            </a:xfrm>
            <a:prstGeom prst="ellipse">
              <a:avLst/>
            </a:prstGeom>
            <a:solidFill>
              <a:srgbClr val="3E1D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8497F11-6121-4AA9-B20C-4433E7541606}"/>
                </a:ext>
              </a:extLst>
            </p:cNvPr>
            <p:cNvSpPr/>
            <p:nvPr/>
          </p:nvSpPr>
          <p:spPr>
            <a:xfrm rot="19881045">
              <a:off x="6777046" y="5447382"/>
              <a:ext cx="133166" cy="81284"/>
            </a:xfrm>
            <a:prstGeom prst="ellipse">
              <a:avLst/>
            </a:prstGeom>
            <a:solidFill>
              <a:srgbClr val="FAB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375DF29-BED2-4DEB-87F1-016772C0E3C0}"/>
                </a:ext>
              </a:extLst>
            </p:cNvPr>
            <p:cNvSpPr/>
            <p:nvPr/>
          </p:nvSpPr>
          <p:spPr>
            <a:xfrm rot="1972637">
              <a:off x="6746749" y="5585018"/>
              <a:ext cx="193759" cy="120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5D6C61F-9B92-458A-ABA7-5C6A346CC000}"/>
              </a:ext>
            </a:extLst>
          </p:cNvPr>
          <p:cNvGrpSpPr/>
          <p:nvPr/>
        </p:nvGrpSpPr>
        <p:grpSpPr>
          <a:xfrm>
            <a:off x="8844329" y="2872291"/>
            <a:ext cx="616692" cy="616692"/>
            <a:chOff x="6691315" y="5366132"/>
            <a:chExt cx="419058" cy="41905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226892A-1F8F-491F-8B81-ACFEFFC7D80A}"/>
                </a:ext>
              </a:extLst>
            </p:cNvPr>
            <p:cNvSpPr/>
            <p:nvPr/>
          </p:nvSpPr>
          <p:spPr>
            <a:xfrm>
              <a:off x="6691315" y="5366132"/>
              <a:ext cx="419058" cy="419058"/>
            </a:xfrm>
            <a:prstGeom prst="ellipse">
              <a:avLst/>
            </a:prstGeom>
            <a:solidFill>
              <a:srgbClr val="3E1D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F4EC012-E783-40CA-A3E4-4603A717E6C8}"/>
                </a:ext>
              </a:extLst>
            </p:cNvPr>
            <p:cNvSpPr/>
            <p:nvPr/>
          </p:nvSpPr>
          <p:spPr>
            <a:xfrm rot="19881045">
              <a:off x="6777046" y="5447382"/>
              <a:ext cx="133166" cy="81284"/>
            </a:xfrm>
            <a:prstGeom prst="ellipse">
              <a:avLst/>
            </a:prstGeom>
            <a:solidFill>
              <a:srgbClr val="FAB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B5BC4DC-F7D8-43A9-BFE6-3A3CF2C02E16}"/>
                </a:ext>
              </a:extLst>
            </p:cNvPr>
            <p:cNvSpPr/>
            <p:nvPr/>
          </p:nvSpPr>
          <p:spPr>
            <a:xfrm rot="1972637">
              <a:off x="6746749" y="5585018"/>
              <a:ext cx="193759" cy="120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Arc 44">
            <a:extLst>
              <a:ext uri="{FF2B5EF4-FFF2-40B4-BE49-F238E27FC236}">
                <a16:creationId xmlns:a16="http://schemas.microsoft.com/office/drawing/2014/main" id="{A867D50D-CA19-4841-A5B1-15F3BA40AABD}"/>
              </a:ext>
            </a:extLst>
          </p:cNvPr>
          <p:cNvSpPr/>
          <p:nvPr/>
        </p:nvSpPr>
        <p:spPr>
          <a:xfrm rot="7259467">
            <a:off x="8364942" y="2906896"/>
            <a:ext cx="905523" cy="666411"/>
          </a:xfrm>
          <a:prstGeom prst="arc">
            <a:avLst>
              <a:gd name="adj1" fmla="val 17697089"/>
              <a:gd name="adj2" fmla="val 0"/>
            </a:avLst>
          </a:prstGeom>
          <a:ln w="76200">
            <a:solidFill>
              <a:srgbClr val="4221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FD810F-C5AB-4BCB-82D6-B9AC6470D55D}"/>
              </a:ext>
            </a:extLst>
          </p:cNvPr>
          <p:cNvGrpSpPr/>
          <p:nvPr/>
        </p:nvGrpSpPr>
        <p:grpSpPr>
          <a:xfrm rot="20336277">
            <a:off x="7102962" y="1473460"/>
            <a:ext cx="1685026" cy="1459918"/>
            <a:chOff x="6056534" y="1537187"/>
            <a:chExt cx="1375063" cy="1191364"/>
          </a:xfrm>
          <a:solidFill>
            <a:schemeClr val="bg1">
              <a:lumMod val="95000"/>
            </a:schemeClr>
          </a:solidFill>
        </p:grpSpPr>
        <p:sp>
          <p:nvSpPr>
            <p:cNvPr id="10" name="Cylinder 9">
              <a:extLst>
                <a:ext uri="{FF2B5EF4-FFF2-40B4-BE49-F238E27FC236}">
                  <a16:creationId xmlns:a16="http://schemas.microsoft.com/office/drawing/2014/main" id="{79AD00F4-5481-4A15-A528-89F3FBF16C29}"/>
                </a:ext>
              </a:extLst>
            </p:cNvPr>
            <p:cNvSpPr/>
            <p:nvPr/>
          </p:nvSpPr>
          <p:spPr>
            <a:xfrm>
              <a:off x="6364911" y="1854317"/>
              <a:ext cx="844322" cy="874234"/>
            </a:xfrm>
            <a:prstGeom prst="can">
              <a:avLst>
                <a:gd name="adj" fmla="val 18963"/>
              </a:avLst>
            </a:prstGeom>
            <a:grp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AF77AD-650F-4E74-8CA3-2A5E2C4C5481}"/>
                </a:ext>
              </a:extLst>
            </p:cNvPr>
            <p:cNvSpPr/>
            <p:nvPr/>
          </p:nvSpPr>
          <p:spPr>
            <a:xfrm>
              <a:off x="6756904" y="1537187"/>
              <a:ext cx="674693" cy="651485"/>
            </a:xfrm>
            <a:prstGeom prst="ellipse">
              <a:avLst/>
            </a:prstGeom>
            <a:grp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D06B16E-7BFD-4E0D-A37D-90FA7FF44332}"/>
                </a:ext>
              </a:extLst>
            </p:cNvPr>
            <p:cNvSpPr/>
            <p:nvPr/>
          </p:nvSpPr>
          <p:spPr>
            <a:xfrm>
              <a:off x="6056534" y="1564515"/>
              <a:ext cx="674693" cy="651485"/>
            </a:xfrm>
            <a:prstGeom prst="ellipse">
              <a:avLst/>
            </a:prstGeom>
            <a:grp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C6BB078-7E8D-4529-9BEB-AE5F241D7555}"/>
                </a:ext>
              </a:extLst>
            </p:cNvPr>
            <p:cNvSpPr/>
            <p:nvPr/>
          </p:nvSpPr>
          <p:spPr>
            <a:xfrm>
              <a:off x="6400914" y="1647455"/>
              <a:ext cx="729340" cy="651485"/>
            </a:xfrm>
            <a:prstGeom prst="ellipse">
              <a:avLst/>
            </a:prstGeom>
            <a:grp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A269630-2AD3-4744-9D39-0E1EAC7B4A32}"/>
              </a:ext>
            </a:extLst>
          </p:cNvPr>
          <p:cNvGrpSpPr/>
          <p:nvPr/>
        </p:nvGrpSpPr>
        <p:grpSpPr>
          <a:xfrm>
            <a:off x="4168438" y="738973"/>
            <a:ext cx="1375063" cy="1281852"/>
            <a:chOff x="6056534" y="1537187"/>
            <a:chExt cx="1375063" cy="1281852"/>
          </a:xfrm>
        </p:grpSpPr>
        <p:sp>
          <p:nvSpPr>
            <p:cNvPr id="56" name="Cylinder 55">
              <a:extLst>
                <a:ext uri="{FF2B5EF4-FFF2-40B4-BE49-F238E27FC236}">
                  <a16:creationId xmlns:a16="http://schemas.microsoft.com/office/drawing/2014/main" id="{C69A0B33-5278-47A9-BC38-6576D56E29AC}"/>
                </a:ext>
              </a:extLst>
            </p:cNvPr>
            <p:cNvSpPr/>
            <p:nvPr/>
          </p:nvSpPr>
          <p:spPr>
            <a:xfrm>
              <a:off x="6364911" y="1854316"/>
              <a:ext cx="844322" cy="964723"/>
            </a:xfrm>
            <a:prstGeom prst="can">
              <a:avLst>
                <a:gd name="adj" fmla="val 25001"/>
              </a:avLst>
            </a:prstGeom>
            <a:solidFill>
              <a:schemeClr val="bg1">
                <a:lumMod val="75000"/>
              </a:schemeClr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5A81B46-4B52-47C8-AFA2-3E9C0709A249}"/>
                </a:ext>
              </a:extLst>
            </p:cNvPr>
            <p:cNvSpPr/>
            <p:nvPr/>
          </p:nvSpPr>
          <p:spPr>
            <a:xfrm>
              <a:off x="6756904" y="1537187"/>
              <a:ext cx="674693" cy="6514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7FA2F28-79EA-4862-B9C1-82AED1E01374}"/>
                </a:ext>
              </a:extLst>
            </p:cNvPr>
            <p:cNvSpPr/>
            <p:nvPr/>
          </p:nvSpPr>
          <p:spPr>
            <a:xfrm>
              <a:off x="6056534" y="1564515"/>
              <a:ext cx="674693" cy="6514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A85486F-EF6E-4A54-AE8B-5BB543EB5A7F}"/>
                </a:ext>
              </a:extLst>
            </p:cNvPr>
            <p:cNvSpPr/>
            <p:nvPr/>
          </p:nvSpPr>
          <p:spPr>
            <a:xfrm>
              <a:off x="6400914" y="1647455"/>
              <a:ext cx="729340" cy="6514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A2EF929-F9AD-49D7-88B1-A429BA5A5A2F}"/>
              </a:ext>
            </a:extLst>
          </p:cNvPr>
          <p:cNvCxnSpPr/>
          <p:nvPr/>
        </p:nvCxnSpPr>
        <p:spPr>
          <a:xfrm flipV="1">
            <a:off x="10218198" y="2680403"/>
            <a:ext cx="703450" cy="958561"/>
          </a:xfrm>
          <a:prstGeom prst="line">
            <a:avLst/>
          </a:prstGeom>
          <a:ln w="762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Moon 69">
            <a:extLst>
              <a:ext uri="{FF2B5EF4-FFF2-40B4-BE49-F238E27FC236}">
                <a16:creationId xmlns:a16="http://schemas.microsoft.com/office/drawing/2014/main" id="{6E30FB4A-42F2-4212-8A46-64B15AD4BB7E}"/>
              </a:ext>
            </a:extLst>
          </p:cNvPr>
          <p:cNvSpPr/>
          <p:nvPr/>
        </p:nvSpPr>
        <p:spPr>
          <a:xfrm rot="12948619">
            <a:off x="10730722" y="2697541"/>
            <a:ext cx="216702" cy="581052"/>
          </a:xfrm>
          <a:prstGeom prst="moon">
            <a:avLst>
              <a:gd name="adj" fmla="val 87500"/>
            </a:avLst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12E2224-14A0-4A33-8201-46936DE5194D}"/>
              </a:ext>
            </a:extLst>
          </p:cNvPr>
          <p:cNvCxnSpPr>
            <a:cxnSpLocks/>
          </p:cNvCxnSpPr>
          <p:nvPr/>
        </p:nvCxnSpPr>
        <p:spPr>
          <a:xfrm>
            <a:off x="6663386" y="3105306"/>
            <a:ext cx="607572" cy="501024"/>
          </a:xfrm>
          <a:prstGeom prst="line">
            <a:avLst/>
          </a:prstGeom>
          <a:ln w="762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6AC1CB1-4C3D-415F-9A62-5799A506542E}"/>
              </a:ext>
            </a:extLst>
          </p:cNvPr>
          <p:cNvCxnSpPr>
            <a:cxnSpLocks/>
          </p:cNvCxnSpPr>
          <p:nvPr/>
        </p:nvCxnSpPr>
        <p:spPr>
          <a:xfrm flipV="1">
            <a:off x="5466888" y="2863833"/>
            <a:ext cx="210361" cy="252034"/>
          </a:xfrm>
          <a:prstGeom prst="line">
            <a:avLst/>
          </a:prstGeom>
          <a:ln w="762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471064B-9011-4922-814C-A17541584A3D}"/>
              </a:ext>
            </a:extLst>
          </p:cNvPr>
          <p:cNvCxnSpPr>
            <a:cxnSpLocks/>
          </p:cNvCxnSpPr>
          <p:nvPr/>
        </p:nvCxnSpPr>
        <p:spPr>
          <a:xfrm>
            <a:off x="6370424" y="3050358"/>
            <a:ext cx="227071" cy="185867"/>
          </a:xfrm>
          <a:prstGeom prst="line">
            <a:avLst/>
          </a:prstGeom>
          <a:ln w="762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7E8F524-BC3F-4943-8A4B-C87BF1914086}"/>
              </a:ext>
            </a:extLst>
          </p:cNvPr>
          <p:cNvCxnSpPr>
            <a:cxnSpLocks/>
          </p:cNvCxnSpPr>
          <p:nvPr/>
        </p:nvCxnSpPr>
        <p:spPr>
          <a:xfrm>
            <a:off x="6437662" y="2918504"/>
            <a:ext cx="227071" cy="185867"/>
          </a:xfrm>
          <a:prstGeom prst="line">
            <a:avLst/>
          </a:prstGeom>
          <a:ln w="762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Delay 80">
            <a:extLst>
              <a:ext uri="{FF2B5EF4-FFF2-40B4-BE49-F238E27FC236}">
                <a16:creationId xmlns:a16="http://schemas.microsoft.com/office/drawing/2014/main" id="{E37F9E4C-AA7B-4DBF-8551-C68723D51839}"/>
              </a:ext>
            </a:extLst>
          </p:cNvPr>
          <p:cNvSpPr/>
          <p:nvPr/>
        </p:nvSpPr>
        <p:spPr>
          <a:xfrm rot="2374125">
            <a:off x="6594662" y="2952678"/>
            <a:ext cx="180965" cy="344091"/>
          </a:xfrm>
          <a:prstGeom prst="flowChartDelay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8AD9747-CCC8-4CE6-ACFC-A6C531398AE0}"/>
              </a:ext>
            </a:extLst>
          </p:cNvPr>
          <p:cNvCxnSpPr>
            <a:cxnSpLocks/>
          </p:cNvCxnSpPr>
          <p:nvPr/>
        </p:nvCxnSpPr>
        <p:spPr>
          <a:xfrm>
            <a:off x="6560137" y="2841911"/>
            <a:ext cx="227071" cy="185867"/>
          </a:xfrm>
          <a:prstGeom prst="line">
            <a:avLst/>
          </a:prstGeom>
          <a:ln w="762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6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val 66">
            <a:extLst>
              <a:ext uri="{FF2B5EF4-FFF2-40B4-BE49-F238E27FC236}">
                <a16:creationId xmlns:a16="http://schemas.microsoft.com/office/drawing/2014/main" id="{B4D2577F-123A-4E7C-850B-116D095350F5}"/>
              </a:ext>
            </a:extLst>
          </p:cNvPr>
          <p:cNvSpPr/>
          <p:nvPr/>
        </p:nvSpPr>
        <p:spPr>
          <a:xfrm rot="20101040">
            <a:off x="7918061" y="1938284"/>
            <a:ext cx="897167" cy="122774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65D171E-F953-4AB0-9CD8-107BEB304E2D}"/>
              </a:ext>
            </a:extLst>
          </p:cNvPr>
          <p:cNvGrpSpPr/>
          <p:nvPr/>
        </p:nvGrpSpPr>
        <p:grpSpPr>
          <a:xfrm>
            <a:off x="769151" y="1276627"/>
            <a:ext cx="4003571" cy="4038415"/>
            <a:chOff x="1230790" y="1093988"/>
            <a:chExt cx="4003571" cy="403841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255CCFC-99D2-4BD9-A4F0-12470FD35CEE}"/>
                </a:ext>
              </a:extLst>
            </p:cNvPr>
            <p:cNvSpPr/>
            <p:nvPr/>
          </p:nvSpPr>
          <p:spPr>
            <a:xfrm rot="1400603">
              <a:off x="1230790" y="2718931"/>
              <a:ext cx="1627385" cy="1272202"/>
            </a:xfrm>
            <a:prstGeom prst="ellipse">
              <a:avLst/>
            </a:prstGeom>
            <a:solidFill>
              <a:srgbClr val="FBB03B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CDE1837-2268-4964-B726-FB7ED8B39343}"/>
                </a:ext>
              </a:extLst>
            </p:cNvPr>
            <p:cNvSpPr/>
            <p:nvPr/>
          </p:nvSpPr>
          <p:spPr>
            <a:xfrm rot="20101040">
              <a:off x="3606976" y="2709290"/>
              <a:ext cx="1627385" cy="1227741"/>
            </a:xfrm>
            <a:prstGeom prst="ellipse">
              <a:avLst/>
            </a:prstGeom>
            <a:solidFill>
              <a:srgbClr val="FBB03B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EE4D319-104C-47C8-89B4-852F81CCAAAA}"/>
                </a:ext>
              </a:extLst>
            </p:cNvPr>
            <p:cNvSpPr/>
            <p:nvPr/>
          </p:nvSpPr>
          <p:spPr>
            <a:xfrm>
              <a:off x="1904355" y="2310413"/>
              <a:ext cx="2698812" cy="2698812"/>
            </a:xfrm>
            <a:prstGeom prst="ellipse">
              <a:avLst/>
            </a:prstGeom>
            <a:solidFill>
              <a:srgbClr val="F7C800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A674BBF-5735-40E7-8C9A-71E6DEA23AD1}"/>
                </a:ext>
              </a:extLst>
            </p:cNvPr>
            <p:cNvCxnSpPr>
              <a:cxnSpLocks/>
            </p:cNvCxnSpPr>
            <p:nvPr/>
          </p:nvCxnSpPr>
          <p:spPr>
            <a:xfrm>
              <a:off x="2711207" y="1297157"/>
              <a:ext cx="185414" cy="1082058"/>
            </a:xfrm>
            <a:prstGeom prst="line">
              <a:avLst/>
            </a:prstGeom>
            <a:ln w="76200">
              <a:solidFill>
                <a:srgbClr val="3E1D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47D8B63-69C6-4BE8-ADC6-6D4F486D9CB3}"/>
                </a:ext>
              </a:extLst>
            </p:cNvPr>
            <p:cNvSpPr/>
            <p:nvPr/>
          </p:nvSpPr>
          <p:spPr>
            <a:xfrm>
              <a:off x="2525793" y="1111743"/>
              <a:ext cx="370828" cy="370828"/>
            </a:xfrm>
            <a:prstGeom prst="ellipse">
              <a:avLst/>
            </a:prstGeom>
            <a:solidFill>
              <a:srgbClr val="FAAF3A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987532D-DCB8-4A17-BFDB-A5AB2D73FF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8059" y="1297666"/>
              <a:ext cx="185414" cy="1012747"/>
            </a:xfrm>
            <a:prstGeom prst="line">
              <a:avLst/>
            </a:prstGeom>
            <a:ln w="76200">
              <a:solidFill>
                <a:srgbClr val="3E1D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E35261-5041-4AA5-85E6-EEA6F536F91E}"/>
                </a:ext>
              </a:extLst>
            </p:cNvPr>
            <p:cNvSpPr/>
            <p:nvPr/>
          </p:nvSpPr>
          <p:spPr>
            <a:xfrm>
              <a:off x="3518059" y="1093988"/>
              <a:ext cx="370828" cy="370828"/>
            </a:xfrm>
            <a:prstGeom prst="ellipse">
              <a:avLst/>
            </a:prstGeom>
            <a:solidFill>
              <a:srgbClr val="FAAF3A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60EDDA4C-D442-437B-8835-8327D95CEFF0}"/>
                </a:ext>
              </a:extLst>
            </p:cNvPr>
            <p:cNvSpPr/>
            <p:nvPr/>
          </p:nvSpPr>
          <p:spPr>
            <a:xfrm>
              <a:off x="1904355" y="3481084"/>
              <a:ext cx="2698812" cy="348103"/>
            </a:xfrm>
            <a:prstGeom prst="trapezoid">
              <a:avLst>
                <a:gd name="adj" fmla="val 7456"/>
              </a:avLst>
            </a:prstGeom>
            <a:solidFill>
              <a:srgbClr val="603813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id="{CD15E78C-7401-4DFD-A3DF-3E5F96F2F807}"/>
                </a:ext>
              </a:extLst>
            </p:cNvPr>
            <p:cNvSpPr/>
            <p:nvPr/>
          </p:nvSpPr>
          <p:spPr>
            <a:xfrm rot="10800000">
              <a:off x="2021245" y="4161750"/>
              <a:ext cx="2488612" cy="348103"/>
            </a:xfrm>
            <a:prstGeom prst="trapezoid">
              <a:avLst>
                <a:gd name="adj" fmla="val 61012"/>
              </a:avLst>
            </a:prstGeom>
            <a:solidFill>
              <a:srgbClr val="603813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A8145FE-8C02-489C-97E4-84C2F7149FA9}"/>
                </a:ext>
              </a:extLst>
            </p:cNvPr>
            <p:cNvSpPr/>
            <p:nvPr/>
          </p:nvSpPr>
          <p:spPr>
            <a:xfrm rot="8142383">
              <a:off x="4037472" y="4653009"/>
              <a:ext cx="355521" cy="479394"/>
            </a:xfrm>
            <a:prstGeom prst="triangle">
              <a:avLst/>
            </a:prstGeom>
            <a:solidFill>
              <a:srgbClr val="3E1D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3D8031F-1B71-4136-9F3E-344AA81AEBAF}"/>
                </a:ext>
              </a:extLst>
            </p:cNvPr>
            <p:cNvGrpSpPr/>
            <p:nvPr/>
          </p:nvGrpSpPr>
          <p:grpSpPr>
            <a:xfrm>
              <a:off x="2573437" y="2550020"/>
              <a:ext cx="616692" cy="616692"/>
              <a:chOff x="6691315" y="5366132"/>
              <a:chExt cx="419058" cy="419058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55988AD-250E-4B68-84C2-11BCBAB1207A}"/>
                  </a:ext>
                </a:extLst>
              </p:cNvPr>
              <p:cNvSpPr/>
              <p:nvPr/>
            </p:nvSpPr>
            <p:spPr>
              <a:xfrm>
                <a:off x="6691315" y="5366132"/>
                <a:ext cx="419058" cy="419058"/>
              </a:xfrm>
              <a:prstGeom prst="ellipse">
                <a:avLst/>
              </a:prstGeom>
              <a:solidFill>
                <a:srgbClr val="3E1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3265DC4-2041-4695-89FE-8430969B1CD3}"/>
                  </a:ext>
                </a:extLst>
              </p:cNvPr>
              <p:cNvSpPr/>
              <p:nvPr/>
            </p:nvSpPr>
            <p:spPr>
              <a:xfrm rot="19881045">
                <a:off x="6777046" y="5447382"/>
                <a:ext cx="133166" cy="81284"/>
              </a:xfrm>
              <a:prstGeom prst="ellipse">
                <a:avLst/>
              </a:prstGeom>
              <a:solidFill>
                <a:srgbClr val="FAB0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CDD285D-6C02-4A67-AE85-3D3B67DE512D}"/>
                  </a:ext>
                </a:extLst>
              </p:cNvPr>
              <p:cNvSpPr/>
              <p:nvPr/>
            </p:nvSpPr>
            <p:spPr>
              <a:xfrm rot="1972637">
                <a:off x="6746749" y="5585018"/>
                <a:ext cx="193759" cy="120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ACC5DBA-E88F-4DB6-81B7-9AB360C41FA9}"/>
                </a:ext>
              </a:extLst>
            </p:cNvPr>
            <p:cNvGrpSpPr/>
            <p:nvPr/>
          </p:nvGrpSpPr>
          <p:grpSpPr>
            <a:xfrm>
              <a:off x="3340174" y="2556487"/>
              <a:ext cx="616692" cy="616692"/>
              <a:chOff x="6691315" y="5366132"/>
              <a:chExt cx="419058" cy="419058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2130F93-33F0-4ABB-A1D8-0930EE52623F}"/>
                  </a:ext>
                </a:extLst>
              </p:cNvPr>
              <p:cNvSpPr/>
              <p:nvPr/>
            </p:nvSpPr>
            <p:spPr>
              <a:xfrm>
                <a:off x="6691315" y="5366132"/>
                <a:ext cx="419058" cy="419058"/>
              </a:xfrm>
              <a:prstGeom prst="ellipse">
                <a:avLst/>
              </a:prstGeom>
              <a:solidFill>
                <a:srgbClr val="3E1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C1E0DBA-4FC8-4F9A-A481-9067EE63853C}"/>
                  </a:ext>
                </a:extLst>
              </p:cNvPr>
              <p:cNvSpPr/>
              <p:nvPr/>
            </p:nvSpPr>
            <p:spPr>
              <a:xfrm rot="19881045">
                <a:off x="6777046" y="5447382"/>
                <a:ext cx="133166" cy="81284"/>
              </a:xfrm>
              <a:prstGeom prst="ellipse">
                <a:avLst/>
              </a:prstGeom>
              <a:solidFill>
                <a:srgbClr val="FAB0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5964B0A-03E3-4F31-8B29-A3FE385CB34B}"/>
                  </a:ext>
                </a:extLst>
              </p:cNvPr>
              <p:cNvSpPr/>
              <p:nvPr/>
            </p:nvSpPr>
            <p:spPr>
              <a:xfrm rot="1972637">
                <a:off x="6746749" y="5585018"/>
                <a:ext cx="193759" cy="120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A238F4CD-5F4A-423D-B585-59BEC8421026}"/>
                </a:ext>
              </a:extLst>
            </p:cNvPr>
            <p:cNvSpPr/>
            <p:nvPr/>
          </p:nvSpPr>
          <p:spPr>
            <a:xfrm rot="7259467">
              <a:off x="2860787" y="2591092"/>
              <a:ext cx="905523" cy="666411"/>
            </a:xfrm>
            <a:prstGeom prst="arc">
              <a:avLst>
                <a:gd name="adj1" fmla="val 17697089"/>
                <a:gd name="adj2" fmla="val 0"/>
              </a:avLst>
            </a:prstGeom>
            <a:ln w="76200">
              <a:solidFill>
                <a:srgbClr val="4221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582412CF-AA90-44BE-8F45-DD71A7DFFA0F}"/>
              </a:ext>
            </a:extLst>
          </p:cNvPr>
          <p:cNvSpPr/>
          <p:nvPr/>
        </p:nvSpPr>
        <p:spPr>
          <a:xfrm rot="1400603">
            <a:off x="6734945" y="3034735"/>
            <a:ext cx="1627385" cy="1272202"/>
          </a:xfrm>
          <a:prstGeom prst="ellipse">
            <a:avLst/>
          </a:prstGeom>
          <a:solidFill>
            <a:srgbClr val="FBB03B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6998217-8026-4230-B70D-1846E408CBC6}"/>
              </a:ext>
            </a:extLst>
          </p:cNvPr>
          <p:cNvSpPr/>
          <p:nvPr/>
        </p:nvSpPr>
        <p:spPr>
          <a:xfrm rot="20101040">
            <a:off x="9111131" y="3025094"/>
            <a:ext cx="1627385" cy="1227741"/>
          </a:xfrm>
          <a:prstGeom prst="ellipse">
            <a:avLst/>
          </a:prstGeom>
          <a:solidFill>
            <a:srgbClr val="FBB03B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A03758D-8703-473A-86F5-59796B73176E}"/>
              </a:ext>
            </a:extLst>
          </p:cNvPr>
          <p:cNvSpPr/>
          <p:nvPr/>
        </p:nvSpPr>
        <p:spPr>
          <a:xfrm>
            <a:off x="7416702" y="2577702"/>
            <a:ext cx="2698812" cy="2698812"/>
          </a:xfrm>
          <a:prstGeom prst="ellipse">
            <a:avLst/>
          </a:prstGeom>
          <a:solidFill>
            <a:srgbClr val="F7C800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Chord 59">
            <a:extLst>
              <a:ext uri="{FF2B5EF4-FFF2-40B4-BE49-F238E27FC236}">
                <a16:creationId xmlns:a16="http://schemas.microsoft.com/office/drawing/2014/main" id="{D29B42A7-0410-48A5-9FAE-A1EFC08D9A6D}"/>
              </a:ext>
            </a:extLst>
          </p:cNvPr>
          <p:cNvSpPr/>
          <p:nvPr/>
        </p:nvSpPr>
        <p:spPr>
          <a:xfrm rot="16656942">
            <a:off x="7418920" y="2635095"/>
            <a:ext cx="2698812" cy="2698812"/>
          </a:xfrm>
          <a:prstGeom prst="chord">
            <a:avLst>
              <a:gd name="adj1" fmla="val 4427403"/>
              <a:gd name="adj2" fmla="val 16200000"/>
            </a:avLst>
          </a:prstGeom>
          <a:solidFill>
            <a:schemeClr val="accent5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C849E7D-A469-4C27-9500-F32024D3A951}"/>
              </a:ext>
            </a:extLst>
          </p:cNvPr>
          <p:cNvCxnSpPr>
            <a:cxnSpLocks/>
          </p:cNvCxnSpPr>
          <p:nvPr/>
        </p:nvCxnSpPr>
        <p:spPr>
          <a:xfrm flipH="1">
            <a:off x="9022214" y="1613470"/>
            <a:ext cx="185414" cy="1012747"/>
          </a:xfrm>
          <a:prstGeom prst="line">
            <a:avLst/>
          </a:prstGeom>
          <a:ln w="76200">
            <a:solidFill>
              <a:srgbClr val="3E1D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2F0DAD3-6D58-4868-8A8C-548925EA3AAD}"/>
              </a:ext>
            </a:extLst>
          </p:cNvPr>
          <p:cNvSpPr/>
          <p:nvPr/>
        </p:nvSpPr>
        <p:spPr>
          <a:xfrm>
            <a:off x="9022214" y="1409792"/>
            <a:ext cx="370828" cy="370828"/>
          </a:xfrm>
          <a:prstGeom prst="ellipse">
            <a:avLst/>
          </a:prstGeom>
          <a:solidFill>
            <a:srgbClr val="FAAF3A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rapezoid 39">
            <a:extLst>
              <a:ext uri="{FF2B5EF4-FFF2-40B4-BE49-F238E27FC236}">
                <a16:creationId xmlns:a16="http://schemas.microsoft.com/office/drawing/2014/main" id="{D02A7216-1B5F-49C8-9F87-5EC57A4BC92C}"/>
              </a:ext>
            </a:extLst>
          </p:cNvPr>
          <p:cNvSpPr/>
          <p:nvPr/>
        </p:nvSpPr>
        <p:spPr>
          <a:xfrm>
            <a:off x="7408510" y="3796888"/>
            <a:ext cx="2698812" cy="348103"/>
          </a:xfrm>
          <a:prstGeom prst="trapezoid">
            <a:avLst>
              <a:gd name="adj" fmla="val 7456"/>
            </a:avLst>
          </a:prstGeom>
          <a:solidFill>
            <a:schemeClr val="bg1">
              <a:lumMod val="95000"/>
            </a:schemeClr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rapezoid 40">
            <a:extLst>
              <a:ext uri="{FF2B5EF4-FFF2-40B4-BE49-F238E27FC236}">
                <a16:creationId xmlns:a16="http://schemas.microsoft.com/office/drawing/2014/main" id="{C3B2577B-B312-4DAB-82D1-200F8F2BB098}"/>
              </a:ext>
            </a:extLst>
          </p:cNvPr>
          <p:cNvSpPr/>
          <p:nvPr/>
        </p:nvSpPr>
        <p:spPr>
          <a:xfrm rot="10800000">
            <a:off x="7525400" y="4477554"/>
            <a:ext cx="2488612" cy="348103"/>
          </a:xfrm>
          <a:prstGeom prst="trapezoid">
            <a:avLst>
              <a:gd name="adj" fmla="val 61012"/>
            </a:avLst>
          </a:prstGeom>
          <a:solidFill>
            <a:schemeClr val="bg1">
              <a:lumMod val="95000"/>
            </a:schemeClr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01A166F4-637D-4A31-91D1-CF1A3DBB6667}"/>
              </a:ext>
            </a:extLst>
          </p:cNvPr>
          <p:cNvSpPr/>
          <p:nvPr/>
        </p:nvSpPr>
        <p:spPr>
          <a:xfrm rot="8142383">
            <a:off x="9541627" y="4968813"/>
            <a:ext cx="355521" cy="479394"/>
          </a:xfrm>
          <a:prstGeom prst="triangle">
            <a:avLst/>
          </a:prstGeom>
          <a:solidFill>
            <a:srgbClr val="3E1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A867D50D-CA19-4841-A5B1-15F3BA40AABD}"/>
              </a:ext>
            </a:extLst>
          </p:cNvPr>
          <p:cNvSpPr/>
          <p:nvPr/>
        </p:nvSpPr>
        <p:spPr>
          <a:xfrm rot="7259467">
            <a:off x="8364942" y="2906896"/>
            <a:ext cx="905523" cy="666411"/>
          </a:xfrm>
          <a:prstGeom prst="arc">
            <a:avLst>
              <a:gd name="adj1" fmla="val 17697089"/>
              <a:gd name="adj2" fmla="val 0"/>
            </a:avLst>
          </a:prstGeom>
          <a:ln w="76200">
            <a:solidFill>
              <a:srgbClr val="4221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A269630-2AD3-4744-9D39-0E1EAC7B4A32}"/>
              </a:ext>
            </a:extLst>
          </p:cNvPr>
          <p:cNvGrpSpPr/>
          <p:nvPr/>
        </p:nvGrpSpPr>
        <p:grpSpPr>
          <a:xfrm>
            <a:off x="4168438" y="738973"/>
            <a:ext cx="1375063" cy="1281852"/>
            <a:chOff x="6056534" y="1537187"/>
            <a:chExt cx="1375063" cy="1281852"/>
          </a:xfrm>
        </p:grpSpPr>
        <p:sp>
          <p:nvSpPr>
            <p:cNvPr id="56" name="Cylinder 55">
              <a:extLst>
                <a:ext uri="{FF2B5EF4-FFF2-40B4-BE49-F238E27FC236}">
                  <a16:creationId xmlns:a16="http://schemas.microsoft.com/office/drawing/2014/main" id="{C69A0B33-5278-47A9-BC38-6576D56E29AC}"/>
                </a:ext>
              </a:extLst>
            </p:cNvPr>
            <p:cNvSpPr/>
            <p:nvPr/>
          </p:nvSpPr>
          <p:spPr>
            <a:xfrm>
              <a:off x="6364911" y="1854316"/>
              <a:ext cx="844322" cy="964723"/>
            </a:xfrm>
            <a:prstGeom prst="can">
              <a:avLst>
                <a:gd name="adj" fmla="val 25001"/>
              </a:avLst>
            </a:prstGeom>
            <a:solidFill>
              <a:schemeClr val="bg1">
                <a:lumMod val="75000"/>
              </a:schemeClr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5A81B46-4B52-47C8-AFA2-3E9C0709A249}"/>
                </a:ext>
              </a:extLst>
            </p:cNvPr>
            <p:cNvSpPr/>
            <p:nvPr/>
          </p:nvSpPr>
          <p:spPr>
            <a:xfrm>
              <a:off x="6756904" y="1537187"/>
              <a:ext cx="674693" cy="6514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7FA2F28-79EA-4862-B9C1-82AED1E01374}"/>
                </a:ext>
              </a:extLst>
            </p:cNvPr>
            <p:cNvSpPr/>
            <p:nvPr/>
          </p:nvSpPr>
          <p:spPr>
            <a:xfrm>
              <a:off x="6056534" y="1564515"/>
              <a:ext cx="674693" cy="6514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A85486F-EF6E-4A54-AE8B-5BB543EB5A7F}"/>
                </a:ext>
              </a:extLst>
            </p:cNvPr>
            <p:cNvSpPr/>
            <p:nvPr/>
          </p:nvSpPr>
          <p:spPr>
            <a:xfrm>
              <a:off x="6400914" y="1647455"/>
              <a:ext cx="729340" cy="6514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6AC1CB1-4C3D-415F-9A62-5799A506542E}"/>
              </a:ext>
            </a:extLst>
          </p:cNvPr>
          <p:cNvCxnSpPr>
            <a:cxnSpLocks/>
          </p:cNvCxnSpPr>
          <p:nvPr/>
        </p:nvCxnSpPr>
        <p:spPr>
          <a:xfrm flipV="1">
            <a:off x="5466888" y="2863833"/>
            <a:ext cx="210361" cy="252034"/>
          </a:xfrm>
          <a:prstGeom prst="line">
            <a:avLst/>
          </a:prstGeom>
          <a:ln w="762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hord 2">
            <a:extLst>
              <a:ext uri="{FF2B5EF4-FFF2-40B4-BE49-F238E27FC236}">
                <a16:creationId xmlns:a16="http://schemas.microsoft.com/office/drawing/2014/main" id="{59FED423-D857-4AD2-B8E6-1F9368FED474}"/>
              </a:ext>
            </a:extLst>
          </p:cNvPr>
          <p:cNvSpPr/>
          <p:nvPr/>
        </p:nvSpPr>
        <p:spPr>
          <a:xfrm rot="19481646">
            <a:off x="8880347" y="2811292"/>
            <a:ext cx="589922" cy="626864"/>
          </a:xfrm>
          <a:prstGeom prst="chord">
            <a:avLst>
              <a:gd name="adj1" fmla="val 247782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476009-89F0-42A6-9DC7-FE2ECE456B43}"/>
              </a:ext>
            </a:extLst>
          </p:cNvPr>
          <p:cNvCxnSpPr>
            <a:cxnSpLocks/>
          </p:cNvCxnSpPr>
          <p:nvPr/>
        </p:nvCxnSpPr>
        <p:spPr>
          <a:xfrm>
            <a:off x="8298934" y="2680403"/>
            <a:ext cx="1559926" cy="38070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rapezoid 64">
            <a:extLst>
              <a:ext uri="{FF2B5EF4-FFF2-40B4-BE49-F238E27FC236}">
                <a16:creationId xmlns:a16="http://schemas.microsoft.com/office/drawing/2014/main" id="{3512ABBB-615F-41C1-AE25-31F2C830EB08}"/>
              </a:ext>
            </a:extLst>
          </p:cNvPr>
          <p:cNvSpPr/>
          <p:nvPr/>
        </p:nvSpPr>
        <p:spPr>
          <a:xfrm rot="9776399">
            <a:off x="7678913" y="2274265"/>
            <a:ext cx="1404492" cy="480801"/>
          </a:xfrm>
          <a:prstGeom prst="trapezoid">
            <a:avLst>
              <a:gd name="adj" fmla="val 42190"/>
            </a:avLst>
          </a:prstGeom>
          <a:solidFill>
            <a:schemeClr val="bg1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rapezoid 68">
            <a:extLst>
              <a:ext uri="{FF2B5EF4-FFF2-40B4-BE49-F238E27FC236}">
                <a16:creationId xmlns:a16="http://schemas.microsoft.com/office/drawing/2014/main" id="{07C1E8F1-DBD0-4393-BB12-8F5C12BA7840}"/>
              </a:ext>
            </a:extLst>
          </p:cNvPr>
          <p:cNvSpPr/>
          <p:nvPr/>
        </p:nvSpPr>
        <p:spPr>
          <a:xfrm rot="9776399">
            <a:off x="7760354" y="2467954"/>
            <a:ext cx="1208727" cy="133727"/>
          </a:xfrm>
          <a:prstGeom prst="trapezoid">
            <a:avLst>
              <a:gd name="adj" fmla="val 42190"/>
            </a:avLst>
          </a:prstGeom>
          <a:solidFill>
            <a:srgbClr val="5B9BD5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7C37AB8-B8CA-46F1-9A60-80AF657A6AC6}"/>
              </a:ext>
            </a:extLst>
          </p:cNvPr>
          <p:cNvGrpSpPr/>
          <p:nvPr/>
        </p:nvGrpSpPr>
        <p:grpSpPr>
          <a:xfrm>
            <a:off x="8077592" y="2865824"/>
            <a:ext cx="616692" cy="616692"/>
            <a:chOff x="6691315" y="5366132"/>
            <a:chExt cx="419058" cy="419058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BEC616B-D4D7-4C23-A038-FB44C8B548CA}"/>
                </a:ext>
              </a:extLst>
            </p:cNvPr>
            <p:cNvSpPr/>
            <p:nvPr/>
          </p:nvSpPr>
          <p:spPr>
            <a:xfrm>
              <a:off x="6691315" y="5366132"/>
              <a:ext cx="419058" cy="419058"/>
            </a:xfrm>
            <a:prstGeom prst="ellipse">
              <a:avLst/>
            </a:prstGeom>
            <a:solidFill>
              <a:srgbClr val="3E1D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B69A3C0-414A-4A10-8FE5-88B414A500BF}"/>
                </a:ext>
              </a:extLst>
            </p:cNvPr>
            <p:cNvSpPr/>
            <p:nvPr/>
          </p:nvSpPr>
          <p:spPr>
            <a:xfrm rot="19881045">
              <a:off x="6777046" y="5447382"/>
              <a:ext cx="133166" cy="81284"/>
            </a:xfrm>
            <a:prstGeom prst="ellipse">
              <a:avLst/>
            </a:prstGeom>
            <a:solidFill>
              <a:srgbClr val="FAB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1C824-D919-4D50-9F40-C020A330D4E0}"/>
                </a:ext>
              </a:extLst>
            </p:cNvPr>
            <p:cNvSpPr/>
            <p:nvPr/>
          </p:nvSpPr>
          <p:spPr>
            <a:xfrm rot="1972637">
              <a:off x="6746749" y="5585018"/>
              <a:ext cx="193759" cy="120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1755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Diagonal Stripe 63">
            <a:extLst>
              <a:ext uri="{FF2B5EF4-FFF2-40B4-BE49-F238E27FC236}">
                <a16:creationId xmlns:a16="http://schemas.microsoft.com/office/drawing/2014/main" id="{A7B9A348-37C9-417F-8B44-CB04AE797EE0}"/>
              </a:ext>
            </a:extLst>
          </p:cNvPr>
          <p:cNvSpPr/>
          <p:nvPr/>
        </p:nvSpPr>
        <p:spPr>
          <a:xfrm rot="10351051" flipH="1">
            <a:off x="7442699" y="2405737"/>
            <a:ext cx="3221713" cy="2699859"/>
          </a:xfrm>
          <a:prstGeom prst="diagStripe">
            <a:avLst>
              <a:gd name="adj" fmla="val 86578"/>
            </a:avLst>
          </a:prstGeom>
          <a:solidFill>
            <a:schemeClr val="bg2">
              <a:lumMod val="90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Trapezoid 64">
            <a:extLst>
              <a:ext uri="{FF2B5EF4-FFF2-40B4-BE49-F238E27FC236}">
                <a16:creationId xmlns:a16="http://schemas.microsoft.com/office/drawing/2014/main" id="{1C517FAA-8795-4DDF-8762-18C7856F609A}"/>
              </a:ext>
            </a:extLst>
          </p:cNvPr>
          <p:cNvSpPr/>
          <p:nvPr/>
        </p:nvSpPr>
        <p:spPr>
          <a:xfrm rot="17809692">
            <a:off x="6833091" y="2738116"/>
            <a:ext cx="908272" cy="161846"/>
          </a:xfrm>
          <a:prstGeom prst="trapezoid">
            <a:avLst>
              <a:gd name="adj" fmla="val 7456"/>
            </a:avLst>
          </a:prstGeom>
          <a:solidFill>
            <a:schemeClr val="bg2">
              <a:lumMod val="10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iagonal Stripe 62">
            <a:extLst>
              <a:ext uri="{FF2B5EF4-FFF2-40B4-BE49-F238E27FC236}">
                <a16:creationId xmlns:a16="http://schemas.microsoft.com/office/drawing/2014/main" id="{C21ECC8D-C99C-44EC-8C9B-9BF2D1F953E8}"/>
              </a:ext>
            </a:extLst>
          </p:cNvPr>
          <p:cNvSpPr/>
          <p:nvPr/>
        </p:nvSpPr>
        <p:spPr>
          <a:xfrm rot="2963594">
            <a:off x="8887861" y="2249681"/>
            <a:ext cx="1071978" cy="1137446"/>
          </a:xfrm>
          <a:prstGeom prst="diagStripe">
            <a:avLst>
              <a:gd name="adj" fmla="val 71854"/>
            </a:avLst>
          </a:prstGeom>
          <a:solidFill>
            <a:srgbClr val="FF0000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Diagonal Stripe 61">
            <a:extLst>
              <a:ext uri="{FF2B5EF4-FFF2-40B4-BE49-F238E27FC236}">
                <a16:creationId xmlns:a16="http://schemas.microsoft.com/office/drawing/2014/main" id="{D4121380-50C9-4973-A4C9-16A722760D26}"/>
              </a:ext>
            </a:extLst>
          </p:cNvPr>
          <p:cNvSpPr/>
          <p:nvPr/>
        </p:nvSpPr>
        <p:spPr>
          <a:xfrm>
            <a:off x="8857430" y="2301762"/>
            <a:ext cx="1071978" cy="1137446"/>
          </a:xfrm>
          <a:prstGeom prst="diagStripe">
            <a:avLst>
              <a:gd name="adj" fmla="val 71854"/>
            </a:avLst>
          </a:prstGeom>
          <a:solidFill>
            <a:srgbClr val="FF0000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65D171E-F953-4AB0-9CD8-107BEB304E2D}"/>
              </a:ext>
            </a:extLst>
          </p:cNvPr>
          <p:cNvGrpSpPr/>
          <p:nvPr/>
        </p:nvGrpSpPr>
        <p:grpSpPr>
          <a:xfrm>
            <a:off x="769151" y="1276627"/>
            <a:ext cx="4003571" cy="4038415"/>
            <a:chOff x="1230790" y="1093988"/>
            <a:chExt cx="4003571" cy="403841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255CCFC-99D2-4BD9-A4F0-12470FD35CEE}"/>
                </a:ext>
              </a:extLst>
            </p:cNvPr>
            <p:cNvSpPr/>
            <p:nvPr/>
          </p:nvSpPr>
          <p:spPr>
            <a:xfrm rot="1400603">
              <a:off x="1230790" y="2718931"/>
              <a:ext cx="1627385" cy="1272202"/>
            </a:xfrm>
            <a:prstGeom prst="ellipse">
              <a:avLst/>
            </a:prstGeom>
            <a:solidFill>
              <a:srgbClr val="FBB03B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CDE1837-2268-4964-B726-FB7ED8B39343}"/>
                </a:ext>
              </a:extLst>
            </p:cNvPr>
            <p:cNvSpPr/>
            <p:nvPr/>
          </p:nvSpPr>
          <p:spPr>
            <a:xfrm rot="20101040">
              <a:off x="3606976" y="2709290"/>
              <a:ext cx="1627385" cy="1227741"/>
            </a:xfrm>
            <a:prstGeom prst="ellipse">
              <a:avLst/>
            </a:prstGeom>
            <a:solidFill>
              <a:srgbClr val="FBB03B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EE4D319-104C-47C8-89B4-852F81CCAAAA}"/>
                </a:ext>
              </a:extLst>
            </p:cNvPr>
            <p:cNvSpPr/>
            <p:nvPr/>
          </p:nvSpPr>
          <p:spPr>
            <a:xfrm>
              <a:off x="1904355" y="2310413"/>
              <a:ext cx="2698812" cy="2698812"/>
            </a:xfrm>
            <a:prstGeom prst="ellipse">
              <a:avLst/>
            </a:prstGeom>
            <a:solidFill>
              <a:srgbClr val="F7C800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A674BBF-5735-40E7-8C9A-71E6DEA23AD1}"/>
                </a:ext>
              </a:extLst>
            </p:cNvPr>
            <p:cNvCxnSpPr>
              <a:cxnSpLocks/>
            </p:cNvCxnSpPr>
            <p:nvPr/>
          </p:nvCxnSpPr>
          <p:spPr>
            <a:xfrm>
              <a:off x="2711207" y="1297157"/>
              <a:ext cx="185414" cy="1082058"/>
            </a:xfrm>
            <a:prstGeom prst="line">
              <a:avLst/>
            </a:prstGeom>
            <a:ln w="76200">
              <a:solidFill>
                <a:srgbClr val="3E1D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47D8B63-69C6-4BE8-ADC6-6D4F486D9CB3}"/>
                </a:ext>
              </a:extLst>
            </p:cNvPr>
            <p:cNvSpPr/>
            <p:nvPr/>
          </p:nvSpPr>
          <p:spPr>
            <a:xfrm>
              <a:off x="2525793" y="1111743"/>
              <a:ext cx="370828" cy="370828"/>
            </a:xfrm>
            <a:prstGeom prst="ellipse">
              <a:avLst/>
            </a:prstGeom>
            <a:solidFill>
              <a:srgbClr val="FAAF3A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987532D-DCB8-4A17-BFDB-A5AB2D73FF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8059" y="1297666"/>
              <a:ext cx="185414" cy="1012747"/>
            </a:xfrm>
            <a:prstGeom prst="line">
              <a:avLst/>
            </a:prstGeom>
            <a:ln w="76200">
              <a:solidFill>
                <a:srgbClr val="3E1D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E35261-5041-4AA5-85E6-EEA6F536F91E}"/>
                </a:ext>
              </a:extLst>
            </p:cNvPr>
            <p:cNvSpPr/>
            <p:nvPr/>
          </p:nvSpPr>
          <p:spPr>
            <a:xfrm>
              <a:off x="3518059" y="1093988"/>
              <a:ext cx="370828" cy="370828"/>
            </a:xfrm>
            <a:prstGeom prst="ellipse">
              <a:avLst/>
            </a:prstGeom>
            <a:solidFill>
              <a:srgbClr val="FAAF3A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60EDDA4C-D442-437B-8835-8327D95CEFF0}"/>
                </a:ext>
              </a:extLst>
            </p:cNvPr>
            <p:cNvSpPr/>
            <p:nvPr/>
          </p:nvSpPr>
          <p:spPr>
            <a:xfrm>
              <a:off x="1904355" y="3481084"/>
              <a:ext cx="2698812" cy="348103"/>
            </a:xfrm>
            <a:prstGeom prst="trapezoid">
              <a:avLst>
                <a:gd name="adj" fmla="val 7456"/>
              </a:avLst>
            </a:prstGeom>
            <a:solidFill>
              <a:srgbClr val="603813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id="{CD15E78C-7401-4DFD-A3DF-3E5F96F2F807}"/>
                </a:ext>
              </a:extLst>
            </p:cNvPr>
            <p:cNvSpPr/>
            <p:nvPr/>
          </p:nvSpPr>
          <p:spPr>
            <a:xfrm rot="10800000">
              <a:off x="2021245" y="4161750"/>
              <a:ext cx="2488612" cy="348103"/>
            </a:xfrm>
            <a:prstGeom prst="trapezoid">
              <a:avLst>
                <a:gd name="adj" fmla="val 61012"/>
              </a:avLst>
            </a:prstGeom>
            <a:solidFill>
              <a:srgbClr val="603813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A8145FE-8C02-489C-97E4-84C2F7149FA9}"/>
                </a:ext>
              </a:extLst>
            </p:cNvPr>
            <p:cNvSpPr/>
            <p:nvPr/>
          </p:nvSpPr>
          <p:spPr>
            <a:xfrm rot="8142383">
              <a:off x="4037472" y="4653009"/>
              <a:ext cx="355521" cy="479394"/>
            </a:xfrm>
            <a:prstGeom prst="triangle">
              <a:avLst/>
            </a:prstGeom>
            <a:solidFill>
              <a:srgbClr val="3E1D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3D8031F-1B71-4136-9F3E-344AA81AEBAF}"/>
                </a:ext>
              </a:extLst>
            </p:cNvPr>
            <p:cNvGrpSpPr/>
            <p:nvPr/>
          </p:nvGrpSpPr>
          <p:grpSpPr>
            <a:xfrm>
              <a:off x="2573437" y="2550020"/>
              <a:ext cx="616692" cy="616692"/>
              <a:chOff x="6691315" y="5366132"/>
              <a:chExt cx="419058" cy="419058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55988AD-250E-4B68-84C2-11BCBAB1207A}"/>
                  </a:ext>
                </a:extLst>
              </p:cNvPr>
              <p:cNvSpPr/>
              <p:nvPr/>
            </p:nvSpPr>
            <p:spPr>
              <a:xfrm>
                <a:off x="6691315" y="5366132"/>
                <a:ext cx="419058" cy="419058"/>
              </a:xfrm>
              <a:prstGeom prst="ellipse">
                <a:avLst/>
              </a:prstGeom>
              <a:solidFill>
                <a:srgbClr val="3E1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3265DC4-2041-4695-89FE-8430969B1CD3}"/>
                  </a:ext>
                </a:extLst>
              </p:cNvPr>
              <p:cNvSpPr/>
              <p:nvPr/>
            </p:nvSpPr>
            <p:spPr>
              <a:xfrm rot="19881045">
                <a:off x="6777046" y="5447382"/>
                <a:ext cx="133166" cy="81284"/>
              </a:xfrm>
              <a:prstGeom prst="ellipse">
                <a:avLst/>
              </a:prstGeom>
              <a:solidFill>
                <a:srgbClr val="FAB0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CDD285D-6C02-4A67-AE85-3D3B67DE512D}"/>
                  </a:ext>
                </a:extLst>
              </p:cNvPr>
              <p:cNvSpPr/>
              <p:nvPr/>
            </p:nvSpPr>
            <p:spPr>
              <a:xfrm rot="1972637">
                <a:off x="6746749" y="5585018"/>
                <a:ext cx="193759" cy="120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ACC5DBA-E88F-4DB6-81B7-9AB360C41FA9}"/>
                </a:ext>
              </a:extLst>
            </p:cNvPr>
            <p:cNvGrpSpPr/>
            <p:nvPr/>
          </p:nvGrpSpPr>
          <p:grpSpPr>
            <a:xfrm>
              <a:off x="3340174" y="2556487"/>
              <a:ext cx="616692" cy="616692"/>
              <a:chOff x="6691315" y="5366132"/>
              <a:chExt cx="419058" cy="419058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2130F93-33F0-4ABB-A1D8-0930EE52623F}"/>
                  </a:ext>
                </a:extLst>
              </p:cNvPr>
              <p:cNvSpPr/>
              <p:nvPr/>
            </p:nvSpPr>
            <p:spPr>
              <a:xfrm>
                <a:off x="6691315" y="5366132"/>
                <a:ext cx="419058" cy="419058"/>
              </a:xfrm>
              <a:prstGeom prst="ellipse">
                <a:avLst/>
              </a:prstGeom>
              <a:solidFill>
                <a:srgbClr val="3E1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C1E0DBA-4FC8-4F9A-A481-9067EE63853C}"/>
                  </a:ext>
                </a:extLst>
              </p:cNvPr>
              <p:cNvSpPr/>
              <p:nvPr/>
            </p:nvSpPr>
            <p:spPr>
              <a:xfrm rot="19881045">
                <a:off x="6777046" y="5447382"/>
                <a:ext cx="133166" cy="81284"/>
              </a:xfrm>
              <a:prstGeom prst="ellipse">
                <a:avLst/>
              </a:prstGeom>
              <a:solidFill>
                <a:srgbClr val="FAB0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5964B0A-03E3-4F31-8B29-A3FE385CB34B}"/>
                  </a:ext>
                </a:extLst>
              </p:cNvPr>
              <p:cNvSpPr/>
              <p:nvPr/>
            </p:nvSpPr>
            <p:spPr>
              <a:xfrm rot="1972637">
                <a:off x="6746749" y="5585018"/>
                <a:ext cx="193759" cy="120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A238F4CD-5F4A-423D-B585-59BEC8421026}"/>
                </a:ext>
              </a:extLst>
            </p:cNvPr>
            <p:cNvSpPr/>
            <p:nvPr/>
          </p:nvSpPr>
          <p:spPr>
            <a:xfrm rot="7259467">
              <a:off x="2860787" y="2591092"/>
              <a:ext cx="905523" cy="666411"/>
            </a:xfrm>
            <a:prstGeom prst="arc">
              <a:avLst>
                <a:gd name="adj1" fmla="val 17697089"/>
                <a:gd name="adj2" fmla="val 0"/>
              </a:avLst>
            </a:prstGeom>
            <a:ln w="76200">
              <a:solidFill>
                <a:srgbClr val="4221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96998217-8026-4230-B70D-1846E408CBC6}"/>
              </a:ext>
            </a:extLst>
          </p:cNvPr>
          <p:cNvSpPr/>
          <p:nvPr/>
        </p:nvSpPr>
        <p:spPr>
          <a:xfrm rot="20101040">
            <a:off x="9111131" y="3025094"/>
            <a:ext cx="1627385" cy="1227741"/>
          </a:xfrm>
          <a:prstGeom prst="ellipse">
            <a:avLst/>
          </a:prstGeom>
          <a:solidFill>
            <a:srgbClr val="FBB03B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82412CF-AA90-44BE-8F45-DD71A7DFFA0F}"/>
              </a:ext>
            </a:extLst>
          </p:cNvPr>
          <p:cNvSpPr/>
          <p:nvPr/>
        </p:nvSpPr>
        <p:spPr>
          <a:xfrm rot="1400603">
            <a:off x="6734945" y="3034735"/>
            <a:ext cx="1627385" cy="1272202"/>
          </a:xfrm>
          <a:prstGeom prst="ellipse">
            <a:avLst/>
          </a:prstGeom>
          <a:solidFill>
            <a:srgbClr val="FBB03B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A03758D-8703-473A-86F5-59796B73176E}"/>
              </a:ext>
            </a:extLst>
          </p:cNvPr>
          <p:cNvSpPr/>
          <p:nvPr/>
        </p:nvSpPr>
        <p:spPr>
          <a:xfrm>
            <a:off x="7416702" y="2577702"/>
            <a:ext cx="2698812" cy="2698812"/>
          </a:xfrm>
          <a:prstGeom prst="ellipse">
            <a:avLst/>
          </a:prstGeom>
          <a:solidFill>
            <a:srgbClr val="F7C800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Chord 59">
            <a:extLst>
              <a:ext uri="{FF2B5EF4-FFF2-40B4-BE49-F238E27FC236}">
                <a16:creationId xmlns:a16="http://schemas.microsoft.com/office/drawing/2014/main" id="{D29B42A7-0410-48A5-9FAE-A1EFC08D9A6D}"/>
              </a:ext>
            </a:extLst>
          </p:cNvPr>
          <p:cNvSpPr/>
          <p:nvPr/>
        </p:nvSpPr>
        <p:spPr>
          <a:xfrm rot="16656942">
            <a:off x="7418920" y="2635095"/>
            <a:ext cx="2698812" cy="2698812"/>
          </a:xfrm>
          <a:prstGeom prst="chord">
            <a:avLst>
              <a:gd name="adj1" fmla="val 4427403"/>
              <a:gd name="adj2" fmla="val 16200000"/>
            </a:avLst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3B86849-FECE-4244-8A94-19E411BD22B8}"/>
              </a:ext>
            </a:extLst>
          </p:cNvPr>
          <p:cNvCxnSpPr>
            <a:cxnSpLocks/>
          </p:cNvCxnSpPr>
          <p:nvPr/>
        </p:nvCxnSpPr>
        <p:spPr>
          <a:xfrm>
            <a:off x="8215362" y="1612961"/>
            <a:ext cx="185414" cy="1082058"/>
          </a:xfrm>
          <a:prstGeom prst="line">
            <a:avLst/>
          </a:prstGeom>
          <a:ln w="76200">
            <a:solidFill>
              <a:srgbClr val="3E1D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BA68C033-8A3E-41CE-931D-B85CCE64BC73}"/>
              </a:ext>
            </a:extLst>
          </p:cNvPr>
          <p:cNvSpPr/>
          <p:nvPr/>
        </p:nvSpPr>
        <p:spPr>
          <a:xfrm>
            <a:off x="8029948" y="1427547"/>
            <a:ext cx="370828" cy="370828"/>
          </a:xfrm>
          <a:prstGeom prst="ellipse">
            <a:avLst/>
          </a:prstGeom>
          <a:solidFill>
            <a:srgbClr val="FAAF3A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C849E7D-A469-4C27-9500-F32024D3A951}"/>
              </a:ext>
            </a:extLst>
          </p:cNvPr>
          <p:cNvCxnSpPr>
            <a:cxnSpLocks/>
          </p:cNvCxnSpPr>
          <p:nvPr/>
        </p:nvCxnSpPr>
        <p:spPr>
          <a:xfrm flipH="1">
            <a:off x="9022214" y="1613470"/>
            <a:ext cx="185414" cy="1012747"/>
          </a:xfrm>
          <a:prstGeom prst="line">
            <a:avLst/>
          </a:prstGeom>
          <a:ln w="76200">
            <a:solidFill>
              <a:srgbClr val="3E1D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2F0DAD3-6D58-4868-8A8C-548925EA3AAD}"/>
              </a:ext>
            </a:extLst>
          </p:cNvPr>
          <p:cNvSpPr/>
          <p:nvPr/>
        </p:nvSpPr>
        <p:spPr>
          <a:xfrm>
            <a:off x="9022214" y="1409792"/>
            <a:ext cx="370828" cy="370828"/>
          </a:xfrm>
          <a:prstGeom prst="ellipse">
            <a:avLst/>
          </a:prstGeom>
          <a:solidFill>
            <a:srgbClr val="FAAF3A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rapezoid 39">
            <a:extLst>
              <a:ext uri="{FF2B5EF4-FFF2-40B4-BE49-F238E27FC236}">
                <a16:creationId xmlns:a16="http://schemas.microsoft.com/office/drawing/2014/main" id="{D02A7216-1B5F-49C8-9F87-5EC57A4BC92C}"/>
              </a:ext>
            </a:extLst>
          </p:cNvPr>
          <p:cNvSpPr/>
          <p:nvPr/>
        </p:nvSpPr>
        <p:spPr>
          <a:xfrm>
            <a:off x="7408510" y="3796888"/>
            <a:ext cx="2698812" cy="348103"/>
          </a:xfrm>
          <a:prstGeom prst="trapezoid">
            <a:avLst>
              <a:gd name="adj" fmla="val 7456"/>
            </a:avLst>
          </a:prstGeom>
          <a:solidFill>
            <a:schemeClr val="bg2">
              <a:lumMod val="10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rapezoid 40">
            <a:extLst>
              <a:ext uri="{FF2B5EF4-FFF2-40B4-BE49-F238E27FC236}">
                <a16:creationId xmlns:a16="http://schemas.microsoft.com/office/drawing/2014/main" id="{C3B2577B-B312-4DAB-82D1-200F8F2BB098}"/>
              </a:ext>
            </a:extLst>
          </p:cNvPr>
          <p:cNvSpPr/>
          <p:nvPr/>
        </p:nvSpPr>
        <p:spPr>
          <a:xfrm rot="10800000">
            <a:off x="7525400" y="4477554"/>
            <a:ext cx="2488612" cy="348103"/>
          </a:xfrm>
          <a:prstGeom prst="trapezoid">
            <a:avLst>
              <a:gd name="adj" fmla="val 61012"/>
            </a:avLst>
          </a:prstGeom>
          <a:solidFill>
            <a:schemeClr val="bg2">
              <a:lumMod val="10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01A166F4-637D-4A31-91D1-CF1A3DBB6667}"/>
              </a:ext>
            </a:extLst>
          </p:cNvPr>
          <p:cNvSpPr/>
          <p:nvPr/>
        </p:nvSpPr>
        <p:spPr>
          <a:xfrm rot="8142383">
            <a:off x="9541627" y="4968813"/>
            <a:ext cx="355521" cy="479394"/>
          </a:xfrm>
          <a:prstGeom prst="triangle">
            <a:avLst/>
          </a:prstGeom>
          <a:solidFill>
            <a:srgbClr val="3E1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D000C8B-C53C-4125-8911-F891FCABFD97}"/>
              </a:ext>
            </a:extLst>
          </p:cNvPr>
          <p:cNvGrpSpPr/>
          <p:nvPr/>
        </p:nvGrpSpPr>
        <p:grpSpPr>
          <a:xfrm>
            <a:off x="8077592" y="2865824"/>
            <a:ext cx="616692" cy="616692"/>
            <a:chOff x="6691315" y="5366132"/>
            <a:chExt cx="419058" cy="419058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153B08C-BC10-4461-82A3-14B56147B5EC}"/>
                </a:ext>
              </a:extLst>
            </p:cNvPr>
            <p:cNvSpPr/>
            <p:nvPr/>
          </p:nvSpPr>
          <p:spPr>
            <a:xfrm>
              <a:off x="6691315" y="5366132"/>
              <a:ext cx="419058" cy="419058"/>
            </a:xfrm>
            <a:prstGeom prst="ellipse">
              <a:avLst/>
            </a:prstGeom>
            <a:solidFill>
              <a:srgbClr val="3E1D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8497F11-6121-4AA9-B20C-4433E7541606}"/>
                </a:ext>
              </a:extLst>
            </p:cNvPr>
            <p:cNvSpPr/>
            <p:nvPr/>
          </p:nvSpPr>
          <p:spPr>
            <a:xfrm rot="19881045">
              <a:off x="6777046" y="5447382"/>
              <a:ext cx="133166" cy="81284"/>
            </a:xfrm>
            <a:prstGeom prst="ellipse">
              <a:avLst/>
            </a:prstGeom>
            <a:solidFill>
              <a:srgbClr val="FAB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375DF29-BED2-4DEB-87F1-016772C0E3C0}"/>
                </a:ext>
              </a:extLst>
            </p:cNvPr>
            <p:cNvSpPr/>
            <p:nvPr/>
          </p:nvSpPr>
          <p:spPr>
            <a:xfrm rot="1972637">
              <a:off x="6746749" y="5585018"/>
              <a:ext cx="193759" cy="120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5D6C61F-9B92-458A-ABA7-5C6A346CC000}"/>
              </a:ext>
            </a:extLst>
          </p:cNvPr>
          <p:cNvGrpSpPr/>
          <p:nvPr/>
        </p:nvGrpSpPr>
        <p:grpSpPr>
          <a:xfrm>
            <a:off x="8844329" y="2872291"/>
            <a:ext cx="616692" cy="616692"/>
            <a:chOff x="6691315" y="5366132"/>
            <a:chExt cx="419058" cy="41905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226892A-1F8F-491F-8B81-ACFEFFC7D80A}"/>
                </a:ext>
              </a:extLst>
            </p:cNvPr>
            <p:cNvSpPr/>
            <p:nvPr/>
          </p:nvSpPr>
          <p:spPr>
            <a:xfrm>
              <a:off x="6691315" y="5366132"/>
              <a:ext cx="419058" cy="419058"/>
            </a:xfrm>
            <a:prstGeom prst="ellipse">
              <a:avLst/>
            </a:prstGeom>
            <a:solidFill>
              <a:srgbClr val="3E1D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F4EC012-E783-40CA-A3E4-4603A717E6C8}"/>
                </a:ext>
              </a:extLst>
            </p:cNvPr>
            <p:cNvSpPr/>
            <p:nvPr/>
          </p:nvSpPr>
          <p:spPr>
            <a:xfrm rot="19881045">
              <a:off x="6777046" y="5447382"/>
              <a:ext cx="133166" cy="81284"/>
            </a:xfrm>
            <a:prstGeom prst="ellipse">
              <a:avLst/>
            </a:prstGeom>
            <a:solidFill>
              <a:srgbClr val="FAB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B5BC4DC-F7D8-43A9-BFE6-3A3CF2C02E16}"/>
                </a:ext>
              </a:extLst>
            </p:cNvPr>
            <p:cNvSpPr/>
            <p:nvPr/>
          </p:nvSpPr>
          <p:spPr>
            <a:xfrm rot="1972637">
              <a:off x="6746749" y="5585018"/>
              <a:ext cx="193759" cy="120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Arc 44">
            <a:extLst>
              <a:ext uri="{FF2B5EF4-FFF2-40B4-BE49-F238E27FC236}">
                <a16:creationId xmlns:a16="http://schemas.microsoft.com/office/drawing/2014/main" id="{A867D50D-CA19-4841-A5B1-15F3BA40AABD}"/>
              </a:ext>
            </a:extLst>
          </p:cNvPr>
          <p:cNvSpPr/>
          <p:nvPr/>
        </p:nvSpPr>
        <p:spPr>
          <a:xfrm rot="7259467">
            <a:off x="8364942" y="2906896"/>
            <a:ext cx="905523" cy="666411"/>
          </a:xfrm>
          <a:prstGeom prst="arc">
            <a:avLst>
              <a:gd name="adj1" fmla="val 17697089"/>
              <a:gd name="adj2" fmla="val 0"/>
            </a:avLst>
          </a:prstGeom>
          <a:ln w="76200">
            <a:solidFill>
              <a:srgbClr val="4221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30DCC7-1360-4CA7-BA7A-D9732B99F1DE}"/>
              </a:ext>
            </a:extLst>
          </p:cNvPr>
          <p:cNvSpPr txBox="1"/>
          <p:nvPr/>
        </p:nvSpPr>
        <p:spPr>
          <a:xfrm>
            <a:off x="4782617" y="4746331"/>
            <a:ext cx="29535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</a:t>
            </a:r>
          </a:p>
          <a:p>
            <a:r>
              <a:rPr lang="en-US" dirty="0"/>
              <a:t>Chef</a:t>
            </a:r>
          </a:p>
          <a:p>
            <a:r>
              <a:rPr lang="en-US" dirty="0"/>
              <a:t>Ninja</a:t>
            </a:r>
          </a:p>
          <a:p>
            <a:r>
              <a:rPr lang="en-US" dirty="0"/>
              <a:t>Suit</a:t>
            </a:r>
          </a:p>
          <a:p>
            <a:r>
              <a:rPr lang="en-US" dirty="0"/>
              <a:t>Maori Chief (feathers + cloak)</a:t>
            </a:r>
          </a:p>
          <a:p>
            <a:r>
              <a:rPr lang="en-US" dirty="0"/>
              <a:t>Unicorn?</a:t>
            </a:r>
          </a:p>
          <a:p>
            <a:endParaRPr lang="en-US" dirty="0"/>
          </a:p>
        </p:txBody>
      </p:sp>
      <p:sp>
        <p:nvSpPr>
          <p:cNvPr id="66" name="Trapezoid 65">
            <a:extLst>
              <a:ext uri="{FF2B5EF4-FFF2-40B4-BE49-F238E27FC236}">
                <a16:creationId xmlns:a16="http://schemas.microsoft.com/office/drawing/2014/main" id="{E00AC7B2-5EF1-43C4-906E-D80560BF79FA}"/>
              </a:ext>
            </a:extLst>
          </p:cNvPr>
          <p:cNvSpPr/>
          <p:nvPr/>
        </p:nvSpPr>
        <p:spPr>
          <a:xfrm rot="18064111">
            <a:off x="6883582" y="2414855"/>
            <a:ext cx="303039" cy="471857"/>
          </a:xfrm>
          <a:prstGeom prst="trapezoid">
            <a:avLst>
              <a:gd name="adj" fmla="val 7456"/>
            </a:avLst>
          </a:prstGeom>
          <a:solidFill>
            <a:schemeClr val="bg2">
              <a:lumMod val="2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E50C9D1-3F2D-45F8-8FBA-0AC15CD5298A}"/>
              </a:ext>
            </a:extLst>
          </p:cNvPr>
          <p:cNvSpPr/>
          <p:nvPr/>
        </p:nvSpPr>
        <p:spPr>
          <a:xfrm>
            <a:off x="7420243" y="2616708"/>
            <a:ext cx="2698812" cy="2698812"/>
          </a:xfrm>
          <a:prstGeom prst="ellipse">
            <a:avLst/>
          </a:prstGeom>
          <a:noFill/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iagonal Stripe 3">
            <a:extLst>
              <a:ext uri="{FF2B5EF4-FFF2-40B4-BE49-F238E27FC236}">
                <a16:creationId xmlns:a16="http://schemas.microsoft.com/office/drawing/2014/main" id="{8136505F-9C06-4C5D-94FB-9E9E45FF1831}"/>
              </a:ext>
            </a:extLst>
          </p:cNvPr>
          <p:cNvSpPr/>
          <p:nvPr/>
        </p:nvSpPr>
        <p:spPr>
          <a:xfrm rot="2600348">
            <a:off x="8169030" y="2289408"/>
            <a:ext cx="1071978" cy="1137446"/>
          </a:xfrm>
          <a:prstGeom prst="diagStripe">
            <a:avLst>
              <a:gd name="adj" fmla="val 70735"/>
            </a:avLst>
          </a:prstGeom>
          <a:solidFill>
            <a:srgbClr val="FF0000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988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3B86849-FECE-4244-8A94-19E411BD22B8}"/>
              </a:ext>
            </a:extLst>
          </p:cNvPr>
          <p:cNvCxnSpPr>
            <a:cxnSpLocks/>
          </p:cNvCxnSpPr>
          <p:nvPr/>
        </p:nvCxnSpPr>
        <p:spPr>
          <a:xfrm>
            <a:off x="8215362" y="1612961"/>
            <a:ext cx="185414" cy="1082058"/>
          </a:xfrm>
          <a:prstGeom prst="line">
            <a:avLst/>
          </a:prstGeom>
          <a:ln w="76200">
            <a:solidFill>
              <a:srgbClr val="3E1D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65D171E-F953-4AB0-9CD8-107BEB304E2D}"/>
              </a:ext>
            </a:extLst>
          </p:cNvPr>
          <p:cNvGrpSpPr/>
          <p:nvPr/>
        </p:nvGrpSpPr>
        <p:grpSpPr>
          <a:xfrm>
            <a:off x="769151" y="1276627"/>
            <a:ext cx="4003571" cy="4038415"/>
            <a:chOff x="1230790" y="1093988"/>
            <a:chExt cx="4003571" cy="403841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255CCFC-99D2-4BD9-A4F0-12470FD35CEE}"/>
                </a:ext>
              </a:extLst>
            </p:cNvPr>
            <p:cNvSpPr/>
            <p:nvPr/>
          </p:nvSpPr>
          <p:spPr>
            <a:xfrm rot="1400603">
              <a:off x="1230790" y="2718931"/>
              <a:ext cx="1627385" cy="1272202"/>
            </a:xfrm>
            <a:prstGeom prst="ellipse">
              <a:avLst/>
            </a:prstGeom>
            <a:solidFill>
              <a:srgbClr val="FBB03B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CDE1837-2268-4964-B726-FB7ED8B39343}"/>
                </a:ext>
              </a:extLst>
            </p:cNvPr>
            <p:cNvSpPr/>
            <p:nvPr/>
          </p:nvSpPr>
          <p:spPr>
            <a:xfrm rot="20101040">
              <a:off x="3606976" y="2709290"/>
              <a:ext cx="1627385" cy="1227741"/>
            </a:xfrm>
            <a:prstGeom prst="ellipse">
              <a:avLst/>
            </a:prstGeom>
            <a:solidFill>
              <a:srgbClr val="FBB03B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EE4D319-104C-47C8-89B4-852F81CCAAAA}"/>
                </a:ext>
              </a:extLst>
            </p:cNvPr>
            <p:cNvSpPr/>
            <p:nvPr/>
          </p:nvSpPr>
          <p:spPr>
            <a:xfrm>
              <a:off x="1904355" y="2310413"/>
              <a:ext cx="2698812" cy="2698812"/>
            </a:xfrm>
            <a:prstGeom prst="ellipse">
              <a:avLst/>
            </a:prstGeom>
            <a:solidFill>
              <a:srgbClr val="F7C800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A674BBF-5735-40E7-8C9A-71E6DEA23AD1}"/>
                </a:ext>
              </a:extLst>
            </p:cNvPr>
            <p:cNvCxnSpPr>
              <a:cxnSpLocks/>
            </p:cNvCxnSpPr>
            <p:nvPr/>
          </p:nvCxnSpPr>
          <p:spPr>
            <a:xfrm>
              <a:off x="2711207" y="1297157"/>
              <a:ext cx="185414" cy="1082058"/>
            </a:xfrm>
            <a:prstGeom prst="line">
              <a:avLst/>
            </a:prstGeom>
            <a:ln w="76200">
              <a:solidFill>
                <a:srgbClr val="3E1D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47D8B63-69C6-4BE8-ADC6-6D4F486D9CB3}"/>
                </a:ext>
              </a:extLst>
            </p:cNvPr>
            <p:cNvSpPr/>
            <p:nvPr/>
          </p:nvSpPr>
          <p:spPr>
            <a:xfrm>
              <a:off x="2525793" y="1111743"/>
              <a:ext cx="370828" cy="370828"/>
            </a:xfrm>
            <a:prstGeom prst="ellipse">
              <a:avLst/>
            </a:prstGeom>
            <a:solidFill>
              <a:srgbClr val="FAAF3A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987532D-DCB8-4A17-BFDB-A5AB2D73FF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8059" y="1297666"/>
              <a:ext cx="185414" cy="1012747"/>
            </a:xfrm>
            <a:prstGeom prst="line">
              <a:avLst/>
            </a:prstGeom>
            <a:ln w="76200">
              <a:solidFill>
                <a:srgbClr val="3E1D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E35261-5041-4AA5-85E6-EEA6F536F91E}"/>
                </a:ext>
              </a:extLst>
            </p:cNvPr>
            <p:cNvSpPr/>
            <p:nvPr/>
          </p:nvSpPr>
          <p:spPr>
            <a:xfrm>
              <a:off x="3518059" y="1093988"/>
              <a:ext cx="370828" cy="370828"/>
            </a:xfrm>
            <a:prstGeom prst="ellipse">
              <a:avLst/>
            </a:prstGeom>
            <a:solidFill>
              <a:srgbClr val="FAAF3A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60EDDA4C-D442-437B-8835-8327D95CEFF0}"/>
                </a:ext>
              </a:extLst>
            </p:cNvPr>
            <p:cNvSpPr/>
            <p:nvPr/>
          </p:nvSpPr>
          <p:spPr>
            <a:xfrm>
              <a:off x="1904355" y="3481084"/>
              <a:ext cx="2698812" cy="348103"/>
            </a:xfrm>
            <a:prstGeom prst="trapezoid">
              <a:avLst>
                <a:gd name="adj" fmla="val 7456"/>
              </a:avLst>
            </a:prstGeom>
            <a:solidFill>
              <a:srgbClr val="603813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id="{CD15E78C-7401-4DFD-A3DF-3E5F96F2F807}"/>
                </a:ext>
              </a:extLst>
            </p:cNvPr>
            <p:cNvSpPr/>
            <p:nvPr/>
          </p:nvSpPr>
          <p:spPr>
            <a:xfrm rot="10800000">
              <a:off x="2021245" y="4161750"/>
              <a:ext cx="2488612" cy="348103"/>
            </a:xfrm>
            <a:prstGeom prst="trapezoid">
              <a:avLst>
                <a:gd name="adj" fmla="val 61012"/>
              </a:avLst>
            </a:prstGeom>
            <a:solidFill>
              <a:srgbClr val="603813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A8145FE-8C02-489C-97E4-84C2F7149FA9}"/>
                </a:ext>
              </a:extLst>
            </p:cNvPr>
            <p:cNvSpPr/>
            <p:nvPr/>
          </p:nvSpPr>
          <p:spPr>
            <a:xfrm rot="8142383">
              <a:off x="4037472" y="4653009"/>
              <a:ext cx="355521" cy="479394"/>
            </a:xfrm>
            <a:prstGeom prst="triangle">
              <a:avLst/>
            </a:prstGeom>
            <a:solidFill>
              <a:srgbClr val="3E1D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3D8031F-1B71-4136-9F3E-344AA81AEBAF}"/>
                </a:ext>
              </a:extLst>
            </p:cNvPr>
            <p:cNvGrpSpPr/>
            <p:nvPr/>
          </p:nvGrpSpPr>
          <p:grpSpPr>
            <a:xfrm>
              <a:off x="2573437" y="2550020"/>
              <a:ext cx="616692" cy="616692"/>
              <a:chOff x="6691315" y="5366132"/>
              <a:chExt cx="419058" cy="419058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55988AD-250E-4B68-84C2-11BCBAB1207A}"/>
                  </a:ext>
                </a:extLst>
              </p:cNvPr>
              <p:cNvSpPr/>
              <p:nvPr/>
            </p:nvSpPr>
            <p:spPr>
              <a:xfrm>
                <a:off x="6691315" y="5366132"/>
                <a:ext cx="419058" cy="419058"/>
              </a:xfrm>
              <a:prstGeom prst="ellipse">
                <a:avLst/>
              </a:prstGeom>
              <a:solidFill>
                <a:srgbClr val="3E1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3265DC4-2041-4695-89FE-8430969B1CD3}"/>
                  </a:ext>
                </a:extLst>
              </p:cNvPr>
              <p:cNvSpPr/>
              <p:nvPr/>
            </p:nvSpPr>
            <p:spPr>
              <a:xfrm rot="19881045">
                <a:off x="6777046" y="5447382"/>
                <a:ext cx="133166" cy="81284"/>
              </a:xfrm>
              <a:prstGeom prst="ellipse">
                <a:avLst/>
              </a:prstGeom>
              <a:solidFill>
                <a:srgbClr val="FAB0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CDD285D-6C02-4A67-AE85-3D3B67DE512D}"/>
                  </a:ext>
                </a:extLst>
              </p:cNvPr>
              <p:cNvSpPr/>
              <p:nvPr/>
            </p:nvSpPr>
            <p:spPr>
              <a:xfrm rot="1972637">
                <a:off x="6746749" y="5585018"/>
                <a:ext cx="193759" cy="120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ACC5DBA-E88F-4DB6-81B7-9AB360C41FA9}"/>
                </a:ext>
              </a:extLst>
            </p:cNvPr>
            <p:cNvGrpSpPr/>
            <p:nvPr/>
          </p:nvGrpSpPr>
          <p:grpSpPr>
            <a:xfrm>
              <a:off x="3340174" y="2556487"/>
              <a:ext cx="616692" cy="616692"/>
              <a:chOff x="6691315" y="5366132"/>
              <a:chExt cx="419058" cy="419058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2130F93-33F0-4ABB-A1D8-0930EE52623F}"/>
                  </a:ext>
                </a:extLst>
              </p:cNvPr>
              <p:cNvSpPr/>
              <p:nvPr/>
            </p:nvSpPr>
            <p:spPr>
              <a:xfrm>
                <a:off x="6691315" y="5366132"/>
                <a:ext cx="419058" cy="419058"/>
              </a:xfrm>
              <a:prstGeom prst="ellipse">
                <a:avLst/>
              </a:prstGeom>
              <a:solidFill>
                <a:srgbClr val="3E1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C1E0DBA-4FC8-4F9A-A481-9067EE63853C}"/>
                  </a:ext>
                </a:extLst>
              </p:cNvPr>
              <p:cNvSpPr/>
              <p:nvPr/>
            </p:nvSpPr>
            <p:spPr>
              <a:xfrm rot="19881045">
                <a:off x="6777046" y="5447382"/>
                <a:ext cx="133166" cy="81284"/>
              </a:xfrm>
              <a:prstGeom prst="ellipse">
                <a:avLst/>
              </a:prstGeom>
              <a:solidFill>
                <a:srgbClr val="FAB0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5964B0A-03E3-4F31-8B29-A3FE385CB34B}"/>
                  </a:ext>
                </a:extLst>
              </p:cNvPr>
              <p:cNvSpPr/>
              <p:nvPr/>
            </p:nvSpPr>
            <p:spPr>
              <a:xfrm rot="1972637">
                <a:off x="6746749" y="5585018"/>
                <a:ext cx="193759" cy="120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A238F4CD-5F4A-423D-B585-59BEC8421026}"/>
                </a:ext>
              </a:extLst>
            </p:cNvPr>
            <p:cNvSpPr/>
            <p:nvPr/>
          </p:nvSpPr>
          <p:spPr>
            <a:xfrm rot="7259467">
              <a:off x="2860787" y="2591092"/>
              <a:ext cx="905523" cy="666411"/>
            </a:xfrm>
            <a:prstGeom prst="arc">
              <a:avLst>
                <a:gd name="adj1" fmla="val 17697089"/>
                <a:gd name="adj2" fmla="val 0"/>
              </a:avLst>
            </a:prstGeom>
            <a:ln w="76200">
              <a:solidFill>
                <a:srgbClr val="4221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96998217-8026-4230-B70D-1846E408CBC6}"/>
              </a:ext>
            </a:extLst>
          </p:cNvPr>
          <p:cNvSpPr/>
          <p:nvPr/>
        </p:nvSpPr>
        <p:spPr>
          <a:xfrm rot="20101040">
            <a:off x="9111131" y="3025094"/>
            <a:ext cx="1627385" cy="1227741"/>
          </a:xfrm>
          <a:prstGeom prst="ellipse">
            <a:avLst/>
          </a:prstGeom>
          <a:solidFill>
            <a:srgbClr val="FBB03B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82412CF-AA90-44BE-8F45-DD71A7DFFA0F}"/>
              </a:ext>
            </a:extLst>
          </p:cNvPr>
          <p:cNvSpPr/>
          <p:nvPr/>
        </p:nvSpPr>
        <p:spPr>
          <a:xfrm rot="1400603">
            <a:off x="6734945" y="3034735"/>
            <a:ext cx="1627385" cy="1272202"/>
          </a:xfrm>
          <a:prstGeom prst="ellipse">
            <a:avLst/>
          </a:prstGeom>
          <a:solidFill>
            <a:srgbClr val="FBB03B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A03758D-8703-473A-86F5-59796B73176E}"/>
              </a:ext>
            </a:extLst>
          </p:cNvPr>
          <p:cNvSpPr/>
          <p:nvPr/>
        </p:nvSpPr>
        <p:spPr>
          <a:xfrm>
            <a:off x="7416702" y="2577702"/>
            <a:ext cx="2698812" cy="2698812"/>
          </a:xfrm>
          <a:prstGeom prst="ellipse">
            <a:avLst/>
          </a:prstGeom>
          <a:solidFill>
            <a:srgbClr val="F7C800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Chord 59">
            <a:extLst>
              <a:ext uri="{FF2B5EF4-FFF2-40B4-BE49-F238E27FC236}">
                <a16:creationId xmlns:a16="http://schemas.microsoft.com/office/drawing/2014/main" id="{D29B42A7-0410-48A5-9FAE-A1EFC08D9A6D}"/>
              </a:ext>
            </a:extLst>
          </p:cNvPr>
          <p:cNvSpPr/>
          <p:nvPr/>
        </p:nvSpPr>
        <p:spPr>
          <a:xfrm rot="16656942">
            <a:off x="7418920" y="2635095"/>
            <a:ext cx="2698812" cy="2698812"/>
          </a:xfrm>
          <a:prstGeom prst="chord">
            <a:avLst>
              <a:gd name="adj1" fmla="val 4427403"/>
              <a:gd name="adj2" fmla="val 16200000"/>
            </a:avLst>
          </a:prstGeom>
          <a:solidFill>
            <a:srgbClr val="3C3838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A68C033-8A3E-41CE-931D-B85CCE64BC73}"/>
              </a:ext>
            </a:extLst>
          </p:cNvPr>
          <p:cNvSpPr/>
          <p:nvPr/>
        </p:nvSpPr>
        <p:spPr>
          <a:xfrm>
            <a:off x="8029948" y="1427547"/>
            <a:ext cx="370828" cy="370828"/>
          </a:xfrm>
          <a:prstGeom prst="ellipse">
            <a:avLst/>
          </a:prstGeom>
          <a:solidFill>
            <a:srgbClr val="FAAF3A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C849E7D-A469-4C27-9500-F32024D3A951}"/>
              </a:ext>
            </a:extLst>
          </p:cNvPr>
          <p:cNvCxnSpPr>
            <a:cxnSpLocks/>
          </p:cNvCxnSpPr>
          <p:nvPr/>
        </p:nvCxnSpPr>
        <p:spPr>
          <a:xfrm flipH="1">
            <a:off x="9022214" y="1613470"/>
            <a:ext cx="185414" cy="1012747"/>
          </a:xfrm>
          <a:prstGeom prst="line">
            <a:avLst/>
          </a:prstGeom>
          <a:ln w="76200">
            <a:solidFill>
              <a:srgbClr val="3E1D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2F0DAD3-6D58-4868-8A8C-548925EA3AAD}"/>
              </a:ext>
            </a:extLst>
          </p:cNvPr>
          <p:cNvSpPr/>
          <p:nvPr/>
        </p:nvSpPr>
        <p:spPr>
          <a:xfrm>
            <a:off x="9022214" y="1409792"/>
            <a:ext cx="370828" cy="370828"/>
          </a:xfrm>
          <a:prstGeom prst="ellipse">
            <a:avLst/>
          </a:prstGeom>
          <a:solidFill>
            <a:srgbClr val="FAAF3A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rapezoid 39">
            <a:extLst>
              <a:ext uri="{FF2B5EF4-FFF2-40B4-BE49-F238E27FC236}">
                <a16:creationId xmlns:a16="http://schemas.microsoft.com/office/drawing/2014/main" id="{D02A7216-1B5F-49C8-9F87-5EC57A4BC92C}"/>
              </a:ext>
            </a:extLst>
          </p:cNvPr>
          <p:cNvSpPr/>
          <p:nvPr/>
        </p:nvSpPr>
        <p:spPr>
          <a:xfrm>
            <a:off x="7408510" y="3796888"/>
            <a:ext cx="2698812" cy="348103"/>
          </a:xfrm>
          <a:prstGeom prst="trapezoid">
            <a:avLst>
              <a:gd name="adj" fmla="val 7456"/>
            </a:avLst>
          </a:prstGeom>
          <a:solidFill>
            <a:schemeClr val="bg2">
              <a:lumMod val="10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rapezoid 40">
            <a:extLst>
              <a:ext uri="{FF2B5EF4-FFF2-40B4-BE49-F238E27FC236}">
                <a16:creationId xmlns:a16="http://schemas.microsoft.com/office/drawing/2014/main" id="{C3B2577B-B312-4DAB-82D1-200F8F2BB098}"/>
              </a:ext>
            </a:extLst>
          </p:cNvPr>
          <p:cNvSpPr/>
          <p:nvPr/>
        </p:nvSpPr>
        <p:spPr>
          <a:xfrm rot="10800000">
            <a:off x="7525400" y="4477554"/>
            <a:ext cx="2488612" cy="348103"/>
          </a:xfrm>
          <a:prstGeom prst="trapezoid">
            <a:avLst>
              <a:gd name="adj" fmla="val 61012"/>
            </a:avLst>
          </a:prstGeom>
          <a:solidFill>
            <a:schemeClr val="bg2">
              <a:lumMod val="10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01A166F4-637D-4A31-91D1-CF1A3DBB6667}"/>
              </a:ext>
            </a:extLst>
          </p:cNvPr>
          <p:cNvSpPr/>
          <p:nvPr/>
        </p:nvSpPr>
        <p:spPr>
          <a:xfrm rot="8142383">
            <a:off x="9541627" y="4968813"/>
            <a:ext cx="355521" cy="479394"/>
          </a:xfrm>
          <a:prstGeom prst="triangle">
            <a:avLst/>
          </a:prstGeom>
          <a:solidFill>
            <a:srgbClr val="3E1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D000C8B-C53C-4125-8911-F891FCABFD97}"/>
              </a:ext>
            </a:extLst>
          </p:cNvPr>
          <p:cNvGrpSpPr/>
          <p:nvPr/>
        </p:nvGrpSpPr>
        <p:grpSpPr>
          <a:xfrm>
            <a:off x="8077592" y="2865824"/>
            <a:ext cx="616692" cy="616692"/>
            <a:chOff x="6691315" y="5366132"/>
            <a:chExt cx="419058" cy="419058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153B08C-BC10-4461-82A3-14B56147B5EC}"/>
                </a:ext>
              </a:extLst>
            </p:cNvPr>
            <p:cNvSpPr/>
            <p:nvPr/>
          </p:nvSpPr>
          <p:spPr>
            <a:xfrm>
              <a:off x="6691315" y="5366132"/>
              <a:ext cx="419058" cy="419058"/>
            </a:xfrm>
            <a:prstGeom prst="ellipse">
              <a:avLst/>
            </a:prstGeom>
            <a:solidFill>
              <a:srgbClr val="3E1D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8497F11-6121-4AA9-B20C-4433E7541606}"/>
                </a:ext>
              </a:extLst>
            </p:cNvPr>
            <p:cNvSpPr/>
            <p:nvPr/>
          </p:nvSpPr>
          <p:spPr>
            <a:xfrm rot="19881045">
              <a:off x="6777046" y="5447382"/>
              <a:ext cx="133166" cy="81284"/>
            </a:xfrm>
            <a:prstGeom prst="ellipse">
              <a:avLst/>
            </a:prstGeom>
            <a:solidFill>
              <a:srgbClr val="FAB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375DF29-BED2-4DEB-87F1-016772C0E3C0}"/>
                </a:ext>
              </a:extLst>
            </p:cNvPr>
            <p:cNvSpPr/>
            <p:nvPr/>
          </p:nvSpPr>
          <p:spPr>
            <a:xfrm rot="1972637">
              <a:off x="6746749" y="5585018"/>
              <a:ext cx="193759" cy="120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5D6C61F-9B92-458A-ABA7-5C6A346CC000}"/>
              </a:ext>
            </a:extLst>
          </p:cNvPr>
          <p:cNvGrpSpPr/>
          <p:nvPr/>
        </p:nvGrpSpPr>
        <p:grpSpPr>
          <a:xfrm>
            <a:off x="8844329" y="2872291"/>
            <a:ext cx="616692" cy="616692"/>
            <a:chOff x="6691315" y="5366132"/>
            <a:chExt cx="419058" cy="41905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226892A-1F8F-491F-8B81-ACFEFFC7D80A}"/>
                </a:ext>
              </a:extLst>
            </p:cNvPr>
            <p:cNvSpPr/>
            <p:nvPr/>
          </p:nvSpPr>
          <p:spPr>
            <a:xfrm>
              <a:off x="6691315" y="5366132"/>
              <a:ext cx="419058" cy="419058"/>
            </a:xfrm>
            <a:prstGeom prst="ellipse">
              <a:avLst/>
            </a:prstGeom>
            <a:solidFill>
              <a:srgbClr val="3E1D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F4EC012-E783-40CA-A3E4-4603A717E6C8}"/>
                </a:ext>
              </a:extLst>
            </p:cNvPr>
            <p:cNvSpPr/>
            <p:nvPr/>
          </p:nvSpPr>
          <p:spPr>
            <a:xfrm rot="19881045">
              <a:off x="6777046" y="5447382"/>
              <a:ext cx="133166" cy="81284"/>
            </a:xfrm>
            <a:prstGeom prst="ellipse">
              <a:avLst/>
            </a:prstGeom>
            <a:solidFill>
              <a:srgbClr val="FAB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B5BC4DC-F7D8-43A9-BFE6-3A3CF2C02E16}"/>
                </a:ext>
              </a:extLst>
            </p:cNvPr>
            <p:cNvSpPr/>
            <p:nvPr/>
          </p:nvSpPr>
          <p:spPr>
            <a:xfrm rot="1972637">
              <a:off x="6746749" y="5585018"/>
              <a:ext cx="193759" cy="120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Arc 44">
            <a:extLst>
              <a:ext uri="{FF2B5EF4-FFF2-40B4-BE49-F238E27FC236}">
                <a16:creationId xmlns:a16="http://schemas.microsoft.com/office/drawing/2014/main" id="{A867D50D-CA19-4841-A5B1-15F3BA40AABD}"/>
              </a:ext>
            </a:extLst>
          </p:cNvPr>
          <p:cNvSpPr/>
          <p:nvPr/>
        </p:nvSpPr>
        <p:spPr>
          <a:xfrm rot="7259467">
            <a:off x="8364942" y="2906896"/>
            <a:ext cx="905523" cy="666411"/>
          </a:xfrm>
          <a:prstGeom prst="arc">
            <a:avLst>
              <a:gd name="adj1" fmla="val 17697089"/>
              <a:gd name="adj2" fmla="val 0"/>
            </a:avLst>
          </a:prstGeom>
          <a:ln w="76200">
            <a:solidFill>
              <a:srgbClr val="4221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30DCC7-1360-4CA7-BA7A-D9732B99F1DE}"/>
              </a:ext>
            </a:extLst>
          </p:cNvPr>
          <p:cNvSpPr txBox="1"/>
          <p:nvPr/>
        </p:nvSpPr>
        <p:spPr>
          <a:xfrm>
            <a:off x="4374173" y="4758520"/>
            <a:ext cx="29535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</a:t>
            </a:r>
          </a:p>
          <a:p>
            <a:r>
              <a:rPr lang="en-US" dirty="0"/>
              <a:t>Chef</a:t>
            </a:r>
          </a:p>
          <a:p>
            <a:r>
              <a:rPr lang="en-US" dirty="0"/>
              <a:t>Ninja</a:t>
            </a:r>
          </a:p>
          <a:p>
            <a:r>
              <a:rPr lang="en-US" dirty="0"/>
              <a:t>Suit</a:t>
            </a:r>
          </a:p>
          <a:p>
            <a:r>
              <a:rPr lang="en-US" dirty="0"/>
              <a:t>Maori Chief (feathers + cloak)</a:t>
            </a:r>
          </a:p>
          <a:p>
            <a:r>
              <a:rPr lang="en-US" dirty="0"/>
              <a:t>Unicorn?</a:t>
            </a:r>
          </a:p>
          <a:p>
            <a:endParaRPr lang="en-US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BDCB0BE-4600-4E0C-A6EB-C360034B3D8B}"/>
              </a:ext>
            </a:extLst>
          </p:cNvPr>
          <p:cNvSpPr/>
          <p:nvPr/>
        </p:nvSpPr>
        <p:spPr>
          <a:xfrm rot="10800000">
            <a:off x="8395517" y="3792481"/>
            <a:ext cx="761751" cy="875241"/>
          </a:xfrm>
          <a:prstGeom prst="triangle">
            <a:avLst>
              <a:gd name="adj" fmla="val 48477"/>
            </a:avLst>
          </a:prstGeom>
          <a:solidFill>
            <a:schemeClr val="bg1"/>
          </a:solidFill>
          <a:ln w="762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78468FD-7DEA-4881-B0D2-5C8B32C52C02}"/>
              </a:ext>
            </a:extLst>
          </p:cNvPr>
          <p:cNvGrpSpPr/>
          <p:nvPr/>
        </p:nvGrpSpPr>
        <p:grpSpPr>
          <a:xfrm>
            <a:off x="8161265" y="3638053"/>
            <a:ext cx="1217260" cy="520941"/>
            <a:chOff x="4973856" y="2021587"/>
            <a:chExt cx="1799891" cy="770285"/>
          </a:xfrm>
        </p:grpSpPr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6C144BA0-5CE6-4DA3-BDE0-60F49FBF2090}"/>
                </a:ext>
              </a:extLst>
            </p:cNvPr>
            <p:cNvSpPr/>
            <p:nvPr/>
          </p:nvSpPr>
          <p:spPr>
            <a:xfrm rot="16200000">
              <a:off x="5955251" y="1964842"/>
              <a:ext cx="761751" cy="875241"/>
            </a:xfrm>
            <a:prstGeom prst="triangle">
              <a:avLst>
                <a:gd name="adj" fmla="val 48477"/>
              </a:avLst>
            </a:prstGeom>
            <a:solidFill>
              <a:srgbClr val="FF0000"/>
            </a:solidFill>
            <a:ln w="76200">
              <a:solidFill>
                <a:srgbClr val="181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F1DD13E6-DB9F-41B5-8339-F75907EE625C}"/>
                </a:ext>
              </a:extLst>
            </p:cNvPr>
            <p:cNvSpPr/>
            <p:nvPr/>
          </p:nvSpPr>
          <p:spPr>
            <a:xfrm rot="5619672">
              <a:off x="5030601" y="1973376"/>
              <a:ext cx="761751" cy="875241"/>
            </a:xfrm>
            <a:prstGeom prst="triangle">
              <a:avLst>
                <a:gd name="adj" fmla="val 48477"/>
              </a:avLst>
            </a:prstGeom>
            <a:solidFill>
              <a:srgbClr val="FF0000"/>
            </a:solidFill>
            <a:ln w="76200">
              <a:solidFill>
                <a:srgbClr val="181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1207D98-F71F-4D0D-9E70-C8FF8B700635}"/>
                </a:ext>
              </a:extLst>
            </p:cNvPr>
            <p:cNvSpPr/>
            <p:nvPr/>
          </p:nvSpPr>
          <p:spPr>
            <a:xfrm>
              <a:off x="5596396" y="2135898"/>
              <a:ext cx="550196" cy="550196"/>
            </a:xfrm>
            <a:prstGeom prst="roundRect">
              <a:avLst>
                <a:gd name="adj" fmla="val 37643"/>
              </a:avLst>
            </a:prstGeom>
            <a:solidFill>
              <a:srgbClr val="FF0000"/>
            </a:solidFill>
            <a:ln w="76200">
              <a:solidFill>
                <a:srgbClr val="181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rapezoid 54">
            <a:extLst>
              <a:ext uri="{FF2B5EF4-FFF2-40B4-BE49-F238E27FC236}">
                <a16:creationId xmlns:a16="http://schemas.microsoft.com/office/drawing/2014/main" id="{90CA758E-5855-4B86-90B1-50523A8DFA52}"/>
              </a:ext>
            </a:extLst>
          </p:cNvPr>
          <p:cNvSpPr/>
          <p:nvPr/>
        </p:nvSpPr>
        <p:spPr>
          <a:xfrm rot="9776399">
            <a:off x="7651762" y="1373775"/>
            <a:ext cx="1070624" cy="1173189"/>
          </a:xfrm>
          <a:prstGeom prst="trapezoid">
            <a:avLst>
              <a:gd name="adj" fmla="val 12722"/>
            </a:avLst>
          </a:prstGeom>
          <a:solidFill>
            <a:schemeClr val="bg2">
              <a:lumMod val="10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rapezoid 55">
            <a:extLst>
              <a:ext uri="{FF2B5EF4-FFF2-40B4-BE49-F238E27FC236}">
                <a16:creationId xmlns:a16="http://schemas.microsoft.com/office/drawing/2014/main" id="{3B988602-5082-4717-B786-885A94C06EBF}"/>
              </a:ext>
            </a:extLst>
          </p:cNvPr>
          <p:cNvSpPr/>
          <p:nvPr/>
        </p:nvSpPr>
        <p:spPr>
          <a:xfrm rot="9875876">
            <a:off x="7869828" y="2206242"/>
            <a:ext cx="867305" cy="290619"/>
          </a:xfrm>
          <a:prstGeom prst="trapezoid">
            <a:avLst>
              <a:gd name="adj" fmla="val 7456"/>
            </a:avLst>
          </a:prstGeom>
          <a:solidFill>
            <a:srgbClr val="FF0000"/>
          </a:solidFill>
          <a:ln w="762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44FB926-399E-4BCD-9A4F-00973EE7428F}"/>
              </a:ext>
            </a:extLst>
          </p:cNvPr>
          <p:cNvSpPr/>
          <p:nvPr/>
        </p:nvSpPr>
        <p:spPr>
          <a:xfrm>
            <a:off x="7420243" y="2616708"/>
            <a:ext cx="2698812" cy="2698812"/>
          </a:xfrm>
          <a:prstGeom prst="ellipse">
            <a:avLst/>
          </a:prstGeom>
          <a:noFill/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rapezoid 53">
            <a:extLst>
              <a:ext uri="{FF2B5EF4-FFF2-40B4-BE49-F238E27FC236}">
                <a16:creationId xmlns:a16="http://schemas.microsoft.com/office/drawing/2014/main" id="{F5517E9B-0206-4D00-AD3E-7E1752B2D3E6}"/>
              </a:ext>
            </a:extLst>
          </p:cNvPr>
          <p:cNvSpPr/>
          <p:nvPr/>
        </p:nvSpPr>
        <p:spPr>
          <a:xfrm rot="20659407">
            <a:off x="7775563" y="2540436"/>
            <a:ext cx="1233612" cy="152544"/>
          </a:xfrm>
          <a:prstGeom prst="trapezoid">
            <a:avLst>
              <a:gd name="adj" fmla="val 7456"/>
            </a:avLst>
          </a:prstGeom>
          <a:solidFill>
            <a:schemeClr val="bg2">
              <a:lumMod val="10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38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62C3D637-73F4-4E65-846E-CE9EC0681DB7}"/>
              </a:ext>
            </a:extLst>
          </p:cNvPr>
          <p:cNvSpPr/>
          <p:nvPr/>
        </p:nvSpPr>
        <p:spPr>
          <a:xfrm rot="6592993">
            <a:off x="8938994" y="2899100"/>
            <a:ext cx="1627385" cy="1002803"/>
          </a:xfrm>
          <a:prstGeom prst="ellipse">
            <a:avLst/>
          </a:prstGeom>
          <a:solidFill>
            <a:srgbClr val="71DAFF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0292252-EA2D-4EB3-BCF4-169F46CD36A9}"/>
              </a:ext>
            </a:extLst>
          </p:cNvPr>
          <p:cNvSpPr/>
          <p:nvPr/>
        </p:nvSpPr>
        <p:spPr>
          <a:xfrm rot="3562774">
            <a:off x="6844225" y="2933386"/>
            <a:ext cx="1627385" cy="1002803"/>
          </a:xfrm>
          <a:prstGeom prst="ellipse">
            <a:avLst/>
          </a:prstGeom>
          <a:solidFill>
            <a:srgbClr val="71DAFF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1C4A1B5-0981-4966-A052-DC3F7B7C25A6}"/>
              </a:ext>
            </a:extLst>
          </p:cNvPr>
          <p:cNvCxnSpPr>
            <a:cxnSpLocks/>
          </p:cNvCxnSpPr>
          <p:nvPr/>
        </p:nvCxnSpPr>
        <p:spPr>
          <a:xfrm>
            <a:off x="8215362" y="1612961"/>
            <a:ext cx="185414" cy="1082058"/>
          </a:xfrm>
          <a:prstGeom prst="line">
            <a:avLst/>
          </a:prstGeom>
          <a:ln w="76200">
            <a:solidFill>
              <a:srgbClr val="3E1D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65D171E-F953-4AB0-9CD8-107BEB304E2D}"/>
              </a:ext>
            </a:extLst>
          </p:cNvPr>
          <p:cNvGrpSpPr/>
          <p:nvPr/>
        </p:nvGrpSpPr>
        <p:grpSpPr>
          <a:xfrm>
            <a:off x="769151" y="1276627"/>
            <a:ext cx="4003571" cy="4038415"/>
            <a:chOff x="1230790" y="1093988"/>
            <a:chExt cx="4003571" cy="403841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255CCFC-99D2-4BD9-A4F0-12470FD35CEE}"/>
                </a:ext>
              </a:extLst>
            </p:cNvPr>
            <p:cNvSpPr/>
            <p:nvPr/>
          </p:nvSpPr>
          <p:spPr>
            <a:xfrm rot="1400603">
              <a:off x="1230790" y="2718931"/>
              <a:ext cx="1627385" cy="1272202"/>
            </a:xfrm>
            <a:prstGeom prst="ellipse">
              <a:avLst/>
            </a:prstGeom>
            <a:solidFill>
              <a:srgbClr val="FBB03B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CDE1837-2268-4964-B726-FB7ED8B39343}"/>
                </a:ext>
              </a:extLst>
            </p:cNvPr>
            <p:cNvSpPr/>
            <p:nvPr/>
          </p:nvSpPr>
          <p:spPr>
            <a:xfrm rot="20101040">
              <a:off x="3606976" y="2709290"/>
              <a:ext cx="1627385" cy="1227741"/>
            </a:xfrm>
            <a:prstGeom prst="ellipse">
              <a:avLst/>
            </a:prstGeom>
            <a:solidFill>
              <a:srgbClr val="FBB03B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EE4D319-104C-47C8-89B4-852F81CCAAAA}"/>
                </a:ext>
              </a:extLst>
            </p:cNvPr>
            <p:cNvSpPr/>
            <p:nvPr/>
          </p:nvSpPr>
          <p:spPr>
            <a:xfrm>
              <a:off x="1904355" y="2310413"/>
              <a:ext cx="2698812" cy="2698812"/>
            </a:xfrm>
            <a:prstGeom prst="ellipse">
              <a:avLst/>
            </a:prstGeom>
            <a:solidFill>
              <a:srgbClr val="F7C800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A674BBF-5735-40E7-8C9A-71E6DEA23AD1}"/>
                </a:ext>
              </a:extLst>
            </p:cNvPr>
            <p:cNvCxnSpPr>
              <a:cxnSpLocks/>
            </p:cNvCxnSpPr>
            <p:nvPr/>
          </p:nvCxnSpPr>
          <p:spPr>
            <a:xfrm>
              <a:off x="2711207" y="1297157"/>
              <a:ext cx="185414" cy="1082058"/>
            </a:xfrm>
            <a:prstGeom prst="line">
              <a:avLst/>
            </a:prstGeom>
            <a:ln w="76200">
              <a:solidFill>
                <a:srgbClr val="3E1D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47D8B63-69C6-4BE8-ADC6-6D4F486D9CB3}"/>
                </a:ext>
              </a:extLst>
            </p:cNvPr>
            <p:cNvSpPr/>
            <p:nvPr/>
          </p:nvSpPr>
          <p:spPr>
            <a:xfrm>
              <a:off x="2525793" y="1111743"/>
              <a:ext cx="370828" cy="370828"/>
            </a:xfrm>
            <a:prstGeom prst="ellipse">
              <a:avLst/>
            </a:prstGeom>
            <a:solidFill>
              <a:srgbClr val="FAAF3A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987532D-DCB8-4A17-BFDB-A5AB2D73FF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8059" y="1297666"/>
              <a:ext cx="185414" cy="1012747"/>
            </a:xfrm>
            <a:prstGeom prst="line">
              <a:avLst/>
            </a:prstGeom>
            <a:ln w="76200">
              <a:solidFill>
                <a:srgbClr val="3E1D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E35261-5041-4AA5-85E6-EEA6F536F91E}"/>
                </a:ext>
              </a:extLst>
            </p:cNvPr>
            <p:cNvSpPr/>
            <p:nvPr/>
          </p:nvSpPr>
          <p:spPr>
            <a:xfrm>
              <a:off x="3518059" y="1093988"/>
              <a:ext cx="370828" cy="370828"/>
            </a:xfrm>
            <a:prstGeom prst="ellipse">
              <a:avLst/>
            </a:prstGeom>
            <a:solidFill>
              <a:srgbClr val="FAAF3A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60EDDA4C-D442-437B-8835-8327D95CEFF0}"/>
                </a:ext>
              </a:extLst>
            </p:cNvPr>
            <p:cNvSpPr/>
            <p:nvPr/>
          </p:nvSpPr>
          <p:spPr>
            <a:xfrm>
              <a:off x="1904355" y="3481084"/>
              <a:ext cx="2698812" cy="348103"/>
            </a:xfrm>
            <a:prstGeom prst="trapezoid">
              <a:avLst>
                <a:gd name="adj" fmla="val 7456"/>
              </a:avLst>
            </a:prstGeom>
            <a:solidFill>
              <a:srgbClr val="603813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id="{CD15E78C-7401-4DFD-A3DF-3E5F96F2F807}"/>
                </a:ext>
              </a:extLst>
            </p:cNvPr>
            <p:cNvSpPr/>
            <p:nvPr/>
          </p:nvSpPr>
          <p:spPr>
            <a:xfrm rot="10800000">
              <a:off x="2021245" y="4161750"/>
              <a:ext cx="2488612" cy="348103"/>
            </a:xfrm>
            <a:prstGeom prst="trapezoid">
              <a:avLst>
                <a:gd name="adj" fmla="val 61012"/>
              </a:avLst>
            </a:prstGeom>
            <a:solidFill>
              <a:srgbClr val="603813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A8145FE-8C02-489C-97E4-84C2F7149FA9}"/>
                </a:ext>
              </a:extLst>
            </p:cNvPr>
            <p:cNvSpPr/>
            <p:nvPr/>
          </p:nvSpPr>
          <p:spPr>
            <a:xfrm rot="8142383">
              <a:off x="4037472" y="4653009"/>
              <a:ext cx="355521" cy="479394"/>
            </a:xfrm>
            <a:prstGeom prst="triangle">
              <a:avLst/>
            </a:prstGeom>
            <a:solidFill>
              <a:srgbClr val="3E1D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3D8031F-1B71-4136-9F3E-344AA81AEBAF}"/>
                </a:ext>
              </a:extLst>
            </p:cNvPr>
            <p:cNvGrpSpPr/>
            <p:nvPr/>
          </p:nvGrpSpPr>
          <p:grpSpPr>
            <a:xfrm>
              <a:off x="2573437" y="2550020"/>
              <a:ext cx="616692" cy="616692"/>
              <a:chOff x="6691315" y="5366132"/>
              <a:chExt cx="419058" cy="419058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55988AD-250E-4B68-84C2-11BCBAB1207A}"/>
                  </a:ext>
                </a:extLst>
              </p:cNvPr>
              <p:cNvSpPr/>
              <p:nvPr/>
            </p:nvSpPr>
            <p:spPr>
              <a:xfrm>
                <a:off x="6691315" y="5366132"/>
                <a:ext cx="419058" cy="419058"/>
              </a:xfrm>
              <a:prstGeom prst="ellipse">
                <a:avLst/>
              </a:prstGeom>
              <a:solidFill>
                <a:srgbClr val="3E1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3265DC4-2041-4695-89FE-8430969B1CD3}"/>
                  </a:ext>
                </a:extLst>
              </p:cNvPr>
              <p:cNvSpPr/>
              <p:nvPr/>
            </p:nvSpPr>
            <p:spPr>
              <a:xfrm rot="19881045">
                <a:off x="6777046" y="5447382"/>
                <a:ext cx="133166" cy="81284"/>
              </a:xfrm>
              <a:prstGeom prst="ellipse">
                <a:avLst/>
              </a:prstGeom>
              <a:solidFill>
                <a:srgbClr val="FAB0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CDD285D-6C02-4A67-AE85-3D3B67DE512D}"/>
                  </a:ext>
                </a:extLst>
              </p:cNvPr>
              <p:cNvSpPr/>
              <p:nvPr/>
            </p:nvSpPr>
            <p:spPr>
              <a:xfrm rot="1972637">
                <a:off x="6746749" y="5585018"/>
                <a:ext cx="193759" cy="120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ACC5DBA-E88F-4DB6-81B7-9AB360C41FA9}"/>
                </a:ext>
              </a:extLst>
            </p:cNvPr>
            <p:cNvGrpSpPr/>
            <p:nvPr/>
          </p:nvGrpSpPr>
          <p:grpSpPr>
            <a:xfrm>
              <a:off x="3340174" y="2556487"/>
              <a:ext cx="616692" cy="616692"/>
              <a:chOff x="6691315" y="5366132"/>
              <a:chExt cx="419058" cy="419058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2130F93-33F0-4ABB-A1D8-0930EE52623F}"/>
                  </a:ext>
                </a:extLst>
              </p:cNvPr>
              <p:cNvSpPr/>
              <p:nvPr/>
            </p:nvSpPr>
            <p:spPr>
              <a:xfrm>
                <a:off x="6691315" y="5366132"/>
                <a:ext cx="419058" cy="419058"/>
              </a:xfrm>
              <a:prstGeom prst="ellipse">
                <a:avLst/>
              </a:prstGeom>
              <a:solidFill>
                <a:srgbClr val="3E1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C1E0DBA-4FC8-4F9A-A481-9067EE63853C}"/>
                  </a:ext>
                </a:extLst>
              </p:cNvPr>
              <p:cNvSpPr/>
              <p:nvPr/>
            </p:nvSpPr>
            <p:spPr>
              <a:xfrm rot="19881045">
                <a:off x="6777046" y="5447382"/>
                <a:ext cx="133166" cy="81284"/>
              </a:xfrm>
              <a:prstGeom prst="ellipse">
                <a:avLst/>
              </a:prstGeom>
              <a:solidFill>
                <a:srgbClr val="FAB0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5964B0A-03E3-4F31-8B29-A3FE385CB34B}"/>
                  </a:ext>
                </a:extLst>
              </p:cNvPr>
              <p:cNvSpPr/>
              <p:nvPr/>
            </p:nvSpPr>
            <p:spPr>
              <a:xfrm rot="1972637">
                <a:off x="6746749" y="5585018"/>
                <a:ext cx="193759" cy="120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A238F4CD-5F4A-423D-B585-59BEC8421026}"/>
                </a:ext>
              </a:extLst>
            </p:cNvPr>
            <p:cNvSpPr/>
            <p:nvPr/>
          </p:nvSpPr>
          <p:spPr>
            <a:xfrm rot="7259467">
              <a:off x="2860787" y="2591092"/>
              <a:ext cx="905523" cy="666411"/>
            </a:xfrm>
            <a:prstGeom prst="arc">
              <a:avLst>
                <a:gd name="adj1" fmla="val 17697089"/>
                <a:gd name="adj2" fmla="val 0"/>
              </a:avLst>
            </a:prstGeom>
            <a:ln w="76200">
              <a:solidFill>
                <a:srgbClr val="4221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96998217-8026-4230-B70D-1846E408CBC6}"/>
              </a:ext>
            </a:extLst>
          </p:cNvPr>
          <p:cNvSpPr/>
          <p:nvPr/>
        </p:nvSpPr>
        <p:spPr>
          <a:xfrm rot="20101040">
            <a:off x="9111131" y="3025094"/>
            <a:ext cx="1627385" cy="1227741"/>
          </a:xfrm>
          <a:prstGeom prst="ellipse">
            <a:avLst/>
          </a:prstGeom>
          <a:solidFill>
            <a:srgbClr val="FDCFEA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82412CF-AA90-44BE-8F45-DD71A7DFFA0F}"/>
              </a:ext>
            </a:extLst>
          </p:cNvPr>
          <p:cNvSpPr/>
          <p:nvPr/>
        </p:nvSpPr>
        <p:spPr>
          <a:xfrm rot="1400603">
            <a:off x="6734945" y="3034735"/>
            <a:ext cx="1627385" cy="1272202"/>
          </a:xfrm>
          <a:prstGeom prst="ellipse">
            <a:avLst/>
          </a:prstGeom>
          <a:solidFill>
            <a:srgbClr val="FDCFEA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A03758D-8703-473A-86F5-59796B73176E}"/>
              </a:ext>
            </a:extLst>
          </p:cNvPr>
          <p:cNvSpPr/>
          <p:nvPr/>
        </p:nvSpPr>
        <p:spPr>
          <a:xfrm>
            <a:off x="7416702" y="2577702"/>
            <a:ext cx="2698812" cy="2698812"/>
          </a:xfrm>
          <a:prstGeom prst="ellipse">
            <a:avLst/>
          </a:prstGeom>
          <a:solidFill>
            <a:srgbClr val="F7C800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Chord 59">
            <a:extLst>
              <a:ext uri="{FF2B5EF4-FFF2-40B4-BE49-F238E27FC236}">
                <a16:creationId xmlns:a16="http://schemas.microsoft.com/office/drawing/2014/main" id="{D29B42A7-0410-48A5-9FAE-A1EFC08D9A6D}"/>
              </a:ext>
            </a:extLst>
          </p:cNvPr>
          <p:cNvSpPr/>
          <p:nvPr/>
        </p:nvSpPr>
        <p:spPr>
          <a:xfrm rot="16656942">
            <a:off x="7418920" y="2635095"/>
            <a:ext cx="2698812" cy="2698812"/>
          </a:xfrm>
          <a:prstGeom prst="chord">
            <a:avLst>
              <a:gd name="adj1" fmla="val 4427403"/>
              <a:gd name="adj2" fmla="val 16200000"/>
            </a:avLst>
          </a:prstGeom>
          <a:solidFill>
            <a:srgbClr val="FDCFEA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C849E7D-A469-4C27-9500-F32024D3A951}"/>
              </a:ext>
            </a:extLst>
          </p:cNvPr>
          <p:cNvCxnSpPr>
            <a:cxnSpLocks/>
          </p:cNvCxnSpPr>
          <p:nvPr/>
        </p:nvCxnSpPr>
        <p:spPr>
          <a:xfrm flipH="1">
            <a:off x="9022214" y="1613470"/>
            <a:ext cx="185414" cy="1012747"/>
          </a:xfrm>
          <a:prstGeom prst="line">
            <a:avLst/>
          </a:prstGeom>
          <a:ln w="76200">
            <a:solidFill>
              <a:srgbClr val="3E1D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2F0DAD3-6D58-4868-8A8C-548925EA3AAD}"/>
              </a:ext>
            </a:extLst>
          </p:cNvPr>
          <p:cNvSpPr/>
          <p:nvPr/>
        </p:nvSpPr>
        <p:spPr>
          <a:xfrm>
            <a:off x="9022214" y="1409792"/>
            <a:ext cx="370828" cy="370828"/>
          </a:xfrm>
          <a:prstGeom prst="ellipse">
            <a:avLst/>
          </a:prstGeom>
          <a:solidFill>
            <a:srgbClr val="FAAF3A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rapezoid 39">
            <a:extLst>
              <a:ext uri="{FF2B5EF4-FFF2-40B4-BE49-F238E27FC236}">
                <a16:creationId xmlns:a16="http://schemas.microsoft.com/office/drawing/2014/main" id="{D02A7216-1B5F-49C8-9F87-5EC57A4BC92C}"/>
              </a:ext>
            </a:extLst>
          </p:cNvPr>
          <p:cNvSpPr/>
          <p:nvPr/>
        </p:nvSpPr>
        <p:spPr>
          <a:xfrm>
            <a:off x="7408510" y="3796888"/>
            <a:ext cx="2698812" cy="348103"/>
          </a:xfrm>
          <a:prstGeom prst="trapezoid">
            <a:avLst>
              <a:gd name="adj" fmla="val 7456"/>
            </a:avLst>
          </a:prstGeom>
          <a:solidFill>
            <a:srgbClr val="71DAFF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rapezoid 40">
            <a:extLst>
              <a:ext uri="{FF2B5EF4-FFF2-40B4-BE49-F238E27FC236}">
                <a16:creationId xmlns:a16="http://schemas.microsoft.com/office/drawing/2014/main" id="{C3B2577B-B312-4DAB-82D1-200F8F2BB098}"/>
              </a:ext>
            </a:extLst>
          </p:cNvPr>
          <p:cNvSpPr/>
          <p:nvPr/>
        </p:nvSpPr>
        <p:spPr>
          <a:xfrm rot="10800000">
            <a:off x="7525400" y="4477554"/>
            <a:ext cx="2488612" cy="348103"/>
          </a:xfrm>
          <a:prstGeom prst="trapezoid">
            <a:avLst>
              <a:gd name="adj" fmla="val 61012"/>
            </a:avLst>
          </a:prstGeom>
          <a:solidFill>
            <a:srgbClr val="71DAFF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01A166F4-637D-4A31-91D1-CF1A3DBB6667}"/>
              </a:ext>
            </a:extLst>
          </p:cNvPr>
          <p:cNvSpPr/>
          <p:nvPr/>
        </p:nvSpPr>
        <p:spPr>
          <a:xfrm rot="8142383">
            <a:off x="9541627" y="4968813"/>
            <a:ext cx="355521" cy="479394"/>
          </a:xfrm>
          <a:prstGeom prst="triangle">
            <a:avLst/>
          </a:prstGeom>
          <a:solidFill>
            <a:srgbClr val="3E1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D000C8B-C53C-4125-8911-F891FCABFD97}"/>
              </a:ext>
            </a:extLst>
          </p:cNvPr>
          <p:cNvGrpSpPr/>
          <p:nvPr/>
        </p:nvGrpSpPr>
        <p:grpSpPr>
          <a:xfrm>
            <a:off x="8077592" y="2865824"/>
            <a:ext cx="616692" cy="616692"/>
            <a:chOff x="6691315" y="5366132"/>
            <a:chExt cx="419058" cy="419058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153B08C-BC10-4461-82A3-14B56147B5EC}"/>
                </a:ext>
              </a:extLst>
            </p:cNvPr>
            <p:cNvSpPr/>
            <p:nvPr/>
          </p:nvSpPr>
          <p:spPr>
            <a:xfrm>
              <a:off x="6691315" y="5366132"/>
              <a:ext cx="419058" cy="419058"/>
            </a:xfrm>
            <a:prstGeom prst="ellipse">
              <a:avLst/>
            </a:prstGeom>
            <a:solidFill>
              <a:srgbClr val="3E1D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8497F11-6121-4AA9-B20C-4433E7541606}"/>
                </a:ext>
              </a:extLst>
            </p:cNvPr>
            <p:cNvSpPr/>
            <p:nvPr/>
          </p:nvSpPr>
          <p:spPr>
            <a:xfrm rot="19881045">
              <a:off x="6777046" y="5447382"/>
              <a:ext cx="133166" cy="81284"/>
            </a:xfrm>
            <a:prstGeom prst="ellipse">
              <a:avLst/>
            </a:prstGeom>
            <a:solidFill>
              <a:srgbClr val="FAB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375DF29-BED2-4DEB-87F1-016772C0E3C0}"/>
                </a:ext>
              </a:extLst>
            </p:cNvPr>
            <p:cNvSpPr/>
            <p:nvPr/>
          </p:nvSpPr>
          <p:spPr>
            <a:xfrm rot="1972637">
              <a:off x="6746749" y="5585018"/>
              <a:ext cx="193759" cy="120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5D6C61F-9B92-458A-ABA7-5C6A346CC000}"/>
              </a:ext>
            </a:extLst>
          </p:cNvPr>
          <p:cNvGrpSpPr/>
          <p:nvPr/>
        </p:nvGrpSpPr>
        <p:grpSpPr>
          <a:xfrm>
            <a:off x="8844329" y="2872291"/>
            <a:ext cx="616692" cy="616692"/>
            <a:chOff x="6691315" y="5366132"/>
            <a:chExt cx="419058" cy="41905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226892A-1F8F-491F-8B81-ACFEFFC7D80A}"/>
                </a:ext>
              </a:extLst>
            </p:cNvPr>
            <p:cNvSpPr/>
            <p:nvPr/>
          </p:nvSpPr>
          <p:spPr>
            <a:xfrm>
              <a:off x="6691315" y="5366132"/>
              <a:ext cx="419058" cy="419058"/>
            </a:xfrm>
            <a:prstGeom prst="ellipse">
              <a:avLst/>
            </a:prstGeom>
            <a:solidFill>
              <a:srgbClr val="3E1D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F4EC012-E783-40CA-A3E4-4603A717E6C8}"/>
                </a:ext>
              </a:extLst>
            </p:cNvPr>
            <p:cNvSpPr/>
            <p:nvPr/>
          </p:nvSpPr>
          <p:spPr>
            <a:xfrm rot="19881045">
              <a:off x="6777046" y="5447382"/>
              <a:ext cx="133166" cy="81284"/>
            </a:xfrm>
            <a:prstGeom prst="ellipse">
              <a:avLst/>
            </a:prstGeom>
            <a:solidFill>
              <a:srgbClr val="FAB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B5BC4DC-F7D8-43A9-BFE6-3A3CF2C02E16}"/>
                </a:ext>
              </a:extLst>
            </p:cNvPr>
            <p:cNvSpPr/>
            <p:nvPr/>
          </p:nvSpPr>
          <p:spPr>
            <a:xfrm rot="1972637">
              <a:off x="6746749" y="5585018"/>
              <a:ext cx="193759" cy="120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Arc 44">
            <a:extLst>
              <a:ext uri="{FF2B5EF4-FFF2-40B4-BE49-F238E27FC236}">
                <a16:creationId xmlns:a16="http://schemas.microsoft.com/office/drawing/2014/main" id="{A867D50D-CA19-4841-A5B1-15F3BA40AABD}"/>
              </a:ext>
            </a:extLst>
          </p:cNvPr>
          <p:cNvSpPr/>
          <p:nvPr/>
        </p:nvSpPr>
        <p:spPr>
          <a:xfrm rot="7259467">
            <a:off x="8364942" y="2906896"/>
            <a:ext cx="905523" cy="666411"/>
          </a:xfrm>
          <a:prstGeom prst="arc">
            <a:avLst>
              <a:gd name="adj1" fmla="val 17697089"/>
              <a:gd name="adj2" fmla="val 0"/>
            </a:avLst>
          </a:prstGeom>
          <a:ln w="76200">
            <a:solidFill>
              <a:srgbClr val="4221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30DCC7-1360-4CA7-BA7A-D9732B99F1DE}"/>
              </a:ext>
            </a:extLst>
          </p:cNvPr>
          <p:cNvSpPr txBox="1"/>
          <p:nvPr/>
        </p:nvSpPr>
        <p:spPr>
          <a:xfrm>
            <a:off x="4374173" y="4758520"/>
            <a:ext cx="29535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</a:t>
            </a:r>
          </a:p>
          <a:p>
            <a:r>
              <a:rPr lang="en-US" dirty="0"/>
              <a:t>Chef</a:t>
            </a:r>
          </a:p>
          <a:p>
            <a:r>
              <a:rPr lang="en-US" dirty="0"/>
              <a:t>Ninja</a:t>
            </a:r>
          </a:p>
          <a:p>
            <a:r>
              <a:rPr lang="en-US" dirty="0"/>
              <a:t>Suit</a:t>
            </a:r>
          </a:p>
          <a:p>
            <a:r>
              <a:rPr lang="en-US" dirty="0"/>
              <a:t>Maori Chief (feathers + cloak)</a:t>
            </a:r>
          </a:p>
          <a:p>
            <a:r>
              <a:rPr lang="en-US" dirty="0"/>
              <a:t>Unicorn?</a:t>
            </a:r>
          </a:p>
          <a:p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3CBBFA-1F40-4C8A-9182-60FE1C7DE36D}"/>
              </a:ext>
            </a:extLst>
          </p:cNvPr>
          <p:cNvSpPr/>
          <p:nvPr/>
        </p:nvSpPr>
        <p:spPr>
          <a:xfrm>
            <a:off x="6066041" y="4690274"/>
            <a:ext cx="278311" cy="2783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606F570-960B-4D3A-AA31-F36C57D7504F}"/>
              </a:ext>
            </a:extLst>
          </p:cNvPr>
          <p:cNvSpPr/>
          <p:nvPr/>
        </p:nvSpPr>
        <p:spPr>
          <a:xfrm>
            <a:off x="5467149" y="3131191"/>
            <a:ext cx="278311" cy="278311"/>
          </a:xfrm>
          <a:prstGeom prst="ellipse">
            <a:avLst/>
          </a:prstGeom>
          <a:solidFill>
            <a:srgbClr val="934B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09D926B-376E-42DA-954D-F3A64233AAAD}"/>
              </a:ext>
            </a:extLst>
          </p:cNvPr>
          <p:cNvSpPr/>
          <p:nvPr/>
        </p:nvSpPr>
        <p:spPr>
          <a:xfrm>
            <a:off x="5456862" y="3984501"/>
            <a:ext cx="278311" cy="278311"/>
          </a:xfrm>
          <a:prstGeom prst="ellipse">
            <a:avLst/>
          </a:prstGeom>
          <a:solidFill>
            <a:srgbClr val="934B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B2B29F-106D-4ED8-998E-938E3F31F838}"/>
              </a:ext>
            </a:extLst>
          </p:cNvPr>
          <p:cNvSpPr/>
          <p:nvPr/>
        </p:nvSpPr>
        <p:spPr>
          <a:xfrm rot="749672">
            <a:off x="10420370" y="3045813"/>
            <a:ext cx="83431" cy="1502152"/>
          </a:xfrm>
          <a:prstGeom prst="rect">
            <a:avLst/>
          </a:prstGeom>
          <a:solidFill>
            <a:srgbClr val="71DAFF"/>
          </a:solidFill>
          <a:ln w="38100">
            <a:solidFill>
              <a:srgbClr val="603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49CD6ED5-821B-4686-AD4B-A638C334627D}"/>
              </a:ext>
            </a:extLst>
          </p:cNvPr>
          <p:cNvSpPr/>
          <p:nvPr/>
        </p:nvSpPr>
        <p:spPr>
          <a:xfrm rot="864933">
            <a:off x="10355825" y="2567075"/>
            <a:ext cx="656561" cy="656561"/>
          </a:xfrm>
          <a:prstGeom prst="star5">
            <a:avLst>
              <a:gd name="adj" fmla="val 28546"/>
              <a:gd name="hf" fmla="val 105146"/>
              <a:gd name="vf" fmla="val 110557"/>
            </a:avLst>
          </a:prstGeom>
          <a:solidFill>
            <a:srgbClr val="FDCFEA"/>
          </a:solidFill>
          <a:ln w="57150">
            <a:solidFill>
              <a:srgbClr val="603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Star: 5 Points 61">
            <a:extLst>
              <a:ext uri="{FF2B5EF4-FFF2-40B4-BE49-F238E27FC236}">
                <a16:creationId xmlns:a16="http://schemas.microsoft.com/office/drawing/2014/main" id="{DC647F85-305E-496D-8CF3-6CC74E795628}"/>
              </a:ext>
            </a:extLst>
          </p:cNvPr>
          <p:cNvSpPr/>
          <p:nvPr/>
        </p:nvSpPr>
        <p:spPr>
          <a:xfrm rot="864933">
            <a:off x="10517820" y="2760020"/>
            <a:ext cx="305295" cy="305295"/>
          </a:xfrm>
          <a:prstGeom prst="star5">
            <a:avLst>
              <a:gd name="adj" fmla="val 28546"/>
              <a:gd name="hf" fmla="val 105146"/>
              <a:gd name="vf" fmla="val 110557"/>
            </a:avLst>
          </a:prstGeom>
          <a:solidFill>
            <a:srgbClr val="71DAFF"/>
          </a:solidFill>
          <a:ln w="12700">
            <a:solidFill>
              <a:srgbClr val="603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4D1CDE9-D93C-4E37-9055-E3E2F16A524F}"/>
              </a:ext>
            </a:extLst>
          </p:cNvPr>
          <p:cNvSpPr/>
          <p:nvPr/>
        </p:nvSpPr>
        <p:spPr>
          <a:xfrm>
            <a:off x="8029948" y="1427547"/>
            <a:ext cx="370828" cy="370828"/>
          </a:xfrm>
          <a:prstGeom prst="ellipse">
            <a:avLst/>
          </a:prstGeom>
          <a:solidFill>
            <a:srgbClr val="FAAF3A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9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65D171E-F953-4AB0-9CD8-107BEB304E2D}"/>
              </a:ext>
            </a:extLst>
          </p:cNvPr>
          <p:cNvGrpSpPr/>
          <p:nvPr/>
        </p:nvGrpSpPr>
        <p:grpSpPr>
          <a:xfrm>
            <a:off x="769151" y="1276627"/>
            <a:ext cx="4003571" cy="4038415"/>
            <a:chOff x="1230790" y="1093988"/>
            <a:chExt cx="4003571" cy="403841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255CCFC-99D2-4BD9-A4F0-12470FD35CEE}"/>
                </a:ext>
              </a:extLst>
            </p:cNvPr>
            <p:cNvSpPr/>
            <p:nvPr/>
          </p:nvSpPr>
          <p:spPr>
            <a:xfrm rot="1400603">
              <a:off x="1230790" y="2718931"/>
              <a:ext cx="1627385" cy="1272202"/>
            </a:xfrm>
            <a:prstGeom prst="ellipse">
              <a:avLst/>
            </a:prstGeom>
            <a:solidFill>
              <a:srgbClr val="FBB03B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CDE1837-2268-4964-B726-FB7ED8B39343}"/>
                </a:ext>
              </a:extLst>
            </p:cNvPr>
            <p:cNvSpPr/>
            <p:nvPr/>
          </p:nvSpPr>
          <p:spPr>
            <a:xfrm rot="20101040">
              <a:off x="3606976" y="2709290"/>
              <a:ext cx="1627385" cy="1227741"/>
            </a:xfrm>
            <a:prstGeom prst="ellipse">
              <a:avLst/>
            </a:prstGeom>
            <a:solidFill>
              <a:srgbClr val="FBB03B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EE4D319-104C-47C8-89B4-852F81CCAAAA}"/>
                </a:ext>
              </a:extLst>
            </p:cNvPr>
            <p:cNvSpPr/>
            <p:nvPr/>
          </p:nvSpPr>
          <p:spPr>
            <a:xfrm>
              <a:off x="1904355" y="2310413"/>
              <a:ext cx="2698812" cy="2698812"/>
            </a:xfrm>
            <a:prstGeom prst="ellipse">
              <a:avLst/>
            </a:prstGeom>
            <a:solidFill>
              <a:srgbClr val="F7C800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A674BBF-5735-40E7-8C9A-71E6DEA23AD1}"/>
                </a:ext>
              </a:extLst>
            </p:cNvPr>
            <p:cNvCxnSpPr>
              <a:cxnSpLocks/>
            </p:cNvCxnSpPr>
            <p:nvPr/>
          </p:nvCxnSpPr>
          <p:spPr>
            <a:xfrm>
              <a:off x="2711207" y="1297157"/>
              <a:ext cx="185414" cy="1082058"/>
            </a:xfrm>
            <a:prstGeom prst="line">
              <a:avLst/>
            </a:prstGeom>
            <a:ln w="76200">
              <a:solidFill>
                <a:srgbClr val="3E1D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47D8B63-69C6-4BE8-ADC6-6D4F486D9CB3}"/>
                </a:ext>
              </a:extLst>
            </p:cNvPr>
            <p:cNvSpPr/>
            <p:nvPr/>
          </p:nvSpPr>
          <p:spPr>
            <a:xfrm>
              <a:off x="2525793" y="1111743"/>
              <a:ext cx="370828" cy="370828"/>
            </a:xfrm>
            <a:prstGeom prst="ellipse">
              <a:avLst/>
            </a:prstGeom>
            <a:solidFill>
              <a:srgbClr val="FAAF3A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987532D-DCB8-4A17-BFDB-A5AB2D73FF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8059" y="1297666"/>
              <a:ext cx="185414" cy="1012747"/>
            </a:xfrm>
            <a:prstGeom prst="line">
              <a:avLst/>
            </a:prstGeom>
            <a:ln w="76200">
              <a:solidFill>
                <a:srgbClr val="3E1D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E35261-5041-4AA5-85E6-EEA6F536F91E}"/>
                </a:ext>
              </a:extLst>
            </p:cNvPr>
            <p:cNvSpPr/>
            <p:nvPr/>
          </p:nvSpPr>
          <p:spPr>
            <a:xfrm>
              <a:off x="3518059" y="1093988"/>
              <a:ext cx="370828" cy="370828"/>
            </a:xfrm>
            <a:prstGeom prst="ellipse">
              <a:avLst/>
            </a:prstGeom>
            <a:solidFill>
              <a:srgbClr val="FAAF3A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60EDDA4C-D442-437B-8835-8327D95CEFF0}"/>
                </a:ext>
              </a:extLst>
            </p:cNvPr>
            <p:cNvSpPr/>
            <p:nvPr/>
          </p:nvSpPr>
          <p:spPr>
            <a:xfrm>
              <a:off x="1904355" y="3481084"/>
              <a:ext cx="2698812" cy="348103"/>
            </a:xfrm>
            <a:prstGeom prst="trapezoid">
              <a:avLst>
                <a:gd name="adj" fmla="val 7456"/>
              </a:avLst>
            </a:prstGeom>
            <a:solidFill>
              <a:srgbClr val="603813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id="{CD15E78C-7401-4DFD-A3DF-3E5F96F2F807}"/>
                </a:ext>
              </a:extLst>
            </p:cNvPr>
            <p:cNvSpPr/>
            <p:nvPr/>
          </p:nvSpPr>
          <p:spPr>
            <a:xfrm rot="10800000">
              <a:off x="2021245" y="4161750"/>
              <a:ext cx="2488612" cy="348103"/>
            </a:xfrm>
            <a:prstGeom prst="trapezoid">
              <a:avLst>
                <a:gd name="adj" fmla="val 61012"/>
              </a:avLst>
            </a:prstGeom>
            <a:solidFill>
              <a:srgbClr val="603813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A8145FE-8C02-489C-97E4-84C2F7149FA9}"/>
                </a:ext>
              </a:extLst>
            </p:cNvPr>
            <p:cNvSpPr/>
            <p:nvPr/>
          </p:nvSpPr>
          <p:spPr>
            <a:xfrm rot="8142383">
              <a:off x="4037472" y="4653009"/>
              <a:ext cx="355521" cy="479394"/>
            </a:xfrm>
            <a:prstGeom prst="triangle">
              <a:avLst/>
            </a:prstGeom>
            <a:solidFill>
              <a:srgbClr val="3E1D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3D8031F-1B71-4136-9F3E-344AA81AEBAF}"/>
                </a:ext>
              </a:extLst>
            </p:cNvPr>
            <p:cNvGrpSpPr/>
            <p:nvPr/>
          </p:nvGrpSpPr>
          <p:grpSpPr>
            <a:xfrm>
              <a:off x="2573437" y="2550020"/>
              <a:ext cx="616692" cy="616692"/>
              <a:chOff x="6691315" y="5366132"/>
              <a:chExt cx="419058" cy="419058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55988AD-250E-4B68-84C2-11BCBAB1207A}"/>
                  </a:ext>
                </a:extLst>
              </p:cNvPr>
              <p:cNvSpPr/>
              <p:nvPr/>
            </p:nvSpPr>
            <p:spPr>
              <a:xfrm>
                <a:off x="6691315" y="5366132"/>
                <a:ext cx="419058" cy="419058"/>
              </a:xfrm>
              <a:prstGeom prst="ellipse">
                <a:avLst/>
              </a:prstGeom>
              <a:solidFill>
                <a:srgbClr val="3E1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3265DC4-2041-4695-89FE-8430969B1CD3}"/>
                  </a:ext>
                </a:extLst>
              </p:cNvPr>
              <p:cNvSpPr/>
              <p:nvPr/>
            </p:nvSpPr>
            <p:spPr>
              <a:xfrm rot="19881045">
                <a:off x="6777046" y="5447382"/>
                <a:ext cx="133166" cy="81284"/>
              </a:xfrm>
              <a:prstGeom prst="ellipse">
                <a:avLst/>
              </a:prstGeom>
              <a:solidFill>
                <a:srgbClr val="FAB0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CDD285D-6C02-4A67-AE85-3D3B67DE512D}"/>
                  </a:ext>
                </a:extLst>
              </p:cNvPr>
              <p:cNvSpPr/>
              <p:nvPr/>
            </p:nvSpPr>
            <p:spPr>
              <a:xfrm rot="1972637">
                <a:off x="6746749" y="5585018"/>
                <a:ext cx="193759" cy="120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ACC5DBA-E88F-4DB6-81B7-9AB360C41FA9}"/>
                </a:ext>
              </a:extLst>
            </p:cNvPr>
            <p:cNvGrpSpPr/>
            <p:nvPr/>
          </p:nvGrpSpPr>
          <p:grpSpPr>
            <a:xfrm>
              <a:off x="3340174" y="2556487"/>
              <a:ext cx="616692" cy="616692"/>
              <a:chOff x="6691315" y="5366132"/>
              <a:chExt cx="419058" cy="419058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2130F93-33F0-4ABB-A1D8-0930EE52623F}"/>
                  </a:ext>
                </a:extLst>
              </p:cNvPr>
              <p:cNvSpPr/>
              <p:nvPr/>
            </p:nvSpPr>
            <p:spPr>
              <a:xfrm>
                <a:off x="6691315" y="5366132"/>
                <a:ext cx="419058" cy="419058"/>
              </a:xfrm>
              <a:prstGeom prst="ellipse">
                <a:avLst/>
              </a:prstGeom>
              <a:solidFill>
                <a:srgbClr val="3E1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C1E0DBA-4FC8-4F9A-A481-9067EE63853C}"/>
                  </a:ext>
                </a:extLst>
              </p:cNvPr>
              <p:cNvSpPr/>
              <p:nvPr/>
            </p:nvSpPr>
            <p:spPr>
              <a:xfrm rot="19881045">
                <a:off x="6777046" y="5447382"/>
                <a:ext cx="133166" cy="81284"/>
              </a:xfrm>
              <a:prstGeom prst="ellipse">
                <a:avLst/>
              </a:prstGeom>
              <a:solidFill>
                <a:srgbClr val="FAB0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5964B0A-03E3-4F31-8B29-A3FE385CB34B}"/>
                  </a:ext>
                </a:extLst>
              </p:cNvPr>
              <p:cNvSpPr/>
              <p:nvPr/>
            </p:nvSpPr>
            <p:spPr>
              <a:xfrm rot="1972637">
                <a:off x="6746749" y="5585018"/>
                <a:ext cx="193759" cy="120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A238F4CD-5F4A-423D-B585-59BEC8421026}"/>
                </a:ext>
              </a:extLst>
            </p:cNvPr>
            <p:cNvSpPr/>
            <p:nvPr/>
          </p:nvSpPr>
          <p:spPr>
            <a:xfrm rot="7259467">
              <a:off x="2860787" y="2591092"/>
              <a:ext cx="905523" cy="666411"/>
            </a:xfrm>
            <a:prstGeom prst="arc">
              <a:avLst>
                <a:gd name="adj1" fmla="val 17697089"/>
                <a:gd name="adj2" fmla="val 0"/>
              </a:avLst>
            </a:prstGeom>
            <a:ln w="76200">
              <a:solidFill>
                <a:srgbClr val="4221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96998217-8026-4230-B70D-1846E408CBC6}"/>
              </a:ext>
            </a:extLst>
          </p:cNvPr>
          <p:cNvSpPr/>
          <p:nvPr/>
        </p:nvSpPr>
        <p:spPr>
          <a:xfrm rot="20101040">
            <a:off x="9111131" y="3025094"/>
            <a:ext cx="1627385" cy="1227741"/>
          </a:xfrm>
          <a:prstGeom prst="ellipse">
            <a:avLst/>
          </a:prstGeom>
          <a:solidFill>
            <a:srgbClr val="FBB03B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82412CF-AA90-44BE-8F45-DD71A7DFFA0F}"/>
              </a:ext>
            </a:extLst>
          </p:cNvPr>
          <p:cNvSpPr/>
          <p:nvPr/>
        </p:nvSpPr>
        <p:spPr>
          <a:xfrm rot="1400603">
            <a:off x="6734945" y="3034735"/>
            <a:ext cx="1627385" cy="1272202"/>
          </a:xfrm>
          <a:prstGeom prst="ellipse">
            <a:avLst/>
          </a:prstGeom>
          <a:solidFill>
            <a:srgbClr val="FBB03B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A03758D-8703-473A-86F5-59796B73176E}"/>
              </a:ext>
            </a:extLst>
          </p:cNvPr>
          <p:cNvSpPr/>
          <p:nvPr/>
        </p:nvSpPr>
        <p:spPr>
          <a:xfrm>
            <a:off x="7416702" y="2577702"/>
            <a:ext cx="2698812" cy="2698812"/>
          </a:xfrm>
          <a:prstGeom prst="ellipse">
            <a:avLst/>
          </a:prstGeom>
          <a:solidFill>
            <a:srgbClr val="F7C800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Chord 59">
            <a:extLst>
              <a:ext uri="{FF2B5EF4-FFF2-40B4-BE49-F238E27FC236}">
                <a16:creationId xmlns:a16="http://schemas.microsoft.com/office/drawing/2014/main" id="{D29B42A7-0410-48A5-9FAE-A1EFC08D9A6D}"/>
              </a:ext>
            </a:extLst>
          </p:cNvPr>
          <p:cNvSpPr/>
          <p:nvPr/>
        </p:nvSpPr>
        <p:spPr>
          <a:xfrm rot="16656942">
            <a:off x="7418920" y="2635095"/>
            <a:ext cx="2698812" cy="2698812"/>
          </a:xfrm>
          <a:prstGeom prst="chord">
            <a:avLst>
              <a:gd name="adj1" fmla="val 4427403"/>
              <a:gd name="adj2" fmla="val 16200000"/>
            </a:avLst>
          </a:prstGeom>
          <a:solidFill>
            <a:srgbClr val="FDC7E7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C849E7D-A469-4C27-9500-F32024D3A951}"/>
              </a:ext>
            </a:extLst>
          </p:cNvPr>
          <p:cNvCxnSpPr>
            <a:cxnSpLocks/>
          </p:cNvCxnSpPr>
          <p:nvPr/>
        </p:nvCxnSpPr>
        <p:spPr>
          <a:xfrm flipH="1">
            <a:off x="9022214" y="1613470"/>
            <a:ext cx="185414" cy="1012747"/>
          </a:xfrm>
          <a:prstGeom prst="line">
            <a:avLst/>
          </a:prstGeom>
          <a:ln w="76200">
            <a:solidFill>
              <a:srgbClr val="3E1D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2F0DAD3-6D58-4868-8A8C-548925EA3AAD}"/>
              </a:ext>
            </a:extLst>
          </p:cNvPr>
          <p:cNvSpPr/>
          <p:nvPr/>
        </p:nvSpPr>
        <p:spPr>
          <a:xfrm>
            <a:off x="9022214" y="1409792"/>
            <a:ext cx="370828" cy="370828"/>
          </a:xfrm>
          <a:prstGeom prst="ellipse">
            <a:avLst/>
          </a:prstGeom>
          <a:solidFill>
            <a:srgbClr val="FAAF3A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rapezoid 39">
            <a:extLst>
              <a:ext uri="{FF2B5EF4-FFF2-40B4-BE49-F238E27FC236}">
                <a16:creationId xmlns:a16="http://schemas.microsoft.com/office/drawing/2014/main" id="{D02A7216-1B5F-49C8-9F87-5EC57A4BC92C}"/>
              </a:ext>
            </a:extLst>
          </p:cNvPr>
          <p:cNvSpPr/>
          <p:nvPr/>
        </p:nvSpPr>
        <p:spPr>
          <a:xfrm>
            <a:off x="7408510" y="3796888"/>
            <a:ext cx="2698812" cy="348103"/>
          </a:xfrm>
          <a:prstGeom prst="trapezoid">
            <a:avLst>
              <a:gd name="adj" fmla="val 7456"/>
            </a:avLst>
          </a:prstGeom>
          <a:solidFill>
            <a:srgbClr val="934BC9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rapezoid 40">
            <a:extLst>
              <a:ext uri="{FF2B5EF4-FFF2-40B4-BE49-F238E27FC236}">
                <a16:creationId xmlns:a16="http://schemas.microsoft.com/office/drawing/2014/main" id="{C3B2577B-B312-4DAB-82D1-200F8F2BB098}"/>
              </a:ext>
            </a:extLst>
          </p:cNvPr>
          <p:cNvSpPr/>
          <p:nvPr/>
        </p:nvSpPr>
        <p:spPr>
          <a:xfrm rot="10800000">
            <a:off x="7525400" y="4477554"/>
            <a:ext cx="2488612" cy="348103"/>
          </a:xfrm>
          <a:prstGeom prst="trapezoid">
            <a:avLst>
              <a:gd name="adj" fmla="val 61012"/>
            </a:avLst>
          </a:prstGeom>
          <a:solidFill>
            <a:srgbClr val="934BC9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01A166F4-637D-4A31-91D1-CF1A3DBB6667}"/>
              </a:ext>
            </a:extLst>
          </p:cNvPr>
          <p:cNvSpPr/>
          <p:nvPr/>
        </p:nvSpPr>
        <p:spPr>
          <a:xfrm rot="8142383">
            <a:off x="9541627" y="4968813"/>
            <a:ext cx="355521" cy="479394"/>
          </a:xfrm>
          <a:prstGeom prst="triangle">
            <a:avLst/>
          </a:prstGeom>
          <a:solidFill>
            <a:srgbClr val="3E1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D000C8B-C53C-4125-8911-F891FCABFD97}"/>
              </a:ext>
            </a:extLst>
          </p:cNvPr>
          <p:cNvGrpSpPr/>
          <p:nvPr/>
        </p:nvGrpSpPr>
        <p:grpSpPr>
          <a:xfrm>
            <a:off x="8077592" y="2865824"/>
            <a:ext cx="616692" cy="616692"/>
            <a:chOff x="6691315" y="5366132"/>
            <a:chExt cx="419058" cy="419058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153B08C-BC10-4461-82A3-14B56147B5EC}"/>
                </a:ext>
              </a:extLst>
            </p:cNvPr>
            <p:cNvSpPr/>
            <p:nvPr/>
          </p:nvSpPr>
          <p:spPr>
            <a:xfrm>
              <a:off x="6691315" y="5366132"/>
              <a:ext cx="419058" cy="419058"/>
            </a:xfrm>
            <a:prstGeom prst="ellipse">
              <a:avLst/>
            </a:prstGeom>
            <a:solidFill>
              <a:srgbClr val="3E1D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8497F11-6121-4AA9-B20C-4433E7541606}"/>
                </a:ext>
              </a:extLst>
            </p:cNvPr>
            <p:cNvSpPr/>
            <p:nvPr/>
          </p:nvSpPr>
          <p:spPr>
            <a:xfrm rot="19881045">
              <a:off x="6777046" y="5447382"/>
              <a:ext cx="133166" cy="81284"/>
            </a:xfrm>
            <a:prstGeom prst="ellipse">
              <a:avLst/>
            </a:prstGeom>
            <a:solidFill>
              <a:srgbClr val="FAB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375DF29-BED2-4DEB-87F1-016772C0E3C0}"/>
                </a:ext>
              </a:extLst>
            </p:cNvPr>
            <p:cNvSpPr/>
            <p:nvPr/>
          </p:nvSpPr>
          <p:spPr>
            <a:xfrm rot="1972637">
              <a:off x="6746749" y="5585018"/>
              <a:ext cx="193759" cy="120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5D6C61F-9B92-458A-ABA7-5C6A346CC000}"/>
              </a:ext>
            </a:extLst>
          </p:cNvPr>
          <p:cNvGrpSpPr/>
          <p:nvPr/>
        </p:nvGrpSpPr>
        <p:grpSpPr>
          <a:xfrm>
            <a:off x="8844329" y="2872291"/>
            <a:ext cx="616692" cy="616692"/>
            <a:chOff x="6691315" y="5366132"/>
            <a:chExt cx="419058" cy="41905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226892A-1F8F-491F-8B81-ACFEFFC7D80A}"/>
                </a:ext>
              </a:extLst>
            </p:cNvPr>
            <p:cNvSpPr/>
            <p:nvPr/>
          </p:nvSpPr>
          <p:spPr>
            <a:xfrm>
              <a:off x="6691315" y="5366132"/>
              <a:ext cx="419058" cy="419058"/>
            </a:xfrm>
            <a:prstGeom prst="ellipse">
              <a:avLst/>
            </a:prstGeom>
            <a:solidFill>
              <a:srgbClr val="3E1D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F4EC012-E783-40CA-A3E4-4603A717E6C8}"/>
                </a:ext>
              </a:extLst>
            </p:cNvPr>
            <p:cNvSpPr/>
            <p:nvPr/>
          </p:nvSpPr>
          <p:spPr>
            <a:xfrm rot="19881045">
              <a:off x="6777046" y="5447382"/>
              <a:ext cx="133166" cy="81284"/>
            </a:xfrm>
            <a:prstGeom prst="ellipse">
              <a:avLst/>
            </a:prstGeom>
            <a:solidFill>
              <a:srgbClr val="FAB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B5BC4DC-F7D8-43A9-BFE6-3A3CF2C02E16}"/>
                </a:ext>
              </a:extLst>
            </p:cNvPr>
            <p:cNvSpPr/>
            <p:nvPr/>
          </p:nvSpPr>
          <p:spPr>
            <a:xfrm rot="1972637">
              <a:off x="6746749" y="5585018"/>
              <a:ext cx="193759" cy="120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Arc 44">
            <a:extLst>
              <a:ext uri="{FF2B5EF4-FFF2-40B4-BE49-F238E27FC236}">
                <a16:creationId xmlns:a16="http://schemas.microsoft.com/office/drawing/2014/main" id="{A867D50D-CA19-4841-A5B1-15F3BA40AABD}"/>
              </a:ext>
            </a:extLst>
          </p:cNvPr>
          <p:cNvSpPr/>
          <p:nvPr/>
        </p:nvSpPr>
        <p:spPr>
          <a:xfrm rot="7259467">
            <a:off x="8364942" y="2906896"/>
            <a:ext cx="905523" cy="666411"/>
          </a:xfrm>
          <a:prstGeom prst="arc">
            <a:avLst>
              <a:gd name="adj1" fmla="val 17697089"/>
              <a:gd name="adj2" fmla="val 0"/>
            </a:avLst>
          </a:prstGeom>
          <a:ln w="76200">
            <a:solidFill>
              <a:srgbClr val="4221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30DCC7-1360-4CA7-BA7A-D9732B99F1DE}"/>
              </a:ext>
            </a:extLst>
          </p:cNvPr>
          <p:cNvSpPr txBox="1"/>
          <p:nvPr/>
        </p:nvSpPr>
        <p:spPr>
          <a:xfrm>
            <a:off x="4374173" y="4758520"/>
            <a:ext cx="29535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</a:t>
            </a:r>
          </a:p>
          <a:p>
            <a:r>
              <a:rPr lang="en-US" dirty="0"/>
              <a:t>Chef</a:t>
            </a:r>
          </a:p>
          <a:p>
            <a:r>
              <a:rPr lang="en-US" dirty="0"/>
              <a:t>Ninja</a:t>
            </a:r>
          </a:p>
          <a:p>
            <a:r>
              <a:rPr lang="en-US" dirty="0"/>
              <a:t>Suit</a:t>
            </a:r>
          </a:p>
          <a:p>
            <a:r>
              <a:rPr lang="en-US" dirty="0"/>
              <a:t>Maori Chief (feathers + cloak)</a:t>
            </a:r>
          </a:p>
          <a:p>
            <a:r>
              <a:rPr lang="en-US" dirty="0"/>
              <a:t>Unicorn?</a:t>
            </a:r>
          </a:p>
          <a:p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606F570-960B-4D3A-AA31-F36C57D7504F}"/>
              </a:ext>
            </a:extLst>
          </p:cNvPr>
          <p:cNvSpPr/>
          <p:nvPr/>
        </p:nvSpPr>
        <p:spPr>
          <a:xfrm>
            <a:off x="4842257" y="4287597"/>
            <a:ext cx="278311" cy="278311"/>
          </a:xfrm>
          <a:prstGeom prst="ellipse">
            <a:avLst/>
          </a:prstGeom>
          <a:solidFill>
            <a:srgbClr val="934B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09D926B-376E-42DA-954D-F3A64233AAAD}"/>
              </a:ext>
            </a:extLst>
          </p:cNvPr>
          <p:cNvSpPr/>
          <p:nvPr/>
        </p:nvSpPr>
        <p:spPr>
          <a:xfrm>
            <a:off x="5583547" y="4144991"/>
            <a:ext cx="278311" cy="278311"/>
          </a:xfrm>
          <a:prstGeom prst="ellipse">
            <a:avLst/>
          </a:prstGeom>
          <a:solidFill>
            <a:srgbClr val="934B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421559E-64BE-477B-BD67-53DBED7EB958}"/>
              </a:ext>
            </a:extLst>
          </p:cNvPr>
          <p:cNvGrpSpPr/>
          <p:nvPr/>
        </p:nvGrpSpPr>
        <p:grpSpPr>
          <a:xfrm>
            <a:off x="4347415" y="1268365"/>
            <a:ext cx="1054992" cy="787696"/>
            <a:chOff x="5856115" y="1672797"/>
            <a:chExt cx="1054992" cy="787696"/>
          </a:xfrm>
        </p:grpSpPr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0EAB7A28-278E-4664-954C-BA49C0738800}"/>
                </a:ext>
              </a:extLst>
            </p:cNvPr>
            <p:cNvSpPr/>
            <p:nvPr/>
          </p:nvSpPr>
          <p:spPr>
            <a:xfrm rot="19476002">
              <a:off x="5856115" y="1893729"/>
              <a:ext cx="501278" cy="566764"/>
            </a:xfrm>
            <a:prstGeom prst="triangle">
              <a:avLst>
                <a:gd name="adj" fmla="val 50714"/>
              </a:avLst>
            </a:prstGeom>
            <a:solidFill>
              <a:srgbClr val="FA82C9"/>
            </a:solidFill>
            <a:ln w="76200">
              <a:solidFill>
                <a:srgbClr val="6038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E2402E7D-3021-4128-AE3E-E5BD73EC198B}"/>
                </a:ext>
              </a:extLst>
            </p:cNvPr>
            <p:cNvSpPr/>
            <p:nvPr/>
          </p:nvSpPr>
          <p:spPr>
            <a:xfrm rot="20538045">
              <a:off x="6091783" y="1679034"/>
              <a:ext cx="501278" cy="716586"/>
            </a:xfrm>
            <a:prstGeom prst="triangle">
              <a:avLst>
                <a:gd name="adj" fmla="val 50714"/>
              </a:avLst>
            </a:prstGeom>
            <a:solidFill>
              <a:srgbClr val="FA82C9"/>
            </a:solidFill>
            <a:ln w="76200">
              <a:solidFill>
                <a:srgbClr val="6038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BD3DD58D-3730-485A-A287-834A9038AFA4}"/>
                </a:ext>
              </a:extLst>
            </p:cNvPr>
            <p:cNvSpPr/>
            <p:nvPr/>
          </p:nvSpPr>
          <p:spPr>
            <a:xfrm rot="166829">
              <a:off x="6409829" y="1744622"/>
              <a:ext cx="501278" cy="553966"/>
            </a:xfrm>
            <a:prstGeom prst="triangle">
              <a:avLst>
                <a:gd name="adj" fmla="val 50714"/>
              </a:avLst>
            </a:prstGeom>
            <a:solidFill>
              <a:srgbClr val="FA82C9"/>
            </a:solidFill>
            <a:ln w="76200">
              <a:solidFill>
                <a:srgbClr val="6038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5FE5E1F7-6F90-452F-B1A0-1510A57D0C9C}"/>
                </a:ext>
              </a:extLst>
            </p:cNvPr>
            <p:cNvSpPr/>
            <p:nvPr/>
          </p:nvSpPr>
          <p:spPr>
            <a:xfrm rot="20504000">
              <a:off x="6084165" y="1672797"/>
              <a:ext cx="508330" cy="691240"/>
            </a:xfrm>
            <a:prstGeom prst="triangle">
              <a:avLst>
                <a:gd name="adj" fmla="val 50714"/>
              </a:avLst>
            </a:prstGeom>
            <a:solidFill>
              <a:srgbClr val="FA82C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ABDBA8C4-1C32-426D-BA93-CBE7C74D0350}"/>
                </a:ext>
              </a:extLst>
            </p:cNvPr>
            <p:cNvSpPr/>
            <p:nvPr/>
          </p:nvSpPr>
          <p:spPr>
            <a:xfrm rot="166829">
              <a:off x="6406997" y="1734139"/>
              <a:ext cx="501278" cy="553966"/>
            </a:xfrm>
            <a:prstGeom prst="triangle">
              <a:avLst>
                <a:gd name="adj" fmla="val 50714"/>
              </a:avLst>
            </a:prstGeom>
            <a:solidFill>
              <a:srgbClr val="FA82C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36560726-FD57-41A7-8622-618D49F979DD}"/>
                </a:ext>
              </a:extLst>
            </p:cNvPr>
            <p:cNvSpPr/>
            <p:nvPr/>
          </p:nvSpPr>
          <p:spPr>
            <a:xfrm rot="19396704">
              <a:off x="5889531" y="1874327"/>
              <a:ext cx="408647" cy="553792"/>
            </a:xfrm>
            <a:prstGeom prst="triangle">
              <a:avLst>
                <a:gd name="adj" fmla="val 50714"/>
              </a:avLst>
            </a:prstGeom>
            <a:solidFill>
              <a:srgbClr val="FA82C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3108881-B15A-4CC0-91C3-3855D1FFA043}"/>
              </a:ext>
            </a:extLst>
          </p:cNvPr>
          <p:cNvGrpSpPr/>
          <p:nvPr/>
        </p:nvGrpSpPr>
        <p:grpSpPr>
          <a:xfrm>
            <a:off x="7595152" y="2062376"/>
            <a:ext cx="928868" cy="722823"/>
            <a:chOff x="5818692" y="1672797"/>
            <a:chExt cx="928868" cy="722823"/>
          </a:xfrm>
        </p:grpSpPr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1284A406-C2AE-4687-99ED-92C00CB8F4EB}"/>
                </a:ext>
              </a:extLst>
            </p:cNvPr>
            <p:cNvSpPr/>
            <p:nvPr/>
          </p:nvSpPr>
          <p:spPr>
            <a:xfrm rot="18632702">
              <a:off x="5933403" y="1818249"/>
              <a:ext cx="337342" cy="566764"/>
            </a:xfrm>
            <a:prstGeom prst="triangle">
              <a:avLst>
                <a:gd name="adj" fmla="val 50714"/>
              </a:avLst>
            </a:prstGeom>
            <a:solidFill>
              <a:srgbClr val="FA82C9"/>
            </a:solidFill>
            <a:ln w="76200">
              <a:solidFill>
                <a:srgbClr val="6038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23E82711-AD58-404F-A04D-F9886962D839}"/>
                </a:ext>
              </a:extLst>
            </p:cNvPr>
            <p:cNvSpPr/>
            <p:nvPr/>
          </p:nvSpPr>
          <p:spPr>
            <a:xfrm rot="20538045">
              <a:off x="6091783" y="1679034"/>
              <a:ext cx="501278" cy="716586"/>
            </a:xfrm>
            <a:prstGeom prst="triangle">
              <a:avLst>
                <a:gd name="adj" fmla="val 50714"/>
              </a:avLst>
            </a:prstGeom>
            <a:solidFill>
              <a:srgbClr val="FA82C9"/>
            </a:solidFill>
            <a:ln w="76200">
              <a:solidFill>
                <a:srgbClr val="6038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30CA2F65-E38B-4A25-9D91-C922091BA6B4}"/>
                </a:ext>
              </a:extLst>
            </p:cNvPr>
            <p:cNvSpPr/>
            <p:nvPr/>
          </p:nvSpPr>
          <p:spPr>
            <a:xfrm rot="543453">
              <a:off x="6413828" y="1737389"/>
              <a:ext cx="333732" cy="508954"/>
            </a:xfrm>
            <a:prstGeom prst="triangle">
              <a:avLst>
                <a:gd name="adj" fmla="val 50714"/>
              </a:avLst>
            </a:prstGeom>
            <a:solidFill>
              <a:srgbClr val="FA82C9"/>
            </a:solidFill>
            <a:ln w="76200">
              <a:solidFill>
                <a:srgbClr val="6038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A06A2EAB-39BB-42B0-88B9-0E7A1B4403C1}"/>
                </a:ext>
              </a:extLst>
            </p:cNvPr>
            <p:cNvSpPr/>
            <p:nvPr/>
          </p:nvSpPr>
          <p:spPr>
            <a:xfrm rot="20504000">
              <a:off x="6084165" y="1672797"/>
              <a:ext cx="508330" cy="691240"/>
            </a:xfrm>
            <a:prstGeom prst="triangle">
              <a:avLst>
                <a:gd name="adj" fmla="val 50714"/>
              </a:avLst>
            </a:prstGeom>
            <a:solidFill>
              <a:srgbClr val="FDC7E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3B051FC5-B7B0-44BE-92E2-E19084C062A2}"/>
                </a:ext>
              </a:extLst>
            </p:cNvPr>
            <p:cNvSpPr/>
            <p:nvPr/>
          </p:nvSpPr>
          <p:spPr>
            <a:xfrm rot="713335">
              <a:off x="6423052" y="1728339"/>
              <a:ext cx="304844" cy="495923"/>
            </a:xfrm>
            <a:prstGeom prst="triangle">
              <a:avLst>
                <a:gd name="adj" fmla="val 50714"/>
              </a:avLst>
            </a:prstGeom>
            <a:solidFill>
              <a:srgbClr val="FDC7E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7BC29853-B382-42E6-BD13-63A4604AF749}"/>
                </a:ext>
              </a:extLst>
            </p:cNvPr>
            <p:cNvSpPr/>
            <p:nvPr/>
          </p:nvSpPr>
          <p:spPr>
            <a:xfrm rot="19027654">
              <a:off x="5995836" y="1890122"/>
              <a:ext cx="263871" cy="495560"/>
            </a:xfrm>
            <a:prstGeom prst="triangle">
              <a:avLst>
                <a:gd name="adj" fmla="val 50714"/>
              </a:avLst>
            </a:prstGeom>
            <a:solidFill>
              <a:srgbClr val="FDC7E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273CBBFA-1F40-4C8A-9182-60FE1C7DE36D}"/>
              </a:ext>
            </a:extLst>
          </p:cNvPr>
          <p:cNvSpPr/>
          <p:nvPr/>
        </p:nvSpPr>
        <p:spPr>
          <a:xfrm>
            <a:off x="7892729" y="1904060"/>
            <a:ext cx="185415" cy="185415"/>
          </a:xfrm>
          <a:prstGeom prst="ellipse">
            <a:avLst/>
          </a:prstGeom>
          <a:solidFill>
            <a:srgbClr val="934BC9"/>
          </a:solidFill>
          <a:ln w="28575">
            <a:solidFill>
              <a:srgbClr val="603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6173DE7-80EB-41AA-B5E3-5335609A9A8D}"/>
              </a:ext>
            </a:extLst>
          </p:cNvPr>
          <p:cNvSpPr/>
          <p:nvPr/>
        </p:nvSpPr>
        <p:spPr>
          <a:xfrm>
            <a:off x="8332229" y="1976522"/>
            <a:ext cx="159078" cy="159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F96B314-2F29-4832-A1A9-CCBF2D456F25}"/>
              </a:ext>
            </a:extLst>
          </p:cNvPr>
          <p:cNvSpPr/>
          <p:nvPr/>
        </p:nvSpPr>
        <p:spPr>
          <a:xfrm>
            <a:off x="7524768" y="2181899"/>
            <a:ext cx="159078" cy="159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1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29C8245-1871-4B51-99EA-49423B52D0BB}"/>
              </a:ext>
            </a:extLst>
          </p:cNvPr>
          <p:cNvCxnSpPr>
            <a:cxnSpLocks/>
          </p:cNvCxnSpPr>
          <p:nvPr/>
        </p:nvCxnSpPr>
        <p:spPr>
          <a:xfrm>
            <a:off x="8215362" y="1612961"/>
            <a:ext cx="185414" cy="1082058"/>
          </a:xfrm>
          <a:prstGeom prst="line">
            <a:avLst/>
          </a:prstGeom>
          <a:ln w="76200">
            <a:solidFill>
              <a:srgbClr val="3E1D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65D171E-F953-4AB0-9CD8-107BEB304E2D}"/>
              </a:ext>
            </a:extLst>
          </p:cNvPr>
          <p:cNvGrpSpPr/>
          <p:nvPr/>
        </p:nvGrpSpPr>
        <p:grpSpPr>
          <a:xfrm>
            <a:off x="769151" y="1276627"/>
            <a:ext cx="4003571" cy="4038415"/>
            <a:chOff x="1230790" y="1093988"/>
            <a:chExt cx="4003571" cy="403841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255CCFC-99D2-4BD9-A4F0-12470FD35CEE}"/>
                </a:ext>
              </a:extLst>
            </p:cNvPr>
            <p:cNvSpPr/>
            <p:nvPr/>
          </p:nvSpPr>
          <p:spPr>
            <a:xfrm rot="1400603">
              <a:off x="1230790" y="2718931"/>
              <a:ext cx="1627385" cy="1272202"/>
            </a:xfrm>
            <a:prstGeom prst="ellipse">
              <a:avLst/>
            </a:prstGeom>
            <a:solidFill>
              <a:srgbClr val="FBB03B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CDE1837-2268-4964-B726-FB7ED8B39343}"/>
                </a:ext>
              </a:extLst>
            </p:cNvPr>
            <p:cNvSpPr/>
            <p:nvPr/>
          </p:nvSpPr>
          <p:spPr>
            <a:xfrm rot="20101040">
              <a:off x="3606976" y="2709290"/>
              <a:ext cx="1627385" cy="1227741"/>
            </a:xfrm>
            <a:prstGeom prst="ellipse">
              <a:avLst/>
            </a:prstGeom>
            <a:solidFill>
              <a:srgbClr val="FBB03B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EE4D319-104C-47C8-89B4-852F81CCAAAA}"/>
                </a:ext>
              </a:extLst>
            </p:cNvPr>
            <p:cNvSpPr/>
            <p:nvPr/>
          </p:nvSpPr>
          <p:spPr>
            <a:xfrm>
              <a:off x="1904355" y="2310413"/>
              <a:ext cx="2698812" cy="2698812"/>
            </a:xfrm>
            <a:prstGeom prst="ellipse">
              <a:avLst/>
            </a:prstGeom>
            <a:solidFill>
              <a:srgbClr val="F7C800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A674BBF-5735-40E7-8C9A-71E6DEA23AD1}"/>
                </a:ext>
              </a:extLst>
            </p:cNvPr>
            <p:cNvCxnSpPr>
              <a:cxnSpLocks/>
            </p:cNvCxnSpPr>
            <p:nvPr/>
          </p:nvCxnSpPr>
          <p:spPr>
            <a:xfrm>
              <a:off x="2711207" y="1297157"/>
              <a:ext cx="185414" cy="1082058"/>
            </a:xfrm>
            <a:prstGeom prst="line">
              <a:avLst/>
            </a:prstGeom>
            <a:ln w="76200">
              <a:solidFill>
                <a:srgbClr val="3E1D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47D8B63-69C6-4BE8-ADC6-6D4F486D9CB3}"/>
                </a:ext>
              </a:extLst>
            </p:cNvPr>
            <p:cNvSpPr/>
            <p:nvPr/>
          </p:nvSpPr>
          <p:spPr>
            <a:xfrm>
              <a:off x="2525793" y="1111743"/>
              <a:ext cx="370828" cy="370828"/>
            </a:xfrm>
            <a:prstGeom prst="ellipse">
              <a:avLst/>
            </a:prstGeom>
            <a:solidFill>
              <a:srgbClr val="FAAF3A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987532D-DCB8-4A17-BFDB-A5AB2D73FF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8059" y="1297666"/>
              <a:ext cx="185414" cy="1012747"/>
            </a:xfrm>
            <a:prstGeom prst="line">
              <a:avLst/>
            </a:prstGeom>
            <a:ln w="76200">
              <a:solidFill>
                <a:srgbClr val="3E1D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E35261-5041-4AA5-85E6-EEA6F536F91E}"/>
                </a:ext>
              </a:extLst>
            </p:cNvPr>
            <p:cNvSpPr/>
            <p:nvPr/>
          </p:nvSpPr>
          <p:spPr>
            <a:xfrm>
              <a:off x="3518059" y="1093988"/>
              <a:ext cx="370828" cy="370828"/>
            </a:xfrm>
            <a:prstGeom prst="ellipse">
              <a:avLst/>
            </a:prstGeom>
            <a:solidFill>
              <a:srgbClr val="FAAF3A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60EDDA4C-D442-437B-8835-8327D95CEFF0}"/>
                </a:ext>
              </a:extLst>
            </p:cNvPr>
            <p:cNvSpPr/>
            <p:nvPr/>
          </p:nvSpPr>
          <p:spPr>
            <a:xfrm>
              <a:off x="1904355" y="3481084"/>
              <a:ext cx="2698812" cy="348103"/>
            </a:xfrm>
            <a:prstGeom prst="trapezoid">
              <a:avLst>
                <a:gd name="adj" fmla="val 7456"/>
              </a:avLst>
            </a:prstGeom>
            <a:solidFill>
              <a:srgbClr val="603813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id="{CD15E78C-7401-4DFD-A3DF-3E5F96F2F807}"/>
                </a:ext>
              </a:extLst>
            </p:cNvPr>
            <p:cNvSpPr/>
            <p:nvPr/>
          </p:nvSpPr>
          <p:spPr>
            <a:xfrm rot="10800000">
              <a:off x="2021245" y="4161750"/>
              <a:ext cx="2488612" cy="348103"/>
            </a:xfrm>
            <a:prstGeom prst="trapezoid">
              <a:avLst>
                <a:gd name="adj" fmla="val 61012"/>
              </a:avLst>
            </a:prstGeom>
            <a:solidFill>
              <a:srgbClr val="603813"/>
            </a:solidFill>
            <a:ln w="76200">
              <a:solidFill>
                <a:srgbClr val="3E1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A8145FE-8C02-489C-97E4-84C2F7149FA9}"/>
                </a:ext>
              </a:extLst>
            </p:cNvPr>
            <p:cNvSpPr/>
            <p:nvPr/>
          </p:nvSpPr>
          <p:spPr>
            <a:xfrm rot="8142383">
              <a:off x="4037472" y="4653009"/>
              <a:ext cx="355521" cy="479394"/>
            </a:xfrm>
            <a:prstGeom prst="triangle">
              <a:avLst/>
            </a:prstGeom>
            <a:solidFill>
              <a:srgbClr val="3E1D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3D8031F-1B71-4136-9F3E-344AA81AEBAF}"/>
                </a:ext>
              </a:extLst>
            </p:cNvPr>
            <p:cNvGrpSpPr/>
            <p:nvPr/>
          </p:nvGrpSpPr>
          <p:grpSpPr>
            <a:xfrm>
              <a:off x="2573437" y="2550020"/>
              <a:ext cx="616692" cy="616692"/>
              <a:chOff x="6691315" y="5366132"/>
              <a:chExt cx="419058" cy="419058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55988AD-250E-4B68-84C2-11BCBAB1207A}"/>
                  </a:ext>
                </a:extLst>
              </p:cNvPr>
              <p:cNvSpPr/>
              <p:nvPr/>
            </p:nvSpPr>
            <p:spPr>
              <a:xfrm>
                <a:off x="6691315" y="5366132"/>
                <a:ext cx="419058" cy="419058"/>
              </a:xfrm>
              <a:prstGeom prst="ellipse">
                <a:avLst/>
              </a:prstGeom>
              <a:solidFill>
                <a:srgbClr val="3E1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3265DC4-2041-4695-89FE-8430969B1CD3}"/>
                  </a:ext>
                </a:extLst>
              </p:cNvPr>
              <p:cNvSpPr/>
              <p:nvPr/>
            </p:nvSpPr>
            <p:spPr>
              <a:xfrm rot="19881045">
                <a:off x="6777046" y="5447382"/>
                <a:ext cx="133166" cy="81284"/>
              </a:xfrm>
              <a:prstGeom prst="ellipse">
                <a:avLst/>
              </a:prstGeom>
              <a:solidFill>
                <a:srgbClr val="FAB0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CDD285D-6C02-4A67-AE85-3D3B67DE512D}"/>
                  </a:ext>
                </a:extLst>
              </p:cNvPr>
              <p:cNvSpPr/>
              <p:nvPr/>
            </p:nvSpPr>
            <p:spPr>
              <a:xfrm rot="1972637">
                <a:off x="6746749" y="5585018"/>
                <a:ext cx="193759" cy="120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ACC5DBA-E88F-4DB6-81B7-9AB360C41FA9}"/>
                </a:ext>
              </a:extLst>
            </p:cNvPr>
            <p:cNvGrpSpPr/>
            <p:nvPr/>
          </p:nvGrpSpPr>
          <p:grpSpPr>
            <a:xfrm>
              <a:off x="3340174" y="2556487"/>
              <a:ext cx="616692" cy="616692"/>
              <a:chOff x="6691315" y="5366132"/>
              <a:chExt cx="419058" cy="419058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2130F93-33F0-4ABB-A1D8-0930EE52623F}"/>
                  </a:ext>
                </a:extLst>
              </p:cNvPr>
              <p:cNvSpPr/>
              <p:nvPr/>
            </p:nvSpPr>
            <p:spPr>
              <a:xfrm>
                <a:off x="6691315" y="5366132"/>
                <a:ext cx="419058" cy="419058"/>
              </a:xfrm>
              <a:prstGeom prst="ellipse">
                <a:avLst/>
              </a:prstGeom>
              <a:solidFill>
                <a:srgbClr val="3E1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C1E0DBA-4FC8-4F9A-A481-9067EE63853C}"/>
                  </a:ext>
                </a:extLst>
              </p:cNvPr>
              <p:cNvSpPr/>
              <p:nvPr/>
            </p:nvSpPr>
            <p:spPr>
              <a:xfrm rot="19881045">
                <a:off x="6777046" y="5447382"/>
                <a:ext cx="133166" cy="81284"/>
              </a:xfrm>
              <a:prstGeom prst="ellipse">
                <a:avLst/>
              </a:prstGeom>
              <a:solidFill>
                <a:srgbClr val="FAB0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5964B0A-03E3-4F31-8B29-A3FE385CB34B}"/>
                  </a:ext>
                </a:extLst>
              </p:cNvPr>
              <p:cNvSpPr/>
              <p:nvPr/>
            </p:nvSpPr>
            <p:spPr>
              <a:xfrm rot="1972637">
                <a:off x="6746749" y="5585018"/>
                <a:ext cx="193759" cy="120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A238F4CD-5F4A-423D-B585-59BEC8421026}"/>
                </a:ext>
              </a:extLst>
            </p:cNvPr>
            <p:cNvSpPr/>
            <p:nvPr/>
          </p:nvSpPr>
          <p:spPr>
            <a:xfrm rot="7259467">
              <a:off x="2860787" y="2591092"/>
              <a:ext cx="905523" cy="666411"/>
            </a:xfrm>
            <a:prstGeom prst="arc">
              <a:avLst>
                <a:gd name="adj1" fmla="val 17697089"/>
                <a:gd name="adj2" fmla="val 0"/>
              </a:avLst>
            </a:prstGeom>
            <a:ln w="76200">
              <a:solidFill>
                <a:srgbClr val="4221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96998217-8026-4230-B70D-1846E408CBC6}"/>
              </a:ext>
            </a:extLst>
          </p:cNvPr>
          <p:cNvSpPr/>
          <p:nvPr/>
        </p:nvSpPr>
        <p:spPr>
          <a:xfrm rot="20101040">
            <a:off x="9111131" y="3025094"/>
            <a:ext cx="1627385" cy="1227741"/>
          </a:xfrm>
          <a:prstGeom prst="ellipse">
            <a:avLst/>
          </a:prstGeom>
          <a:solidFill>
            <a:srgbClr val="FBB03B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82412CF-AA90-44BE-8F45-DD71A7DFFA0F}"/>
              </a:ext>
            </a:extLst>
          </p:cNvPr>
          <p:cNvSpPr/>
          <p:nvPr/>
        </p:nvSpPr>
        <p:spPr>
          <a:xfrm rot="1400603">
            <a:off x="6734945" y="3034735"/>
            <a:ext cx="1627385" cy="1272202"/>
          </a:xfrm>
          <a:prstGeom prst="ellipse">
            <a:avLst/>
          </a:prstGeom>
          <a:solidFill>
            <a:srgbClr val="FBB03B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A03758D-8703-473A-86F5-59796B73176E}"/>
              </a:ext>
            </a:extLst>
          </p:cNvPr>
          <p:cNvSpPr/>
          <p:nvPr/>
        </p:nvSpPr>
        <p:spPr>
          <a:xfrm>
            <a:off x="7416702" y="2577702"/>
            <a:ext cx="2698812" cy="2698812"/>
          </a:xfrm>
          <a:prstGeom prst="ellipse">
            <a:avLst/>
          </a:prstGeom>
          <a:solidFill>
            <a:srgbClr val="F7C800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Chord 59">
            <a:extLst>
              <a:ext uri="{FF2B5EF4-FFF2-40B4-BE49-F238E27FC236}">
                <a16:creationId xmlns:a16="http://schemas.microsoft.com/office/drawing/2014/main" id="{D29B42A7-0410-48A5-9FAE-A1EFC08D9A6D}"/>
              </a:ext>
            </a:extLst>
          </p:cNvPr>
          <p:cNvSpPr/>
          <p:nvPr/>
        </p:nvSpPr>
        <p:spPr>
          <a:xfrm rot="16656942">
            <a:off x="7418920" y="2635095"/>
            <a:ext cx="2698812" cy="2698812"/>
          </a:xfrm>
          <a:prstGeom prst="chord">
            <a:avLst>
              <a:gd name="adj1" fmla="val 4427403"/>
              <a:gd name="adj2" fmla="val 16200000"/>
            </a:avLst>
          </a:prstGeom>
          <a:solidFill>
            <a:schemeClr val="bg1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C849E7D-A469-4C27-9500-F32024D3A951}"/>
              </a:ext>
            </a:extLst>
          </p:cNvPr>
          <p:cNvCxnSpPr>
            <a:cxnSpLocks/>
          </p:cNvCxnSpPr>
          <p:nvPr/>
        </p:nvCxnSpPr>
        <p:spPr>
          <a:xfrm flipH="1">
            <a:off x="9022214" y="1613470"/>
            <a:ext cx="185414" cy="1012747"/>
          </a:xfrm>
          <a:prstGeom prst="line">
            <a:avLst/>
          </a:prstGeom>
          <a:ln w="76200">
            <a:solidFill>
              <a:srgbClr val="3E1D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2F0DAD3-6D58-4868-8A8C-548925EA3AAD}"/>
              </a:ext>
            </a:extLst>
          </p:cNvPr>
          <p:cNvSpPr/>
          <p:nvPr/>
        </p:nvSpPr>
        <p:spPr>
          <a:xfrm>
            <a:off x="9022214" y="1409792"/>
            <a:ext cx="370828" cy="370828"/>
          </a:xfrm>
          <a:prstGeom prst="ellipse">
            <a:avLst/>
          </a:prstGeom>
          <a:solidFill>
            <a:srgbClr val="FAAF3A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rapezoid 39">
            <a:extLst>
              <a:ext uri="{FF2B5EF4-FFF2-40B4-BE49-F238E27FC236}">
                <a16:creationId xmlns:a16="http://schemas.microsoft.com/office/drawing/2014/main" id="{D02A7216-1B5F-49C8-9F87-5EC57A4BC92C}"/>
              </a:ext>
            </a:extLst>
          </p:cNvPr>
          <p:cNvSpPr/>
          <p:nvPr/>
        </p:nvSpPr>
        <p:spPr>
          <a:xfrm>
            <a:off x="7408510" y="3796888"/>
            <a:ext cx="2698812" cy="348103"/>
          </a:xfrm>
          <a:prstGeom prst="trapezoid">
            <a:avLst>
              <a:gd name="adj" fmla="val 7456"/>
            </a:avLst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rapezoid 40">
            <a:extLst>
              <a:ext uri="{FF2B5EF4-FFF2-40B4-BE49-F238E27FC236}">
                <a16:creationId xmlns:a16="http://schemas.microsoft.com/office/drawing/2014/main" id="{C3B2577B-B312-4DAB-82D1-200F8F2BB098}"/>
              </a:ext>
            </a:extLst>
          </p:cNvPr>
          <p:cNvSpPr/>
          <p:nvPr/>
        </p:nvSpPr>
        <p:spPr>
          <a:xfrm rot="10800000">
            <a:off x="7525400" y="4477554"/>
            <a:ext cx="2488612" cy="348103"/>
          </a:xfrm>
          <a:prstGeom prst="trapezoid">
            <a:avLst>
              <a:gd name="adj" fmla="val 61012"/>
            </a:avLst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01A166F4-637D-4A31-91D1-CF1A3DBB6667}"/>
              </a:ext>
            </a:extLst>
          </p:cNvPr>
          <p:cNvSpPr/>
          <p:nvPr/>
        </p:nvSpPr>
        <p:spPr>
          <a:xfrm rot="8142383">
            <a:off x="9541627" y="4968813"/>
            <a:ext cx="355521" cy="479394"/>
          </a:xfrm>
          <a:prstGeom prst="triangle">
            <a:avLst/>
          </a:prstGeom>
          <a:solidFill>
            <a:srgbClr val="3E1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D000C8B-C53C-4125-8911-F891FCABFD97}"/>
              </a:ext>
            </a:extLst>
          </p:cNvPr>
          <p:cNvGrpSpPr/>
          <p:nvPr/>
        </p:nvGrpSpPr>
        <p:grpSpPr>
          <a:xfrm>
            <a:off x="8077592" y="2865824"/>
            <a:ext cx="616692" cy="616692"/>
            <a:chOff x="6691315" y="5366132"/>
            <a:chExt cx="419058" cy="419058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153B08C-BC10-4461-82A3-14B56147B5EC}"/>
                </a:ext>
              </a:extLst>
            </p:cNvPr>
            <p:cNvSpPr/>
            <p:nvPr/>
          </p:nvSpPr>
          <p:spPr>
            <a:xfrm>
              <a:off x="6691315" y="5366132"/>
              <a:ext cx="419058" cy="419058"/>
            </a:xfrm>
            <a:prstGeom prst="ellipse">
              <a:avLst/>
            </a:prstGeom>
            <a:solidFill>
              <a:srgbClr val="3E1D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8497F11-6121-4AA9-B20C-4433E7541606}"/>
                </a:ext>
              </a:extLst>
            </p:cNvPr>
            <p:cNvSpPr/>
            <p:nvPr/>
          </p:nvSpPr>
          <p:spPr>
            <a:xfrm rot="19881045">
              <a:off x="6777046" y="5447382"/>
              <a:ext cx="133166" cy="81284"/>
            </a:xfrm>
            <a:prstGeom prst="ellipse">
              <a:avLst/>
            </a:prstGeom>
            <a:solidFill>
              <a:srgbClr val="FAB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375DF29-BED2-4DEB-87F1-016772C0E3C0}"/>
                </a:ext>
              </a:extLst>
            </p:cNvPr>
            <p:cNvSpPr/>
            <p:nvPr/>
          </p:nvSpPr>
          <p:spPr>
            <a:xfrm rot="1972637">
              <a:off x="6746749" y="5585018"/>
              <a:ext cx="193759" cy="120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5D6C61F-9B92-458A-ABA7-5C6A346CC000}"/>
              </a:ext>
            </a:extLst>
          </p:cNvPr>
          <p:cNvGrpSpPr/>
          <p:nvPr/>
        </p:nvGrpSpPr>
        <p:grpSpPr>
          <a:xfrm>
            <a:off x="8844329" y="2872291"/>
            <a:ext cx="616692" cy="616692"/>
            <a:chOff x="6691315" y="5366132"/>
            <a:chExt cx="419058" cy="41905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226892A-1F8F-491F-8B81-ACFEFFC7D80A}"/>
                </a:ext>
              </a:extLst>
            </p:cNvPr>
            <p:cNvSpPr/>
            <p:nvPr/>
          </p:nvSpPr>
          <p:spPr>
            <a:xfrm>
              <a:off x="6691315" y="5366132"/>
              <a:ext cx="419058" cy="419058"/>
            </a:xfrm>
            <a:prstGeom prst="ellipse">
              <a:avLst/>
            </a:prstGeom>
            <a:solidFill>
              <a:srgbClr val="3E1D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F4EC012-E783-40CA-A3E4-4603A717E6C8}"/>
                </a:ext>
              </a:extLst>
            </p:cNvPr>
            <p:cNvSpPr/>
            <p:nvPr/>
          </p:nvSpPr>
          <p:spPr>
            <a:xfrm rot="19881045">
              <a:off x="6777046" y="5447382"/>
              <a:ext cx="133166" cy="81284"/>
            </a:xfrm>
            <a:prstGeom prst="ellipse">
              <a:avLst/>
            </a:prstGeom>
            <a:solidFill>
              <a:srgbClr val="FAB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B5BC4DC-F7D8-43A9-BFE6-3A3CF2C02E16}"/>
                </a:ext>
              </a:extLst>
            </p:cNvPr>
            <p:cNvSpPr/>
            <p:nvPr/>
          </p:nvSpPr>
          <p:spPr>
            <a:xfrm rot="1972637">
              <a:off x="6746749" y="5585018"/>
              <a:ext cx="193759" cy="120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Arc 44">
            <a:extLst>
              <a:ext uri="{FF2B5EF4-FFF2-40B4-BE49-F238E27FC236}">
                <a16:creationId xmlns:a16="http://schemas.microsoft.com/office/drawing/2014/main" id="{A867D50D-CA19-4841-A5B1-15F3BA40AABD}"/>
              </a:ext>
            </a:extLst>
          </p:cNvPr>
          <p:cNvSpPr/>
          <p:nvPr/>
        </p:nvSpPr>
        <p:spPr>
          <a:xfrm rot="7259467">
            <a:off x="8364942" y="2906896"/>
            <a:ext cx="905523" cy="666411"/>
          </a:xfrm>
          <a:prstGeom prst="arc">
            <a:avLst>
              <a:gd name="adj1" fmla="val 17697089"/>
              <a:gd name="adj2" fmla="val 0"/>
            </a:avLst>
          </a:prstGeom>
          <a:ln w="76200">
            <a:solidFill>
              <a:srgbClr val="4221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30DCC7-1360-4CA7-BA7A-D9732B99F1DE}"/>
              </a:ext>
            </a:extLst>
          </p:cNvPr>
          <p:cNvSpPr txBox="1"/>
          <p:nvPr/>
        </p:nvSpPr>
        <p:spPr>
          <a:xfrm>
            <a:off x="4374173" y="4758520"/>
            <a:ext cx="29535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</a:t>
            </a:r>
          </a:p>
          <a:p>
            <a:r>
              <a:rPr lang="en-US" dirty="0"/>
              <a:t>Chef</a:t>
            </a:r>
          </a:p>
          <a:p>
            <a:r>
              <a:rPr lang="en-US" dirty="0"/>
              <a:t>Ninja</a:t>
            </a:r>
          </a:p>
          <a:p>
            <a:r>
              <a:rPr lang="en-US" dirty="0"/>
              <a:t>Suit</a:t>
            </a:r>
          </a:p>
          <a:p>
            <a:r>
              <a:rPr lang="en-US" dirty="0"/>
              <a:t>Maori Chief (feathers + cloak)</a:t>
            </a:r>
          </a:p>
          <a:p>
            <a:r>
              <a:rPr lang="en-US" dirty="0"/>
              <a:t>Unicorn?</a:t>
            </a:r>
          </a:p>
          <a:p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606F570-960B-4D3A-AA31-F36C57D7504F}"/>
              </a:ext>
            </a:extLst>
          </p:cNvPr>
          <p:cNvSpPr/>
          <p:nvPr/>
        </p:nvSpPr>
        <p:spPr>
          <a:xfrm>
            <a:off x="4842257" y="4287597"/>
            <a:ext cx="278311" cy="278311"/>
          </a:xfrm>
          <a:prstGeom prst="ellipse">
            <a:avLst/>
          </a:prstGeom>
          <a:solidFill>
            <a:srgbClr val="934B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09D926B-376E-42DA-954D-F3A64233AAAD}"/>
              </a:ext>
            </a:extLst>
          </p:cNvPr>
          <p:cNvSpPr/>
          <p:nvPr/>
        </p:nvSpPr>
        <p:spPr>
          <a:xfrm>
            <a:off x="5583547" y="4144991"/>
            <a:ext cx="278311" cy="278311"/>
          </a:xfrm>
          <a:prstGeom prst="ellipse">
            <a:avLst/>
          </a:prstGeom>
          <a:solidFill>
            <a:srgbClr val="934B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421559E-64BE-477B-BD67-53DBED7EB958}"/>
              </a:ext>
            </a:extLst>
          </p:cNvPr>
          <p:cNvGrpSpPr/>
          <p:nvPr/>
        </p:nvGrpSpPr>
        <p:grpSpPr>
          <a:xfrm>
            <a:off x="4347415" y="1268365"/>
            <a:ext cx="1054992" cy="787696"/>
            <a:chOff x="5856115" y="1672797"/>
            <a:chExt cx="1054992" cy="787696"/>
          </a:xfrm>
        </p:grpSpPr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0EAB7A28-278E-4664-954C-BA49C0738800}"/>
                </a:ext>
              </a:extLst>
            </p:cNvPr>
            <p:cNvSpPr/>
            <p:nvPr/>
          </p:nvSpPr>
          <p:spPr>
            <a:xfrm rot="19476002">
              <a:off x="5856115" y="1893729"/>
              <a:ext cx="501278" cy="566764"/>
            </a:xfrm>
            <a:prstGeom prst="triangle">
              <a:avLst>
                <a:gd name="adj" fmla="val 50714"/>
              </a:avLst>
            </a:prstGeom>
            <a:solidFill>
              <a:srgbClr val="FA82C9"/>
            </a:solidFill>
            <a:ln w="76200">
              <a:solidFill>
                <a:srgbClr val="6038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E2402E7D-3021-4128-AE3E-E5BD73EC198B}"/>
                </a:ext>
              </a:extLst>
            </p:cNvPr>
            <p:cNvSpPr/>
            <p:nvPr/>
          </p:nvSpPr>
          <p:spPr>
            <a:xfrm rot="20538045">
              <a:off x="6091783" y="1679034"/>
              <a:ext cx="501278" cy="716586"/>
            </a:xfrm>
            <a:prstGeom prst="triangle">
              <a:avLst>
                <a:gd name="adj" fmla="val 50714"/>
              </a:avLst>
            </a:prstGeom>
            <a:solidFill>
              <a:srgbClr val="FA82C9"/>
            </a:solidFill>
            <a:ln w="76200">
              <a:solidFill>
                <a:srgbClr val="6038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BD3DD58D-3730-485A-A287-834A9038AFA4}"/>
                </a:ext>
              </a:extLst>
            </p:cNvPr>
            <p:cNvSpPr/>
            <p:nvPr/>
          </p:nvSpPr>
          <p:spPr>
            <a:xfrm rot="166829">
              <a:off x="6409829" y="1744622"/>
              <a:ext cx="501278" cy="553966"/>
            </a:xfrm>
            <a:prstGeom prst="triangle">
              <a:avLst>
                <a:gd name="adj" fmla="val 50714"/>
              </a:avLst>
            </a:prstGeom>
            <a:solidFill>
              <a:srgbClr val="FA82C9"/>
            </a:solidFill>
            <a:ln w="76200">
              <a:solidFill>
                <a:srgbClr val="6038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5FE5E1F7-6F90-452F-B1A0-1510A57D0C9C}"/>
                </a:ext>
              </a:extLst>
            </p:cNvPr>
            <p:cNvSpPr/>
            <p:nvPr/>
          </p:nvSpPr>
          <p:spPr>
            <a:xfrm rot="20504000">
              <a:off x="6084165" y="1672797"/>
              <a:ext cx="508330" cy="691240"/>
            </a:xfrm>
            <a:prstGeom prst="triangle">
              <a:avLst>
                <a:gd name="adj" fmla="val 50714"/>
              </a:avLst>
            </a:prstGeom>
            <a:solidFill>
              <a:srgbClr val="FA82C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ABDBA8C4-1C32-426D-BA93-CBE7C74D0350}"/>
                </a:ext>
              </a:extLst>
            </p:cNvPr>
            <p:cNvSpPr/>
            <p:nvPr/>
          </p:nvSpPr>
          <p:spPr>
            <a:xfrm rot="166829">
              <a:off x="6406997" y="1734139"/>
              <a:ext cx="501278" cy="553966"/>
            </a:xfrm>
            <a:prstGeom prst="triangle">
              <a:avLst>
                <a:gd name="adj" fmla="val 50714"/>
              </a:avLst>
            </a:prstGeom>
            <a:solidFill>
              <a:srgbClr val="FA82C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36560726-FD57-41A7-8622-618D49F979DD}"/>
                </a:ext>
              </a:extLst>
            </p:cNvPr>
            <p:cNvSpPr/>
            <p:nvPr/>
          </p:nvSpPr>
          <p:spPr>
            <a:xfrm rot="19396704">
              <a:off x="5889531" y="1874327"/>
              <a:ext cx="408647" cy="553792"/>
            </a:xfrm>
            <a:prstGeom prst="triangle">
              <a:avLst>
                <a:gd name="adj" fmla="val 50714"/>
              </a:avLst>
            </a:prstGeom>
            <a:solidFill>
              <a:srgbClr val="FA82C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0515549A-B9AA-4EEA-92B5-23B04A51891C}"/>
              </a:ext>
            </a:extLst>
          </p:cNvPr>
          <p:cNvSpPr/>
          <p:nvPr/>
        </p:nvSpPr>
        <p:spPr>
          <a:xfrm>
            <a:off x="8029948" y="1427547"/>
            <a:ext cx="370828" cy="370828"/>
          </a:xfrm>
          <a:prstGeom prst="ellipse">
            <a:avLst/>
          </a:prstGeom>
          <a:solidFill>
            <a:srgbClr val="FAAF3A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B8BF044F-D917-4E51-A7BB-3E7C83110029}"/>
              </a:ext>
            </a:extLst>
          </p:cNvPr>
          <p:cNvSpPr/>
          <p:nvPr/>
        </p:nvSpPr>
        <p:spPr>
          <a:xfrm>
            <a:off x="8053813" y="2361166"/>
            <a:ext cx="1259652" cy="450471"/>
          </a:xfrm>
          <a:prstGeom prst="cloud">
            <a:avLst/>
          </a:prstGeom>
          <a:solidFill>
            <a:srgbClr val="603813"/>
          </a:solidFill>
          <a:ln w="76200">
            <a:solidFill>
              <a:srgbClr val="3E1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C4252A-5C35-41C0-9528-47C8EBECB02A}"/>
              </a:ext>
            </a:extLst>
          </p:cNvPr>
          <p:cNvSpPr txBox="1"/>
          <p:nvPr/>
        </p:nvSpPr>
        <p:spPr>
          <a:xfrm>
            <a:off x="9009188" y="3927108"/>
            <a:ext cx="915635" cy="369332"/>
          </a:xfrm>
          <a:prstGeom prst="rect">
            <a:avLst/>
          </a:prstGeom>
          <a:solidFill>
            <a:schemeClr val="bg1"/>
          </a:solidFill>
          <a:ln w="57150">
            <a:solidFill>
              <a:srgbClr val="60381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E1D06"/>
                </a:solidFill>
              </a:rPr>
              <a:t>NASSER</a:t>
            </a:r>
          </a:p>
        </p:txBody>
      </p:sp>
    </p:spTree>
    <p:extLst>
      <p:ext uri="{BB962C8B-B14F-4D97-AF65-F5344CB8AC3E}">
        <p14:creationId xmlns:p14="http://schemas.microsoft.com/office/powerpoint/2010/main" val="1380631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79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Chen</dc:creator>
  <cp:lastModifiedBy>John Chen</cp:lastModifiedBy>
  <cp:revision>26</cp:revision>
  <dcterms:created xsi:type="dcterms:W3CDTF">2021-10-12T19:58:04Z</dcterms:created>
  <dcterms:modified xsi:type="dcterms:W3CDTF">2021-10-13T02:50:54Z</dcterms:modified>
</cp:coreProperties>
</file>