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2" autoAdjust="0"/>
    <p:restoredTop sz="77491" autoAdjust="0"/>
  </p:normalViewPr>
  <p:slideViewPr>
    <p:cSldViewPr snapToGrid="0">
      <p:cViewPr>
        <p:scale>
          <a:sx n="75" d="100"/>
          <a:sy n="75" d="100"/>
        </p:scale>
        <p:origin x="2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B1683-D317-45E2-B428-E0C658989D68}" type="datetimeFigureOut">
              <a:rPr lang="en-NZ" smtClean="0"/>
              <a:t>1/10/2022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836B2-97C4-4F9D-8991-1B6A94401C8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9398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836B2-97C4-4F9D-8991-1B6A94401C83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167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A9A4-29E9-774D-0017-94AA4E76C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7F1CC-07F1-1B3A-3162-B4C93B74C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0486B-E316-3DA8-4DCF-22831AC32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C713-A089-4502-B3A3-1D5DD4B724E5}" type="datetimeFigureOut">
              <a:rPr lang="en-NZ" smtClean="0"/>
              <a:t>1/10/2022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FDB41-1080-A414-63EE-DC198BF88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BFD69-9CF4-1627-F2B4-FA2BA04C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C1B-78EB-4AB5-AE66-C67AF69668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0622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1566-A991-2AD0-3AD3-ABFEBE27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3A6FD-D916-E0BC-7B64-9EC42A92E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974C7-E98C-0926-7CCD-6C687950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C713-A089-4502-B3A3-1D5DD4B724E5}" type="datetimeFigureOut">
              <a:rPr lang="en-NZ" smtClean="0"/>
              <a:t>1/10/2022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9B376-8B8B-3671-5553-8193943B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A7D81-E8F9-BC28-C548-3616AB0C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C1B-78EB-4AB5-AE66-C67AF69668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790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F2E5FE-39E9-1488-0F79-FC1B444EE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24CF8-E709-3002-B1A5-D27C7A679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C5811-0614-5560-D52A-64A6883B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C713-A089-4502-B3A3-1D5DD4B724E5}" type="datetimeFigureOut">
              <a:rPr lang="en-NZ" smtClean="0"/>
              <a:t>1/10/2022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D6137-B973-9F7A-EC2C-46FDBC675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C7823-8E9C-129E-5961-BDFCF8F7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C1B-78EB-4AB5-AE66-C67AF69668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959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2948-BCCD-AB4D-0B63-35401717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D1C72-A783-331D-8710-92939B635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CF2FD-8E70-5D24-FED1-3C0CCCE6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C713-A089-4502-B3A3-1D5DD4B724E5}" type="datetimeFigureOut">
              <a:rPr lang="en-NZ" smtClean="0"/>
              <a:t>1/10/2022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E61BD-896E-FB4A-98ED-9F409F26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F2F75-68CC-A0B7-7B63-D22CA4CD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C1B-78EB-4AB5-AE66-C67AF69668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6324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A391-BF80-07E8-3FCA-ECF858EB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BCE3D-D2A6-1447-0869-9FE529ABF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F4BAB-0F47-0737-2698-7FA14FFA5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C713-A089-4502-B3A3-1D5DD4B724E5}" type="datetimeFigureOut">
              <a:rPr lang="en-NZ" smtClean="0"/>
              <a:t>1/10/2022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C0A12-37F4-F615-AFB7-8F232B2C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1F13C-1BB0-8731-16F0-2FF269B4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C1B-78EB-4AB5-AE66-C67AF69668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256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A772-874F-0952-E3B9-75E9EE80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5587F-019E-EB98-04EC-4A1A8F31D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9FD9A-454A-9773-39BC-7C4580720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80193-C0F7-7A39-5A6E-416CAF09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C713-A089-4502-B3A3-1D5DD4B724E5}" type="datetimeFigureOut">
              <a:rPr lang="en-NZ" smtClean="0"/>
              <a:t>1/10/2022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B4934-52C1-568A-663A-4F2C6B2B8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9F95F-D63D-1895-795F-7A913BF7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C1B-78EB-4AB5-AE66-C67AF69668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8623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04BA-63E3-6809-8217-0810DF4C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EC388-4CA3-E0CD-0FDE-2F35D6449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E907F-A8D3-8437-C1AE-633D25795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3FBD0-39DC-CA99-28BA-C31DE81EA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4F0AC6-6678-370B-93EA-F5841E79C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7F2FC-29F1-F713-854D-E990C1A2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C713-A089-4502-B3A3-1D5DD4B724E5}" type="datetimeFigureOut">
              <a:rPr lang="en-NZ" smtClean="0"/>
              <a:t>1/10/2022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0BE4D-B9D1-880A-4855-C62E14C72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B6E269-7551-2282-7C01-651662D4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C1B-78EB-4AB5-AE66-C67AF69668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690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B9A23-E2EA-BFB2-0B52-D8EC8517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0EF08A-5716-F65B-14C1-8A3BFDEC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C713-A089-4502-B3A3-1D5DD4B724E5}" type="datetimeFigureOut">
              <a:rPr lang="en-NZ" smtClean="0"/>
              <a:t>1/10/2022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5FBD0-EA7F-3943-3DEB-AB95CF83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E3A3C-DA08-F931-45B1-30A9E0B2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C1B-78EB-4AB5-AE66-C67AF69668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8731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D3014-2033-70E9-D333-1C6941E9E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C713-A089-4502-B3A3-1D5DD4B724E5}" type="datetimeFigureOut">
              <a:rPr lang="en-NZ" smtClean="0"/>
              <a:t>1/10/2022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C379A-E6D0-05EA-132C-8805120F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4883E-2AB5-60BF-AC26-D1DED76C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C1B-78EB-4AB5-AE66-C67AF69668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2444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59C9-488A-924F-5943-ABCD3CD04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9C199-4BFE-A7C6-54EE-D1F3B84F2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A3339-7E57-A68D-90E8-092F43933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2B14A-23C0-5FB5-DC94-50C2C7DD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C713-A089-4502-B3A3-1D5DD4B724E5}" type="datetimeFigureOut">
              <a:rPr lang="en-NZ" smtClean="0"/>
              <a:t>1/10/2022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4E16C-3573-6E9E-9447-3E909CA7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95C4D-33C9-FB59-5615-A27A0D90B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C1B-78EB-4AB5-AE66-C67AF69668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0365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EBF2-A76D-08A2-CAE7-5269D886C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CF14F-6159-4204-D014-6A771FE83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995E4-BD1B-B5D9-0D84-6C2883C57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76A89-A5CD-E706-3380-276162A5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C713-A089-4502-B3A3-1D5DD4B724E5}" type="datetimeFigureOut">
              <a:rPr lang="en-NZ" smtClean="0"/>
              <a:t>1/10/2022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87A0C-88A9-CC05-A908-5BA2E7C41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886C6-AE33-AA13-39F1-F8BBAD98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3C1B-78EB-4AB5-AE66-C67AF69668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281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F4E05C-46F5-C3F9-F1D2-F4CF5666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0AE5C-577F-1E41-FA5D-6BA0E63AB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6A305-DA09-1214-67E9-BE90C4BC5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EC713-A089-4502-B3A3-1D5DD4B724E5}" type="datetimeFigureOut">
              <a:rPr lang="en-NZ" smtClean="0"/>
              <a:t>1/10/2022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B0DEE-26AE-6D97-B885-45DBCD747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E294F-9A0E-C660-E7DF-63E766C8D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13C1B-78EB-4AB5-AE66-C67AF69668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699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67C8F89-AC82-FD14-B436-49F79409F0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30" b="92685" l="10000" r="90000">
                        <a14:foregroundMark x1="43490" y1="12778" x2="43490" y2="12778"/>
                        <a14:foregroundMark x1="44635" y1="10648" x2="49063" y2="9352"/>
                        <a14:foregroundMark x1="49063" y1="9352" x2="56615" y2="10093"/>
                        <a14:foregroundMark x1="56615" y1="10093" x2="62656" y2="9722"/>
                        <a14:foregroundMark x1="62656" y1="9722" x2="64375" y2="11481"/>
                        <a14:foregroundMark x1="43923" y1="46218" x2="43962" y2="43998"/>
                        <a14:foregroundMark x1="43333" y1="79907" x2="43860" y2="49833"/>
                        <a14:foregroundMark x1="46354" y1="92685" x2="54010" y2="92037"/>
                        <a14:foregroundMark x1="56127" y1="92037" x2="59740" y2="92037"/>
                        <a14:foregroundMark x1="63997" y1="90603" x2="64688" y2="90370"/>
                        <a14:foregroundMark x1="63699" y1="90703" x2="63797" y2="90670"/>
                        <a14:foregroundMark x1="62542" y1="91093" x2="62848" y2="90990"/>
                        <a14:foregroundMark x1="64688" y1="90370" x2="65000" y2="89074"/>
                        <a14:foregroundMark x1="60679" y1="92523" x2="61771" y2="92685"/>
                        <a14:foregroundMark x1="56146" y1="91852" x2="59753" y2="92386"/>
                        <a14:foregroundMark x1="61771" y1="92685" x2="62263" y2="92510"/>
                        <a14:foregroundMark x1="66198" y1="30000" x2="66198" y2="33704"/>
                        <a14:foregroundMark x1="65938" y1="37130" x2="66146" y2="40463"/>
                        <a14:foregroundMark x1="65938" y1="33981" x2="65885" y2="38241"/>
                        <a14:foregroundMark x1="43750" y1="37315" x2="43796" y2="40165"/>
                        <a14:foregroundMark x1="66250" y1="38056" x2="66198" y2="39630"/>
                        <a14:foregroundMark x1="66250" y1="39444" x2="66250" y2="40463"/>
                        <a14:foregroundMark x1="66354" y1="40648" x2="66250" y2="40926"/>
                        <a14:foregroundMark x1="66250" y1="37778" x2="66250" y2="38889"/>
                        <a14:foregroundMark x1="66198" y1="33333" x2="66198" y2="34444"/>
                        <a14:foregroundMark x1="66250" y1="34074" x2="66198" y2="34722"/>
                        <a14:foregroundMark x1="66250" y1="30000" x2="66250" y2="33519"/>
                        <a14:foregroundMark x1="43906" y1="39722" x2="44010" y2="42870"/>
                        <a14:backgroundMark x1="53698" y1="22222" x2="50521" y2="70185"/>
                        <a14:backgroundMark x1="50521" y1="70185" x2="52656" y2="80093"/>
                        <a14:backgroundMark x1="52656" y1="80093" x2="58281" y2="61852"/>
                        <a14:backgroundMark x1="58281" y1="61852" x2="58229" y2="34537"/>
                        <a14:backgroundMark x1="58229" y1="34537" x2="56615" y2="26019"/>
                        <a14:backgroundMark x1="56615" y1="26019" x2="56146" y2="25463"/>
                        <a14:backgroundMark x1="47396" y1="71944" x2="48021" y2="86204"/>
                        <a14:backgroundMark x1="48021" y1="86204" x2="52917" y2="86852"/>
                        <a14:backgroundMark x1="52917" y1="86852" x2="58333" y2="83148"/>
                        <a14:backgroundMark x1="58333" y1="83148" x2="60885" y2="71481"/>
                        <a14:backgroundMark x1="60885" y1="71481" x2="60990" y2="67685"/>
                        <a14:backgroundMark x1="62344" y1="71481" x2="61927" y2="80833"/>
                        <a14:backgroundMark x1="61927" y1="80833" x2="59427" y2="88333"/>
                        <a14:backgroundMark x1="59427" y1="88333" x2="48385" y2="88519"/>
                        <a14:backgroundMark x1="48646" y1="90463" x2="56198" y2="91111"/>
                        <a14:backgroundMark x1="56198" y1="91111" x2="56458" y2="91111"/>
                        <a14:backgroundMark x1="61510" y1="89815" x2="63646" y2="85833"/>
                        <a14:backgroundMark x1="62552" y1="90093" x2="63854" y2="86852"/>
                        <a14:backgroundMark x1="60208" y1="90926" x2="63073" y2="89722"/>
                        <a14:backgroundMark x1="62604" y1="91111" x2="64323" y2="88333"/>
                        <a14:backgroundMark x1="62865" y1="90926" x2="64063" y2="89259"/>
                        <a14:backgroundMark x1="63594" y1="89537" x2="63594" y2="82963"/>
                        <a14:backgroundMark x1="64167" y1="87222" x2="63750" y2="83148"/>
                        <a14:backgroundMark x1="64427" y1="87037" x2="64219" y2="83611"/>
                        <a14:backgroundMark x1="64531" y1="86574" x2="64479" y2="83519"/>
                        <a14:backgroundMark x1="47865" y1="43704" x2="44792" y2="22593"/>
                        <a14:backgroundMark x1="44792" y1="22593" x2="47708" y2="14352"/>
                        <a14:backgroundMark x1="47708" y1="14352" x2="56615" y2="13981"/>
                        <a14:backgroundMark x1="56615" y1="13981" x2="62292" y2="15000"/>
                        <a14:backgroundMark x1="62292" y1="15000" x2="64010" y2="37870"/>
                        <a14:backgroundMark x1="64010" y1="37870" x2="63906" y2="41759"/>
                        <a14:backgroundMark x1="44252" y1="42845" x2="44271" y2="43981"/>
                        <a14:backgroundMark x1="44792" y1="45926" x2="45260" y2="50278"/>
                        <a14:backgroundMark x1="63438" y1="42037" x2="64063" y2="52778"/>
                        <a14:backgroundMark x1="64167" y1="45185" x2="64635" y2="49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92" t="6420" r="32111" b="4321"/>
          <a:stretch/>
        </p:blipFill>
        <p:spPr>
          <a:xfrm>
            <a:off x="2260600" y="529166"/>
            <a:ext cx="3242733" cy="61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7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343723-0FAF-FB58-391D-BF16FC4EF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684" y="637366"/>
            <a:ext cx="2754631" cy="5583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343C58-77CA-E346-4B82-28993C551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949" y="637366"/>
            <a:ext cx="2754631" cy="5583268"/>
          </a:xfrm>
          <a:prstGeom prst="rect">
            <a:avLst/>
          </a:prstGeom>
        </p:spPr>
      </p:pic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924D6AE-E334-B6F1-91ED-622311A211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30" b="92685" l="10000" r="90000">
                        <a14:foregroundMark x1="43490" y1="12778" x2="43490" y2="12778"/>
                        <a14:foregroundMark x1="44635" y1="10648" x2="49063" y2="9352"/>
                        <a14:foregroundMark x1="49063" y1="9352" x2="56615" y2="10093"/>
                        <a14:foregroundMark x1="56615" y1="10093" x2="62656" y2="9722"/>
                        <a14:foregroundMark x1="62656" y1="9722" x2="64375" y2="11481"/>
                        <a14:foregroundMark x1="43923" y1="46218" x2="43962" y2="43998"/>
                        <a14:foregroundMark x1="43333" y1="79907" x2="43860" y2="49833"/>
                        <a14:foregroundMark x1="46354" y1="92685" x2="54010" y2="92037"/>
                        <a14:foregroundMark x1="56127" y1="92037" x2="59740" y2="92037"/>
                        <a14:foregroundMark x1="63997" y1="90603" x2="64688" y2="90370"/>
                        <a14:foregroundMark x1="63699" y1="90703" x2="63797" y2="90670"/>
                        <a14:foregroundMark x1="62542" y1="91093" x2="62848" y2="90990"/>
                        <a14:foregroundMark x1="64688" y1="90370" x2="65000" y2="89074"/>
                        <a14:foregroundMark x1="60679" y1="92523" x2="61771" y2="92685"/>
                        <a14:foregroundMark x1="56146" y1="91852" x2="59753" y2="92386"/>
                        <a14:foregroundMark x1="61771" y1="92685" x2="62263" y2="92510"/>
                        <a14:foregroundMark x1="66198" y1="30000" x2="66198" y2="33704"/>
                        <a14:foregroundMark x1="65938" y1="37130" x2="66146" y2="40463"/>
                        <a14:foregroundMark x1="65938" y1="33981" x2="65885" y2="38241"/>
                        <a14:foregroundMark x1="43750" y1="37315" x2="43796" y2="40165"/>
                        <a14:foregroundMark x1="66250" y1="38056" x2="66198" y2="39630"/>
                        <a14:foregroundMark x1="66250" y1="39444" x2="66250" y2="40463"/>
                        <a14:foregroundMark x1="66354" y1="40648" x2="66250" y2="40926"/>
                        <a14:foregroundMark x1="66250" y1="37778" x2="66250" y2="38889"/>
                        <a14:foregroundMark x1="66198" y1="33333" x2="66198" y2="34444"/>
                        <a14:foregroundMark x1="66250" y1="34074" x2="66198" y2="34722"/>
                        <a14:foregroundMark x1="66250" y1="30000" x2="66250" y2="33519"/>
                        <a14:foregroundMark x1="43906" y1="39722" x2="44010" y2="42870"/>
                        <a14:backgroundMark x1="53698" y1="22222" x2="50521" y2="70185"/>
                        <a14:backgroundMark x1="50521" y1="70185" x2="52656" y2="80093"/>
                        <a14:backgroundMark x1="52656" y1="80093" x2="58281" y2="61852"/>
                        <a14:backgroundMark x1="58281" y1="61852" x2="58229" y2="34537"/>
                        <a14:backgroundMark x1="58229" y1="34537" x2="56615" y2="26019"/>
                        <a14:backgroundMark x1="56615" y1="26019" x2="56146" y2="25463"/>
                        <a14:backgroundMark x1="47396" y1="71944" x2="48021" y2="86204"/>
                        <a14:backgroundMark x1="48021" y1="86204" x2="52917" y2="86852"/>
                        <a14:backgroundMark x1="52917" y1="86852" x2="58333" y2="83148"/>
                        <a14:backgroundMark x1="58333" y1="83148" x2="60885" y2="71481"/>
                        <a14:backgroundMark x1="60885" y1="71481" x2="60990" y2="67685"/>
                        <a14:backgroundMark x1="62344" y1="71481" x2="61927" y2="80833"/>
                        <a14:backgroundMark x1="61927" y1="80833" x2="59427" y2="88333"/>
                        <a14:backgroundMark x1="59427" y1="88333" x2="48385" y2="88519"/>
                        <a14:backgroundMark x1="48646" y1="90463" x2="56198" y2="91111"/>
                        <a14:backgroundMark x1="56198" y1="91111" x2="56458" y2="91111"/>
                        <a14:backgroundMark x1="61510" y1="89815" x2="63646" y2="85833"/>
                        <a14:backgroundMark x1="62552" y1="90093" x2="63854" y2="86852"/>
                        <a14:backgroundMark x1="60208" y1="90926" x2="63073" y2="89722"/>
                        <a14:backgroundMark x1="62604" y1="91111" x2="64323" y2="88333"/>
                        <a14:backgroundMark x1="62865" y1="90926" x2="64063" y2="89259"/>
                        <a14:backgroundMark x1="63594" y1="89537" x2="63594" y2="82963"/>
                        <a14:backgroundMark x1="64167" y1="87222" x2="63750" y2="83148"/>
                        <a14:backgroundMark x1="64427" y1="87037" x2="64219" y2="83611"/>
                        <a14:backgroundMark x1="64531" y1="86574" x2="64479" y2="83519"/>
                        <a14:backgroundMark x1="47865" y1="43704" x2="44792" y2="22593"/>
                        <a14:backgroundMark x1="44792" y1="22593" x2="47708" y2="14352"/>
                        <a14:backgroundMark x1="47708" y1="14352" x2="56615" y2="13981"/>
                        <a14:backgroundMark x1="56615" y1="13981" x2="62292" y2="15000"/>
                        <a14:backgroundMark x1="62292" y1="15000" x2="64010" y2="37870"/>
                        <a14:backgroundMark x1="64010" y1="37870" x2="63906" y2="41759"/>
                        <a14:backgroundMark x1="44252" y1="42845" x2="44271" y2="43981"/>
                        <a14:backgroundMark x1="44792" y1="45926" x2="45260" y2="50278"/>
                        <a14:backgroundMark x1="63438" y1="42037" x2="64063" y2="52778"/>
                        <a14:backgroundMark x1="64167" y1="45185" x2="64635" y2="49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93" t="6420" r="31137" b="4999"/>
          <a:stretch/>
        </p:blipFill>
        <p:spPr>
          <a:xfrm>
            <a:off x="4476112" y="391583"/>
            <a:ext cx="3361265" cy="607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5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-0.30143 0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7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375E-6 0 L -0.30143 0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</Words>
  <Application>Microsoft Office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Chen</dc:creator>
  <cp:lastModifiedBy>John Chen</cp:lastModifiedBy>
  <cp:revision>1</cp:revision>
  <dcterms:created xsi:type="dcterms:W3CDTF">2022-10-01T05:12:18Z</dcterms:created>
  <dcterms:modified xsi:type="dcterms:W3CDTF">2022-10-01T05:23:23Z</dcterms:modified>
</cp:coreProperties>
</file>