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C3260C"/>
    <a:srgbClr val="FFFFFF"/>
    <a:srgbClr val="618197"/>
    <a:srgbClr val="969696"/>
    <a:srgbClr val="0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A35FC-EC07-432B-B75B-9B461C941B77}" v="189" dt="2021-03-02T17:37:09.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911" autoAdjust="0"/>
  </p:normalViewPr>
  <p:slideViewPr>
    <p:cSldViewPr>
      <p:cViewPr varScale="1">
        <p:scale>
          <a:sx n="18" d="100"/>
          <a:sy n="18" d="100"/>
        </p:scale>
        <p:origin x="3714" y="168"/>
      </p:cViewPr>
      <p:guideLst>
        <p:guide orient="horz" pos="13479"/>
        <p:guide pos="95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TET LUN" userId="36a2e1b8-6e3c-475a-8fb4-946452762636" providerId="ADAL" clId="{651A35FC-EC07-432B-B75B-9B461C941B77}"/>
    <pc:docChg chg="undo custSel modSld">
      <pc:chgData name="CHEN TET LUN" userId="36a2e1b8-6e3c-475a-8fb4-946452762636" providerId="ADAL" clId="{651A35FC-EC07-432B-B75B-9B461C941B77}" dt="2021-03-02T17:38:44.995" v="1557" actId="1076"/>
      <pc:docMkLst>
        <pc:docMk/>
      </pc:docMkLst>
      <pc:sldChg chg="addSp delSp modSp mod">
        <pc:chgData name="CHEN TET LUN" userId="36a2e1b8-6e3c-475a-8fb4-946452762636" providerId="ADAL" clId="{651A35FC-EC07-432B-B75B-9B461C941B77}" dt="2021-03-02T17:38:44.995" v="1557" actId="1076"/>
        <pc:sldMkLst>
          <pc:docMk/>
          <pc:sldMk cId="3169697868" sldId="256"/>
        </pc:sldMkLst>
        <pc:spChg chg="del">
          <ac:chgData name="CHEN TET LUN" userId="36a2e1b8-6e3c-475a-8fb4-946452762636" providerId="ADAL" clId="{651A35FC-EC07-432B-B75B-9B461C941B77}" dt="2021-03-02T16:35:43.389" v="1" actId="478"/>
          <ac:spMkLst>
            <pc:docMk/>
            <pc:sldMk cId="3169697868" sldId="256"/>
            <ac:spMk id="46" creationId="{00000000-0000-0000-0000-000000000000}"/>
          </ac:spMkLst>
        </pc:spChg>
        <pc:spChg chg="del">
          <ac:chgData name="CHEN TET LUN" userId="36a2e1b8-6e3c-475a-8fb4-946452762636" providerId="ADAL" clId="{651A35FC-EC07-432B-B75B-9B461C941B77}" dt="2021-03-02T16:35:41.765" v="0" actId="478"/>
          <ac:spMkLst>
            <pc:docMk/>
            <pc:sldMk cId="3169697868" sldId="256"/>
            <ac:spMk id="47" creationId="{00000000-0000-0000-0000-000000000000}"/>
          </ac:spMkLst>
        </pc:spChg>
        <pc:spChg chg="del mod">
          <ac:chgData name="CHEN TET LUN" userId="36a2e1b8-6e3c-475a-8fb4-946452762636" providerId="ADAL" clId="{651A35FC-EC07-432B-B75B-9B461C941B77}" dt="2021-03-02T17:19:30.222" v="546" actId="478"/>
          <ac:spMkLst>
            <pc:docMk/>
            <pc:sldMk cId="3169697868" sldId="256"/>
            <ac:spMk id="53" creationId="{00000000-0000-0000-0000-000000000000}"/>
          </ac:spMkLst>
        </pc:spChg>
        <pc:spChg chg="add mod">
          <ac:chgData name="CHEN TET LUN" userId="36a2e1b8-6e3c-475a-8fb4-946452762636" providerId="ADAL" clId="{651A35FC-EC07-432B-B75B-9B461C941B77}" dt="2021-03-02T17:14:53.486" v="466" actId="1036"/>
          <ac:spMkLst>
            <pc:docMk/>
            <pc:sldMk cId="3169697868" sldId="256"/>
            <ac:spMk id="56" creationId="{651DF60E-9FF5-4D2F-9517-8A529BC9B549}"/>
          </ac:spMkLst>
        </pc:spChg>
        <pc:spChg chg="add mod">
          <ac:chgData name="CHEN TET LUN" userId="36a2e1b8-6e3c-475a-8fb4-946452762636" providerId="ADAL" clId="{651A35FC-EC07-432B-B75B-9B461C941B77}" dt="2021-03-02T17:14:57.354" v="469" actId="1036"/>
          <ac:spMkLst>
            <pc:docMk/>
            <pc:sldMk cId="3169697868" sldId="256"/>
            <ac:spMk id="57" creationId="{79854483-D9AF-43D6-ACCB-AF7C3D176C89}"/>
          </ac:spMkLst>
        </pc:spChg>
        <pc:spChg chg="add mod">
          <ac:chgData name="CHEN TET LUN" userId="36a2e1b8-6e3c-475a-8fb4-946452762636" providerId="ADAL" clId="{651A35FC-EC07-432B-B75B-9B461C941B77}" dt="2021-03-02T17:14:44.448" v="453" actId="1035"/>
          <ac:spMkLst>
            <pc:docMk/>
            <pc:sldMk cId="3169697868" sldId="256"/>
            <ac:spMk id="58" creationId="{EFD982A1-9F20-4F7F-8E3D-911B4541AE0C}"/>
          </ac:spMkLst>
        </pc:spChg>
        <pc:spChg chg="add mod">
          <ac:chgData name="CHEN TET LUN" userId="36a2e1b8-6e3c-475a-8fb4-946452762636" providerId="ADAL" clId="{651A35FC-EC07-432B-B75B-9B461C941B77}" dt="2021-03-02T17:14:46.592" v="455" actId="1035"/>
          <ac:spMkLst>
            <pc:docMk/>
            <pc:sldMk cId="3169697868" sldId="256"/>
            <ac:spMk id="59" creationId="{8891F16B-76D2-41A6-8172-43DA907FAD04}"/>
          </ac:spMkLst>
        </pc:spChg>
        <pc:spChg chg="add mod">
          <ac:chgData name="CHEN TET LUN" userId="36a2e1b8-6e3c-475a-8fb4-946452762636" providerId="ADAL" clId="{651A35FC-EC07-432B-B75B-9B461C941B77}" dt="2021-03-02T17:28:14.714" v="888" actId="1076"/>
          <ac:spMkLst>
            <pc:docMk/>
            <pc:sldMk cId="3169697868" sldId="256"/>
            <ac:spMk id="61" creationId="{571DCC4D-3A14-4665-ADCC-FDF6448A36DC}"/>
          </ac:spMkLst>
        </pc:spChg>
        <pc:spChg chg="add mod">
          <ac:chgData name="CHEN TET LUN" userId="36a2e1b8-6e3c-475a-8fb4-946452762636" providerId="ADAL" clId="{651A35FC-EC07-432B-B75B-9B461C941B77}" dt="2021-03-02T17:28:46.076" v="906" actId="1036"/>
          <ac:spMkLst>
            <pc:docMk/>
            <pc:sldMk cId="3169697868" sldId="256"/>
            <ac:spMk id="62" creationId="{711D71D6-E048-4150-B833-9B83AFD2B9C5}"/>
          </ac:spMkLst>
        </pc:spChg>
        <pc:spChg chg="add mod">
          <ac:chgData name="CHEN TET LUN" userId="36a2e1b8-6e3c-475a-8fb4-946452762636" providerId="ADAL" clId="{651A35FC-EC07-432B-B75B-9B461C941B77}" dt="2021-03-02T17:30:44.671" v="965" actId="1038"/>
          <ac:spMkLst>
            <pc:docMk/>
            <pc:sldMk cId="3169697868" sldId="256"/>
            <ac:spMk id="63" creationId="{BB3CAE49-0CDF-4EE9-A7EB-E56274A2CEF3}"/>
          </ac:spMkLst>
        </pc:spChg>
        <pc:spChg chg="add mod">
          <ac:chgData name="CHEN TET LUN" userId="36a2e1b8-6e3c-475a-8fb4-946452762636" providerId="ADAL" clId="{651A35FC-EC07-432B-B75B-9B461C941B77}" dt="2021-03-02T17:28:42.112" v="898" actId="1036"/>
          <ac:spMkLst>
            <pc:docMk/>
            <pc:sldMk cId="3169697868" sldId="256"/>
            <ac:spMk id="64" creationId="{A4837F78-ACF6-4FC6-8B2D-B78BAA6AABDA}"/>
          </ac:spMkLst>
        </pc:spChg>
        <pc:spChg chg="add mod">
          <ac:chgData name="CHEN TET LUN" userId="36a2e1b8-6e3c-475a-8fb4-946452762636" providerId="ADAL" clId="{651A35FC-EC07-432B-B75B-9B461C941B77}" dt="2021-03-02T17:36:33.991" v="1505" actId="1076"/>
          <ac:spMkLst>
            <pc:docMk/>
            <pc:sldMk cId="3169697868" sldId="256"/>
            <ac:spMk id="68" creationId="{E05A04AF-ADBD-492E-80C4-F7589CD59C9B}"/>
          </ac:spMkLst>
        </pc:spChg>
        <pc:spChg chg="del mod">
          <ac:chgData name="CHEN TET LUN" userId="36a2e1b8-6e3c-475a-8fb4-946452762636" providerId="ADAL" clId="{651A35FC-EC07-432B-B75B-9B461C941B77}" dt="2021-03-02T17:27:06.046" v="857" actId="478"/>
          <ac:spMkLst>
            <pc:docMk/>
            <pc:sldMk cId="3169697868" sldId="256"/>
            <ac:spMk id="112" creationId="{00000000-0000-0000-0000-000000000000}"/>
          </ac:spMkLst>
        </pc:spChg>
        <pc:spChg chg="del mod">
          <ac:chgData name="CHEN TET LUN" userId="36a2e1b8-6e3c-475a-8fb4-946452762636" providerId="ADAL" clId="{651A35FC-EC07-432B-B75B-9B461C941B77}" dt="2021-03-02T17:27:13.954" v="861" actId="478"/>
          <ac:spMkLst>
            <pc:docMk/>
            <pc:sldMk cId="3169697868" sldId="256"/>
            <ac:spMk id="113" creationId="{00000000-0000-0000-0000-000000000000}"/>
          </ac:spMkLst>
        </pc:spChg>
        <pc:spChg chg="del mod">
          <ac:chgData name="CHEN TET LUN" userId="36a2e1b8-6e3c-475a-8fb4-946452762636" providerId="ADAL" clId="{651A35FC-EC07-432B-B75B-9B461C941B77}" dt="2021-03-02T17:14:27.898" v="448" actId="478"/>
          <ac:spMkLst>
            <pc:docMk/>
            <pc:sldMk cId="3169697868" sldId="256"/>
            <ac:spMk id="114" creationId="{00000000-0000-0000-0000-000000000000}"/>
          </ac:spMkLst>
        </pc:spChg>
        <pc:spChg chg="del">
          <ac:chgData name="CHEN TET LUN" userId="36a2e1b8-6e3c-475a-8fb4-946452762636" providerId="ADAL" clId="{651A35FC-EC07-432B-B75B-9B461C941B77}" dt="2021-03-02T17:27:04.757" v="856" actId="478"/>
          <ac:spMkLst>
            <pc:docMk/>
            <pc:sldMk cId="3169697868" sldId="256"/>
            <ac:spMk id="115" creationId="{00000000-0000-0000-0000-000000000000}"/>
          </ac:spMkLst>
        </pc:spChg>
        <pc:spChg chg="mod">
          <ac:chgData name="CHEN TET LUN" userId="36a2e1b8-6e3c-475a-8fb4-946452762636" providerId="ADAL" clId="{651A35FC-EC07-432B-B75B-9B461C941B77}" dt="2021-03-02T17:20:01.579" v="554" actId="14100"/>
          <ac:spMkLst>
            <pc:docMk/>
            <pc:sldMk cId="3169697868" sldId="256"/>
            <ac:spMk id="116" creationId="{00000000-0000-0000-0000-000000000000}"/>
          </ac:spMkLst>
        </pc:spChg>
        <pc:spChg chg="mod">
          <ac:chgData name="CHEN TET LUN" userId="36a2e1b8-6e3c-475a-8fb4-946452762636" providerId="ADAL" clId="{651A35FC-EC07-432B-B75B-9B461C941B77}" dt="2021-03-02T17:28:04.452" v="884" actId="1035"/>
          <ac:spMkLst>
            <pc:docMk/>
            <pc:sldMk cId="3169697868" sldId="256"/>
            <ac:spMk id="118" creationId="{00000000-0000-0000-0000-000000000000}"/>
          </ac:spMkLst>
        </pc:spChg>
        <pc:spChg chg="del mod">
          <ac:chgData name="CHEN TET LUN" userId="36a2e1b8-6e3c-475a-8fb4-946452762636" providerId="ADAL" clId="{651A35FC-EC07-432B-B75B-9B461C941B77}" dt="2021-03-02T17:19:32.932" v="548" actId="478"/>
          <ac:spMkLst>
            <pc:docMk/>
            <pc:sldMk cId="3169697868" sldId="256"/>
            <ac:spMk id="120" creationId="{00000000-0000-0000-0000-000000000000}"/>
          </ac:spMkLst>
        </pc:spChg>
        <pc:spChg chg="mod">
          <ac:chgData name="CHEN TET LUN" userId="36a2e1b8-6e3c-475a-8fb4-946452762636" providerId="ADAL" clId="{651A35FC-EC07-432B-B75B-9B461C941B77}" dt="2021-03-02T17:37:11.991" v="1524" actId="1076"/>
          <ac:spMkLst>
            <pc:docMk/>
            <pc:sldMk cId="3169697868" sldId="256"/>
            <ac:spMk id="121" creationId="{00000000-0000-0000-0000-000000000000}"/>
          </ac:spMkLst>
        </pc:spChg>
        <pc:spChg chg="mod">
          <ac:chgData name="CHEN TET LUN" userId="36a2e1b8-6e3c-475a-8fb4-946452762636" providerId="ADAL" clId="{651A35FC-EC07-432B-B75B-9B461C941B77}" dt="2021-03-02T17:37:16.681" v="1530" actId="1035"/>
          <ac:spMkLst>
            <pc:docMk/>
            <pc:sldMk cId="3169697868" sldId="256"/>
            <ac:spMk id="122" creationId="{00000000-0000-0000-0000-000000000000}"/>
          </ac:spMkLst>
        </pc:spChg>
        <pc:spChg chg="del mod">
          <ac:chgData name="CHEN TET LUN" userId="36a2e1b8-6e3c-475a-8fb4-946452762636" providerId="ADAL" clId="{651A35FC-EC07-432B-B75B-9B461C941B77}" dt="2021-03-02T17:19:31.563" v="547" actId="478"/>
          <ac:spMkLst>
            <pc:docMk/>
            <pc:sldMk cId="3169697868" sldId="256"/>
            <ac:spMk id="123" creationId="{00000000-0000-0000-0000-000000000000}"/>
          </ac:spMkLst>
        </pc:spChg>
        <pc:spChg chg="mod">
          <ac:chgData name="CHEN TET LUN" userId="36a2e1b8-6e3c-475a-8fb4-946452762636" providerId="ADAL" clId="{651A35FC-EC07-432B-B75B-9B461C941B77}" dt="2021-03-02T17:28:01.651" v="876" actId="1035"/>
          <ac:spMkLst>
            <pc:docMk/>
            <pc:sldMk cId="3169697868" sldId="256"/>
            <ac:spMk id="124" creationId="{00000000-0000-0000-0000-000000000000}"/>
          </ac:spMkLst>
        </pc:spChg>
        <pc:spChg chg="mod">
          <ac:chgData name="CHEN TET LUN" userId="36a2e1b8-6e3c-475a-8fb4-946452762636" providerId="ADAL" clId="{651A35FC-EC07-432B-B75B-9B461C941B77}" dt="2021-03-02T17:38:29.515" v="1556" actId="1036"/>
          <ac:spMkLst>
            <pc:docMk/>
            <pc:sldMk cId="3169697868" sldId="256"/>
            <ac:spMk id="125" creationId="{00000000-0000-0000-0000-000000000000}"/>
          </ac:spMkLst>
        </pc:spChg>
        <pc:spChg chg="mod">
          <ac:chgData name="CHEN TET LUN" userId="36a2e1b8-6e3c-475a-8fb4-946452762636" providerId="ADAL" clId="{651A35FC-EC07-432B-B75B-9B461C941B77}" dt="2021-03-02T17:28:49.123" v="911" actId="1036"/>
          <ac:spMkLst>
            <pc:docMk/>
            <pc:sldMk cId="3169697868" sldId="256"/>
            <ac:spMk id="126" creationId="{00000000-0000-0000-0000-000000000000}"/>
          </ac:spMkLst>
        </pc:spChg>
        <pc:spChg chg="mod">
          <ac:chgData name="CHEN TET LUN" userId="36a2e1b8-6e3c-475a-8fb4-946452762636" providerId="ADAL" clId="{651A35FC-EC07-432B-B75B-9B461C941B77}" dt="2021-03-02T17:38:19.329" v="1552" actId="1076"/>
          <ac:spMkLst>
            <pc:docMk/>
            <pc:sldMk cId="3169697868" sldId="256"/>
            <ac:spMk id="127" creationId="{00000000-0000-0000-0000-000000000000}"/>
          </ac:spMkLst>
        </pc:spChg>
        <pc:spChg chg="mod ord">
          <ac:chgData name="CHEN TET LUN" userId="36a2e1b8-6e3c-475a-8fb4-946452762636" providerId="ADAL" clId="{651A35FC-EC07-432B-B75B-9B461C941B77}" dt="2021-03-02T17:38:44.995" v="1557" actId="1076"/>
          <ac:spMkLst>
            <pc:docMk/>
            <pc:sldMk cId="3169697868" sldId="256"/>
            <ac:spMk id="128" creationId="{00000000-0000-0000-0000-000000000000}"/>
          </ac:spMkLst>
        </pc:spChg>
        <pc:spChg chg="mod">
          <ac:chgData name="CHEN TET LUN" userId="36a2e1b8-6e3c-475a-8fb4-946452762636" providerId="ADAL" clId="{651A35FC-EC07-432B-B75B-9B461C941B77}" dt="2021-03-02T17:28:08.438" v="885" actId="1076"/>
          <ac:spMkLst>
            <pc:docMk/>
            <pc:sldMk cId="3169697868" sldId="256"/>
            <ac:spMk id="129" creationId="{00000000-0000-0000-0000-000000000000}"/>
          </ac:spMkLst>
        </pc:spChg>
        <pc:spChg chg="del mod">
          <ac:chgData name="CHEN TET LUN" userId="36a2e1b8-6e3c-475a-8fb4-946452762636" providerId="ADAL" clId="{651A35FC-EC07-432B-B75B-9B461C941B77}" dt="2021-03-02T17:19:29.293" v="545" actId="478"/>
          <ac:spMkLst>
            <pc:docMk/>
            <pc:sldMk cId="3169697868" sldId="256"/>
            <ac:spMk id="130" creationId="{00000000-0000-0000-0000-000000000000}"/>
          </ac:spMkLst>
        </pc:spChg>
        <pc:spChg chg="mod">
          <ac:chgData name="CHEN TET LUN" userId="36a2e1b8-6e3c-475a-8fb4-946452762636" providerId="ADAL" clId="{651A35FC-EC07-432B-B75B-9B461C941B77}" dt="2021-03-02T16:49:12.942" v="314" actId="208"/>
          <ac:spMkLst>
            <pc:docMk/>
            <pc:sldMk cId="3169697868" sldId="256"/>
            <ac:spMk id="131" creationId="{00000000-0000-0000-0000-000000000000}"/>
          </ac:spMkLst>
        </pc:spChg>
        <pc:spChg chg="mod">
          <ac:chgData name="CHEN TET LUN" userId="36a2e1b8-6e3c-475a-8fb4-946452762636" providerId="ADAL" clId="{651A35FC-EC07-432B-B75B-9B461C941B77}" dt="2021-03-02T16:50:41.732" v="339" actId="20577"/>
          <ac:spMkLst>
            <pc:docMk/>
            <pc:sldMk cId="3169697868" sldId="256"/>
            <ac:spMk id="132" creationId="{00000000-0000-0000-0000-000000000000}"/>
          </ac:spMkLst>
        </pc:spChg>
        <pc:spChg chg="mod">
          <ac:chgData name="CHEN TET LUN" userId="36a2e1b8-6e3c-475a-8fb4-946452762636" providerId="ADAL" clId="{651A35FC-EC07-432B-B75B-9B461C941B77}" dt="2021-03-02T16:41:47.242" v="137" actId="207"/>
          <ac:spMkLst>
            <pc:docMk/>
            <pc:sldMk cId="3169697868" sldId="256"/>
            <ac:spMk id="133" creationId="{00000000-0000-0000-0000-000000000000}"/>
          </ac:spMkLst>
        </pc:spChg>
        <pc:spChg chg="del">
          <ac:chgData name="CHEN TET LUN" userId="36a2e1b8-6e3c-475a-8fb4-946452762636" providerId="ADAL" clId="{651A35FC-EC07-432B-B75B-9B461C941B77}" dt="2021-03-02T17:14:28.747" v="449" actId="478"/>
          <ac:spMkLst>
            <pc:docMk/>
            <pc:sldMk cId="3169697868" sldId="256"/>
            <ac:spMk id="136" creationId="{00000000-0000-0000-0000-000000000000}"/>
          </ac:spMkLst>
        </pc:spChg>
        <pc:spChg chg="del mod">
          <ac:chgData name="CHEN TET LUN" userId="36a2e1b8-6e3c-475a-8fb4-946452762636" providerId="ADAL" clId="{651A35FC-EC07-432B-B75B-9B461C941B77}" dt="2021-03-02T17:19:34.753" v="549" actId="478"/>
          <ac:spMkLst>
            <pc:docMk/>
            <pc:sldMk cId="3169697868" sldId="256"/>
            <ac:spMk id="137" creationId="{00000000-0000-0000-0000-000000000000}"/>
          </ac:spMkLst>
        </pc:spChg>
        <pc:spChg chg="mod">
          <ac:chgData name="CHEN TET LUN" userId="36a2e1b8-6e3c-475a-8fb4-946452762636" providerId="ADAL" clId="{651A35FC-EC07-432B-B75B-9B461C941B77}" dt="2021-03-02T17:38:11.880" v="1551" actId="1076"/>
          <ac:spMkLst>
            <pc:docMk/>
            <pc:sldMk cId="3169697868" sldId="256"/>
            <ac:spMk id="138" creationId="{00000000-0000-0000-0000-000000000000}"/>
          </ac:spMkLst>
        </pc:spChg>
        <pc:grpChg chg="del">
          <ac:chgData name="CHEN TET LUN" userId="36a2e1b8-6e3c-475a-8fb4-946452762636" providerId="ADAL" clId="{651A35FC-EC07-432B-B75B-9B461C941B77}" dt="2021-03-02T16:35:45.909" v="2" actId="478"/>
          <ac:grpSpMkLst>
            <pc:docMk/>
            <pc:sldMk cId="3169697868" sldId="256"/>
            <ac:grpSpMk id="4" creationId="{00000000-0000-0000-0000-000000000000}"/>
          </ac:grpSpMkLst>
        </pc:grpChg>
        <pc:picChg chg="del mod">
          <ac:chgData name="CHEN TET LUN" userId="36a2e1b8-6e3c-475a-8fb4-946452762636" providerId="ADAL" clId="{651A35FC-EC07-432B-B75B-9B461C941B77}" dt="2021-03-02T17:16:39.307" v="481" actId="478"/>
          <ac:picMkLst>
            <pc:docMk/>
            <pc:sldMk cId="3169697868" sldId="256"/>
            <ac:picMk id="2" creationId="{00000000-0000-0000-0000-000000000000}"/>
          </ac:picMkLst>
        </pc:picChg>
        <pc:picChg chg="del mod">
          <ac:chgData name="CHEN TET LUN" userId="36a2e1b8-6e3c-475a-8fb4-946452762636" providerId="ADAL" clId="{651A35FC-EC07-432B-B75B-9B461C941B77}" dt="2021-03-02T17:27:10.138" v="858" actId="478"/>
          <ac:picMkLst>
            <pc:docMk/>
            <pc:sldMk cId="3169697868" sldId="256"/>
            <ac:picMk id="3" creationId="{00000000-0000-0000-0000-000000000000}"/>
          </ac:picMkLst>
        </pc:picChg>
        <pc:picChg chg="add del mod">
          <ac:chgData name="CHEN TET LUN" userId="36a2e1b8-6e3c-475a-8fb4-946452762636" providerId="ADAL" clId="{651A35FC-EC07-432B-B75B-9B461C941B77}" dt="2021-03-02T16:44:33.461" v="141" actId="21"/>
          <ac:picMkLst>
            <pc:docMk/>
            <pc:sldMk cId="3169697868" sldId="256"/>
            <ac:picMk id="6" creationId="{E5357378-B9A9-42E2-8386-3283C85A8E95}"/>
          </ac:picMkLst>
        </pc:picChg>
        <pc:picChg chg="del">
          <ac:chgData name="CHEN TET LUN" userId="36a2e1b8-6e3c-475a-8fb4-946452762636" providerId="ADAL" clId="{651A35FC-EC07-432B-B75B-9B461C941B77}" dt="2021-03-02T16:37:06.091" v="5" actId="478"/>
          <ac:picMkLst>
            <pc:docMk/>
            <pc:sldMk cId="3169697868" sldId="256"/>
            <ac:picMk id="51" creationId="{00000000-0000-0000-0000-000000000000}"/>
          </ac:picMkLst>
        </pc:picChg>
        <pc:picChg chg="add mod">
          <ac:chgData name="CHEN TET LUN" userId="36a2e1b8-6e3c-475a-8fb4-946452762636" providerId="ADAL" clId="{651A35FC-EC07-432B-B75B-9B461C941B77}" dt="2021-03-02T16:50:45.062" v="340" actId="1076"/>
          <ac:picMkLst>
            <pc:docMk/>
            <pc:sldMk cId="3169697868" sldId="256"/>
            <ac:picMk id="54" creationId="{B810A7B4-8C24-4C3F-989E-D2FFD2694630}"/>
          </ac:picMkLst>
        </pc:picChg>
        <pc:picChg chg="add del mod">
          <ac:chgData name="CHEN TET LUN" userId="36a2e1b8-6e3c-475a-8fb4-946452762636" providerId="ADAL" clId="{651A35FC-EC07-432B-B75B-9B461C941B77}" dt="2021-03-02T17:30:00.822" v="948" actId="478"/>
          <ac:picMkLst>
            <pc:docMk/>
            <pc:sldMk cId="3169697868" sldId="256"/>
            <ac:picMk id="1026" creationId="{68DF8C51-6F95-4EA7-A54A-E5F5B07074AA}"/>
          </ac:picMkLst>
        </pc:picChg>
        <pc:picChg chg="add mod">
          <ac:chgData name="CHEN TET LUN" userId="36a2e1b8-6e3c-475a-8fb4-946452762636" providerId="ADAL" clId="{651A35FC-EC07-432B-B75B-9B461C941B77}" dt="2021-03-02T17:37:06.988" v="1516" actId="1076"/>
          <ac:picMkLst>
            <pc:docMk/>
            <pc:sldMk cId="3169697868" sldId="256"/>
            <ac:picMk id="1028" creationId="{02D2FE51-AD56-47D6-BCB7-7396CD8C2A75}"/>
          </ac:picMkLst>
        </pc:picChg>
        <pc:picChg chg="add mod">
          <ac:chgData name="CHEN TET LUN" userId="36a2e1b8-6e3c-475a-8fb4-946452762636" providerId="ADAL" clId="{651A35FC-EC07-432B-B75B-9B461C941B77}" dt="2021-03-02T17:37:09.417" v="1523" actId="1037"/>
          <ac:picMkLst>
            <pc:docMk/>
            <pc:sldMk cId="3169697868" sldId="256"/>
            <ac:picMk id="1030" creationId="{389F9A49-E7FA-402A-B7FA-09EAD043D03F}"/>
          </ac:picMkLst>
        </pc:picChg>
        <pc:picChg chg="add del">
          <ac:chgData name="CHEN TET LUN" userId="36a2e1b8-6e3c-475a-8fb4-946452762636" providerId="ADAL" clId="{651A35FC-EC07-432B-B75B-9B461C941B77}" dt="2021-03-02T17:30:27.414" v="954"/>
          <ac:picMkLst>
            <pc:docMk/>
            <pc:sldMk cId="3169697868" sldId="256"/>
            <ac:picMk id="1032" creationId="{8692AB69-7C56-46CB-B48C-108610DAA3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2" name="Text Placeholder 61"/>
          <p:cNvSpPr>
            <a:spLocks noGrp="1"/>
          </p:cNvSpPr>
          <p:nvPr userDrawn="1">
            <p:ph type="body" sz="quarter" idx="10" hasCustomPrompt="1"/>
          </p:nvPr>
        </p:nvSpPr>
        <p:spPr>
          <a:xfrm>
            <a:off x="34422" y="-343299"/>
            <a:ext cx="19718371" cy="4473212"/>
          </a:xfrm>
        </p:spPr>
        <p:txBody>
          <a:bodyPr/>
          <a:lstStyle>
            <a:lvl1pPr marL="0" indent="0" algn="l">
              <a:buNone/>
              <a:defRPr sz="11700"/>
            </a:lvl1pPr>
            <a:lvl5pPr>
              <a:defRPr/>
            </a:lvl5pPr>
          </a:lstStyle>
          <a:p>
            <a:pPr algn="r"/>
            <a:r>
              <a:rPr lang="en-US" sz="8000" b="1" i="1" dirty="0">
                <a:solidFill>
                  <a:schemeClr val="bg2">
                    <a:lumMod val="25000"/>
                  </a:schemeClr>
                </a:solidFill>
                <a:cs typeface="Arial" pitchFamily="34" charset="0"/>
              </a:rPr>
              <a:t>This is a Scientific Poster Template created by </a:t>
            </a:r>
            <a:r>
              <a:rPr lang="en-US" sz="8000" b="1" i="1" dirty="0" err="1">
                <a:solidFill>
                  <a:schemeClr val="bg2">
                    <a:lumMod val="25000"/>
                  </a:schemeClr>
                </a:solidFill>
                <a:cs typeface="Arial" pitchFamily="34" charset="0"/>
              </a:rPr>
              <a:t>Graphicsland</a:t>
            </a:r>
            <a:r>
              <a:rPr lang="en-US" sz="8000" b="1" i="1" dirty="0">
                <a:solidFill>
                  <a:schemeClr val="bg2">
                    <a:lumMod val="25000"/>
                  </a:schemeClr>
                </a:solidFill>
                <a:cs typeface="Arial" pitchFamily="34" charset="0"/>
              </a:rPr>
              <a:t> &amp; </a:t>
            </a:r>
            <a:br>
              <a:rPr lang="en-US" sz="8000" b="1" i="1" dirty="0">
                <a:solidFill>
                  <a:schemeClr val="bg2">
                    <a:lumMod val="25000"/>
                  </a:schemeClr>
                </a:solidFill>
                <a:cs typeface="Arial" pitchFamily="34" charset="0"/>
              </a:rPr>
            </a:br>
            <a:r>
              <a:rPr lang="en-US" sz="8000" b="1" i="1" dirty="0">
                <a:solidFill>
                  <a:schemeClr val="bg2">
                    <a:lumMod val="25000"/>
                  </a:schemeClr>
                </a:solidFill>
                <a:cs typeface="Arial" pitchFamily="34" charset="0"/>
              </a:rPr>
              <a:t>MakeSigns.com  - Your poster title would go on these lines</a:t>
            </a:r>
          </a:p>
          <a:p>
            <a:pPr lvl="0"/>
            <a:endParaRPr lang="en-US" dirty="0"/>
          </a:p>
        </p:txBody>
      </p:sp>
      <p:sp>
        <p:nvSpPr>
          <p:cNvPr id="64" name="Text Placeholder 63"/>
          <p:cNvSpPr>
            <a:spLocks noGrp="1"/>
          </p:cNvSpPr>
          <p:nvPr userDrawn="1">
            <p:ph type="body" sz="quarter" idx="11" hasCustomPrompt="1"/>
          </p:nvPr>
        </p:nvSpPr>
        <p:spPr>
          <a:xfrm>
            <a:off x="76356" y="3714778"/>
            <a:ext cx="21623676" cy="3559995"/>
          </a:xfrm>
        </p:spPr>
        <p:txBody>
          <a:bodyPr/>
          <a:lstStyle>
            <a:lvl1pPr marL="0" indent="0" algn="l">
              <a:buNone/>
              <a:defRPr sz="11700"/>
            </a:lvl1pPr>
          </a:lstStyle>
          <a:p>
            <a:pPr algn="r"/>
            <a:r>
              <a:rPr lang="en-US" sz="4300" dirty="0">
                <a:solidFill>
                  <a:schemeClr val="bg2">
                    <a:lumMod val="25000"/>
                  </a:schemeClr>
                </a:solidFill>
                <a:cs typeface="Arial" pitchFamily="34" charset="0"/>
              </a:rPr>
              <a:t>Author Name, RN</a:t>
            </a: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 Author Name, RN</a:t>
            </a:r>
            <a:r>
              <a:rPr lang="en-US" sz="4300" baseline="30000" dirty="0">
                <a:solidFill>
                  <a:schemeClr val="bg2">
                    <a:lumMod val="25000"/>
                  </a:schemeClr>
                </a:solidFill>
                <a:cs typeface="Arial" pitchFamily="34" charset="0"/>
              </a:rPr>
              <a:t>2,3</a:t>
            </a:r>
            <a:r>
              <a:rPr lang="en-US" sz="4300" dirty="0">
                <a:solidFill>
                  <a:schemeClr val="bg2">
                    <a:lumMod val="25000"/>
                  </a:schemeClr>
                </a:solidFill>
                <a:cs typeface="Arial" pitchFamily="34" charset="0"/>
              </a:rPr>
              <a:t>; Author Name, Ph.D</a:t>
            </a:r>
            <a:r>
              <a:rPr lang="en-US" sz="4300" baseline="30000" dirty="0">
                <a:solidFill>
                  <a:schemeClr val="bg2">
                    <a:lumMod val="25000"/>
                  </a:schemeClr>
                </a:solidFill>
                <a:cs typeface="Arial" pitchFamily="34" charset="0"/>
              </a:rPr>
              <a:t>1,4</a:t>
            </a:r>
            <a:r>
              <a:rPr lang="en-US" sz="4300" dirty="0">
                <a:solidFill>
                  <a:schemeClr val="bg2">
                    <a:lumMod val="25000"/>
                  </a:schemeClr>
                </a:solidFill>
                <a:cs typeface="Arial" pitchFamily="34" charset="0"/>
              </a:rPr>
              <a:t> </a:t>
            </a:r>
            <a:br>
              <a:rPr lang="en-US" sz="4300" dirty="0">
                <a:solidFill>
                  <a:schemeClr val="bg2">
                    <a:lumMod val="25000"/>
                  </a:schemeClr>
                </a:solidFill>
                <a:cs typeface="Arial" pitchFamily="34" charset="0"/>
              </a:rPr>
            </a:br>
            <a:r>
              <a:rPr lang="en-US" sz="4300" baseline="30000" dirty="0">
                <a:solidFill>
                  <a:schemeClr val="bg2">
                    <a:lumMod val="25000"/>
                  </a:schemeClr>
                </a:solidFill>
                <a:cs typeface="Arial" pitchFamily="34" charset="0"/>
              </a:rPr>
              <a:t>1</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2</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3</a:t>
            </a:r>
            <a:r>
              <a:rPr lang="en-US" sz="4300" dirty="0">
                <a:solidFill>
                  <a:schemeClr val="bg2">
                    <a:lumMod val="25000"/>
                  </a:schemeClr>
                </a:solidFill>
                <a:cs typeface="Arial" pitchFamily="34" charset="0"/>
              </a:rPr>
              <a:t>Name of University, City, State; </a:t>
            </a:r>
            <a:r>
              <a:rPr lang="en-US" sz="4300" baseline="30000" dirty="0">
                <a:solidFill>
                  <a:schemeClr val="bg2">
                    <a:lumMod val="25000"/>
                  </a:schemeClr>
                </a:solidFill>
                <a:cs typeface="Arial" pitchFamily="34" charset="0"/>
              </a:rPr>
              <a:t>4</a:t>
            </a:r>
            <a:r>
              <a:rPr lang="en-US" sz="4300" dirty="0">
                <a:solidFill>
                  <a:schemeClr val="bg2">
                    <a:lumMod val="25000"/>
                  </a:schemeClr>
                </a:solidFill>
                <a:cs typeface="Arial" pitchFamily="34" charset="0"/>
              </a:rPr>
              <a:t>Name of University, City, State; </a:t>
            </a:r>
          </a:p>
          <a:p>
            <a:pPr lvl="0"/>
            <a:endParaRPr lang="en-US" dirty="0"/>
          </a:p>
        </p:txBody>
      </p:sp>
    </p:spTree>
    <p:extLst>
      <p:ext uri="{BB962C8B-B14F-4D97-AF65-F5344CB8AC3E}">
        <p14:creationId xmlns:p14="http://schemas.microsoft.com/office/powerpoint/2010/main" val="327550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9223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668215" y="5487968"/>
            <a:ext cx="16342227" cy="1168421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31023" y="5487968"/>
            <a:ext cx="48532735" cy="116842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89703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0D83B-9652-4AB2-B7A6-4274F2D3DEE9}" type="datetimeFigureOut">
              <a:rPr lang="en-US" smtClean="0"/>
              <a:pPr/>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7427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8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1026" y="31956997"/>
            <a:ext cx="32437480"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572959" y="31956997"/>
            <a:ext cx="32437483" cy="90373113"/>
          </a:xfrm>
        </p:spPr>
        <p:txBody>
          <a:bodyPr/>
          <a:lstStyle>
            <a:lvl1pPr>
              <a:defRPr sz="103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00D83B-9652-4AB2-B7A6-4274F2D3DEE9}" type="datetimeFigureOut">
              <a:rPr lang="en-US" smtClean="0"/>
              <a:pPr/>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101854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7"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3366" y="9579177"/>
            <a:ext cx="13373303"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4" name="Content Placeholder 3"/>
          <p:cNvSpPr>
            <a:spLocks noGrp="1"/>
          </p:cNvSpPr>
          <p:nvPr>
            <p:ph sz="half" idx="2"/>
          </p:nvPr>
        </p:nvSpPr>
        <p:spPr>
          <a:xfrm>
            <a:off x="1513366" y="13571322"/>
            <a:ext cx="13373303"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6" y="9579177"/>
            <a:ext cx="13378556" cy="3992144"/>
          </a:xfrm>
        </p:spPr>
        <p:txBody>
          <a:bodyPr anchor="b"/>
          <a:lstStyle>
            <a:lvl1pPr marL="0" indent="0">
              <a:buNone/>
              <a:defRPr sz="8800" b="1"/>
            </a:lvl1pPr>
            <a:lvl2pPr marL="1669937" indent="0">
              <a:buNone/>
              <a:defRPr sz="7300" b="1"/>
            </a:lvl2pPr>
            <a:lvl3pPr marL="3339874" indent="0">
              <a:buNone/>
              <a:defRPr sz="6600" b="1"/>
            </a:lvl3pPr>
            <a:lvl4pPr marL="5009813" indent="0">
              <a:buNone/>
              <a:defRPr sz="5900" b="1"/>
            </a:lvl4pPr>
            <a:lvl5pPr marL="6679751" indent="0">
              <a:buNone/>
              <a:defRPr sz="5900" b="1"/>
            </a:lvl5pPr>
            <a:lvl6pPr marL="8349688" indent="0">
              <a:buNone/>
              <a:defRPr sz="5900" b="1"/>
            </a:lvl6pPr>
            <a:lvl7pPr marL="10019626" indent="0">
              <a:buNone/>
              <a:defRPr sz="5900" b="1"/>
            </a:lvl7pPr>
            <a:lvl8pPr marL="11689563" indent="0">
              <a:buNone/>
              <a:defRPr sz="5900" b="1"/>
            </a:lvl8pPr>
            <a:lvl9pPr marL="13359500"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5375356" y="13571322"/>
            <a:ext cx="13378556" cy="246562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00D83B-9652-4AB2-B7A6-4274F2D3DEE9}" type="datetimeFigureOut">
              <a:rPr lang="en-US" smtClean="0"/>
              <a:pPr/>
              <a:t>03-Mar-21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2171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00D83B-9652-4AB2-B7A6-4274F2D3DEE9}" type="datetimeFigureOut">
              <a:rPr lang="en-US" smtClean="0"/>
              <a:pPr/>
              <a:t>03-Mar-21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70629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0D83B-9652-4AB2-B7A6-4274F2D3DEE9}" type="datetimeFigureOut">
              <a:rPr lang="en-US" smtClean="0"/>
              <a:pPr/>
              <a:t>03-Mar-21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405150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1833663" y="1703847"/>
            <a:ext cx="16920248" cy="36523697"/>
          </a:xfrm>
        </p:spPr>
        <p:txBody>
          <a:bodyPr/>
          <a:lstStyle>
            <a:lvl1pPr>
              <a:defRPr sz="11700"/>
            </a:lvl1pPr>
            <a:lvl2pPr>
              <a:defRPr sz="103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306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8"/>
            <a:ext cx="18160365" cy="3536473"/>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5932599" y="3823745"/>
            <a:ext cx="18160365" cy="25676543"/>
          </a:xfrm>
        </p:spPr>
        <p:txBody>
          <a:bodyPr/>
          <a:lstStyle>
            <a:lvl1pPr marL="0" indent="0">
              <a:buNone/>
              <a:defRPr sz="11700"/>
            </a:lvl1pPr>
            <a:lvl2pPr marL="1669937" indent="0">
              <a:buNone/>
              <a:defRPr sz="10300"/>
            </a:lvl2pPr>
            <a:lvl3pPr marL="3339874" indent="0">
              <a:buNone/>
              <a:defRPr sz="8800"/>
            </a:lvl3pPr>
            <a:lvl4pPr marL="5009813" indent="0">
              <a:buNone/>
              <a:defRPr sz="7300"/>
            </a:lvl4pPr>
            <a:lvl5pPr marL="6679751" indent="0">
              <a:buNone/>
              <a:defRPr sz="7300"/>
            </a:lvl5pPr>
            <a:lvl6pPr marL="8349688" indent="0">
              <a:buNone/>
              <a:defRPr sz="7300"/>
            </a:lvl6pPr>
            <a:lvl7pPr marL="10019626" indent="0">
              <a:buNone/>
              <a:defRPr sz="7300"/>
            </a:lvl7pPr>
            <a:lvl8pPr marL="11689563" indent="0">
              <a:buNone/>
              <a:defRPr sz="7300"/>
            </a:lvl8pPr>
            <a:lvl9pPr marL="13359500" indent="0">
              <a:buNone/>
              <a:defRPr sz="7300"/>
            </a:lvl9pPr>
          </a:lstStyle>
          <a:p>
            <a:endParaRPr lang="en-US"/>
          </a:p>
        </p:txBody>
      </p:sp>
      <p:sp>
        <p:nvSpPr>
          <p:cNvPr id="4" name="Text Placeholder 3"/>
          <p:cNvSpPr>
            <a:spLocks noGrp="1"/>
          </p:cNvSpPr>
          <p:nvPr>
            <p:ph type="body" sz="half" idx="2"/>
          </p:nvPr>
        </p:nvSpPr>
        <p:spPr>
          <a:xfrm>
            <a:off x="5932599" y="33492440"/>
            <a:ext cx="18160365" cy="5022375"/>
          </a:xfrm>
        </p:spPr>
        <p:txBody>
          <a:bodyPr/>
          <a:lstStyle>
            <a:lvl1pPr marL="0" indent="0">
              <a:buNone/>
              <a:defRPr sz="5000"/>
            </a:lvl1pPr>
            <a:lvl2pPr marL="1669937" indent="0">
              <a:buNone/>
              <a:defRPr sz="4400"/>
            </a:lvl2pPr>
            <a:lvl3pPr marL="3339874" indent="0">
              <a:buNone/>
              <a:defRPr sz="3600"/>
            </a:lvl3pPr>
            <a:lvl4pPr marL="5009813" indent="0">
              <a:buNone/>
              <a:defRPr sz="3300"/>
            </a:lvl4pPr>
            <a:lvl5pPr marL="6679751" indent="0">
              <a:buNone/>
              <a:defRPr sz="3300"/>
            </a:lvl5pPr>
            <a:lvl6pPr marL="8349688" indent="0">
              <a:buNone/>
              <a:defRPr sz="3300"/>
            </a:lvl6pPr>
            <a:lvl7pPr marL="10019626" indent="0">
              <a:buNone/>
              <a:defRPr sz="3300"/>
            </a:lvl7pPr>
            <a:lvl8pPr marL="11689563" indent="0">
              <a:buNone/>
              <a:defRPr sz="3300"/>
            </a:lvl8pPr>
            <a:lvl9pPr marL="1335950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700D83B-9652-4AB2-B7A6-4274F2D3DEE9}" type="datetimeFigureOut">
              <a:rPr lang="en-US" smtClean="0"/>
              <a:pPr/>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B67EC-ED21-461C-A77E-FEA5E489A58D}" type="slidenum">
              <a:rPr lang="en-US" smtClean="0"/>
              <a:pPr/>
              <a:t>‹#›</a:t>
            </a:fld>
            <a:endParaRPr lang="en-US"/>
          </a:p>
        </p:txBody>
      </p:sp>
    </p:spTree>
    <p:extLst>
      <p:ext uri="{BB962C8B-B14F-4D97-AF65-F5344CB8AC3E}">
        <p14:creationId xmlns:p14="http://schemas.microsoft.com/office/powerpoint/2010/main" val="115962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7" cy="7132373"/>
          </a:xfrm>
          <a:prstGeom prst="rect">
            <a:avLst/>
          </a:prstGeom>
        </p:spPr>
        <p:txBody>
          <a:bodyPr vert="horz" lIns="333988" tIns="166994" rIns="333988" bIns="166994" rtlCol="0" anchor="ctr">
            <a:normAutofit/>
          </a:bodyPr>
          <a:lstStyle/>
          <a:p>
            <a:r>
              <a:rPr lang="en-US"/>
              <a:t>Click to edit Master title style</a:t>
            </a:r>
          </a:p>
        </p:txBody>
      </p:sp>
      <p:sp>
        <p:nvSpPr>
          <p:cNvPr id="3" name="Text Placeholder 2"/>
          <p:cNvSpPr>
            <a:spLocks noGrp="1"/>
          </p:cNvSpPr>
          <p:nvPr>
            <p:ph type="body" idx="1"/>
          </p:nvPr>
        </p:nvSpPr>
        <p:spPr>
          <a:xfrm>
            <a:off x="1513364" y="9985325"/>
            <a:ext cx="27240547" cy="28242220"/>
          </a:xfrm>
          <a:prstGeom prst="rect">
            <a:avLst/>
          </a:prstGeom>
        </p:spPr>
        <p:txBody>
          <a:bodyPr vert="horz" lIns="333988" tIns="166994" rIns="333988" bIns="1669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333988" tIns="166994" rIns="333988" bIns="166994" rtlCol="0" anchor="ctr"/>
          <a:lstStyle>
            <a:lvl1pPr algn="l">
              <a:defRPr sz="4400">
                <a:solidFill>
                  <a:schemeClr val="tx1">
                    <a:tint val="75000"/>
                  </a:schemeClr>
                </a:solidFill>
              </a:defRPr>
            </a:lvl1pPr>
          </a:lstStyle>
          <a:p>
            <a:fld id="{0700D83B-9652-4AB2-B7A6-4274F2D3DEE9}" type="datetimeFigureOut">
              <a:rPr lang="en-US" smtClean="0"/>
              <a:pPr/>
              <a:t>03-Mar-21</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333988" tIns="166994" rIns="333988" bIns="166994"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333988" tIns="166994" rIns="333988" bIns="166994" rtlCol="0" anchor="ctr"/>
          <a:lstStyle>
            <a:lvl1pPr algn="r">
              <a:defRPr sz="4400">
                <a:solidFill>
                  <a:schemeClr val="tx1">
                    <a:tint val="75000"/>
                  </a:schemeClr>
                </a:solidFill>
              </a:defRPr>
            </a:lvl1pPr>
          </a:lstStyle>
          <a:p>
            <a:fld id="{E93B67EC-ED21-461C-A77E-FEA5E489A58D}" type="slidenum">
              <a:rPr lang="en-US" smtClean="0"/>
              <a:pPr/>
              <a:t>‹#›</a:t>
            </a:fld>
            <a:endParaRPr lang="en-US"/>
          </a:p>
        </p:txBody>
      </p:sp>
    </p:spTree>
    <p:extLst>
      <p:ext uri="{BB962C8B-B14F-4D97-AF65-F5344CB8AC3E}">
        <p14:creationId xmlns:p14="http://schemas.microsoft.com/office/powerpoint/2010/main" val="30533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39874" rtl="0" eaLnBrk="1" latinLnBrk="0" hangingPunct="1">
        <a:spcBef>
          <a:spcPct val="0"/>
        </a:spcBef>
        <a:buNone/>
        <a:defRPr sz="16100" kern="1200">
          <a:solidFill>
            <a:schemeClr val="tx1"/>
          </a:solidFill>
          <a:latin typeface="+mj-lt"/>
          <a:ea typeface="+mj-ea"/>
          <a:cs typeface="+mj-cs"/>
        </a:defRPr>
      </a:lvl1pPr>
    </p:titleStyle>
    <p:bodyStyle>
      <a:lvl1pPr marL="1252453" indent="-1252453" algn="l" defTabSz="3339874" rtl="0" eaLnBrk="1" latinLnBrk="0" hangingPunct="1">
        <a:spcBef>
          <a:spcPct val="20000"/>
        </a:spcBef>
        <a:buFont typeface="Arial" pitchFamily="34" charset="0"/>
        <a:buChar char="•"/>
        <a:defRPr sz="11700" kern="1200">
          <a:solidFill>
            <a:schemeClr val="tx1"/>
          </a:solidFill>
          <a:latin typeface="+mn-lt"/>
          <a:ea typeface="+mn-ea"/>
          <a:cs typeface="+mn-cs"/>
        </a:defRPr>
      </a:lvl1pPr>
      <a:lvl2pPr marL="2713648" indent="-1043711" algn="l" defTabSz="3339874" rtl="0" eaLnBrk="1" latinLnBrk="0" hangingPunct="1">
        <a:spcBef>
          <a:spcPct val="20000"/>
        </a:spcBef>
        <a:buFont typeface="Arial" pitchFamily="34" charset="0"/>
        <a:buChar char="–"/>
        <a:defRPr sz="10300" kern="1200">
          <a:solidFill>
            <a:schemeClr val="tx1"/>
          </a:solidFill>
          <a:latin typeface="+mn-lt"/>
          <a:ea typeface="+mn-ea"/>
          <a:cs typeface="+mn-cs"/>
        </a:defRPr>
      </a:lvl2pPr>
      <a:lvl3pPr marL="4174843" indent="-834969" algn="l" defTabSz="3339874" rtl="0" eaLnBrk="1" latinLnBrk="0" hangingPunct="1">
        <a:spcBef>
          <a:spcPct val="20000"/>
        </a:spcBef>
        <a:buFont typeface="Arial" pitchFamily="34" charset="0"/>
        <a:buChar char="•"/>
        <a:defRPr sz="8800" kern="1200">
          <a:solidFill>
            <a:schemeClr val="tx1"/>
          </a:solidFill>
          <a:latin typeface="+mn-lt"/>
          <a:ea typeface="+mn-ea"/>
          <a:cs typeface="+mn-cs"/>
        </a:defRPr>
      </a:lvl3pPr>
      <a:lvl4pPr marL="5844783"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4pPr>
      <a:lvl5pPr marL="7514720"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5pPr>
      <a:lvl6pPr marL="9184657"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6pPr>
      <a:lvl7pPr marL="10854594"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7pPr>
      <a:lvl8pPr marL="12524531"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8pPr>
      <a:lvl9pPr marL="14194469" indent="-834969" algn="l" defTabSz="3339874" rtl="0" eaLnBrk="1" latinLnBrk="0" hangingPunct="1">
        <a:spcBef>
          <a:spcPct val="20000"/>
        </a:spcBef>
        <a:buFont typeface="Arial" pitchFamily="34" charset="0"/>
        <a:buChar char="•"/>
        <a:defRPr sz="7300" kern="1200">
          <a:solidFill>
            <a:schemeClr val="tx1"/>
          </a:solidFill>
          <a:latin typeface="+mn-lt"/>
          <a:ea typeface="+mn-ea"/>
          <a:cs typeface="+mn-cs"/>
        </a:defRPr>
      </a:lvl9pPr>
    </p:bodyStyle>
    <p:otherStyle>
      <a:defPPr>
        <a:defRPr lang="en-US"/>
      </a:defPPr>
      <a:lvl1pPr marL="0" algn="l" defTabSz="3339874" rtl="0" eaLnBrk="1" latinLnBrk="0" hangingPunct="1">
        <a:defRPr sz="6600" kern="1200">
          <a:solidFill>
            <a:schemeClr val="tx1"/>
          </a:solidFill>
          <a:latin typeface="+mn-lt"/>
          <a:ea typeface="+mn-ea"/>
          <a:cs typeface="+mn-cs"/>
        </a:defRPr>
      </a:lvl1pPr>
      <a:lvl2pPr marL="1669937" algn="l" defTabSz="3339874" rtl="0" eaLnBrk="1" latinLnBrk="0" hangingPunct="1">
        <a:defRPr sz="6600" kern="1200">
          <a:solidFill>
            <a:schemeClr val="tx1"/>
          </a:solidFill>
          <a:latin typeface="+mn-lt"/>
          <a:ea typeface="+mn-ea"/>
          <a:cs typeface="+mn-cs"/>
        </a:defRPr>
      </a:lvl2pPr>
      <a:lvl3pPr marL="3339874" algn="l" defTabSz="3339874" rtl="0" eaLnBrk="1" latinLnBrk="0" hangingPunct="1">
        <a:defRPr sz="6600" kern="1200">
          <a:solidFill>
            <a:schemeClr val="tx1"/>
          </a:solidFill>
          <a:latin typeface="+mn-lt"/>
          <a:ea typeface="+mn-ea"/>
          <a:cs typeface="+mn-cs"/>
        </a:defRPr>
      </a:lvl3pPr>
      <a:lvl4pPr marL="5009813" algn="l" defTabSz="3339874" rtl="0" eaLnBrk="1" latinLnBrk="0" hangingPunct="1">
        <a:defRPr sz="6600" kern="1200">
          <a:solidFill>
            <a:schemeClr val="tx1"/>
          </a:solidFill>
          <a:latin typeface="+mn-lt"/>
          <a:ea typeface="+mn-ea"/>
          <a:cs typeface="+mn-cs"/>
        </a:defRPr>
      </a:lvl4pPr>
      <a:lvl5pPr marL="6679751" algn="l" defTabSz="3339874" rtl="0" eaLnBrk="1" latinLnBrk="0" hangingPunct="1">
        <a:defRPr sz="6600" kern="1200">
          <a:solidFill>
            <a:schemeClr val="tx1"/>
          </a:solidFill>
          <a:latin typeface="+mn-lt"/>
          <a:ea typeface="+mn-ea"/>
          <a:cs typeface="+mn-cs"/>
        </a:defRPr>
      </a:lvl5pPr>
      <a:lvl6pPr marL="8349688" algn="l" defTabSz="3339874" rtl="0" eaLnBrk="1" latinLnBrk="0" hangingPunct="1">
        <a:defRPr sz="6600" kern="1200">
          <a:solidFill>
            <a:schemeClr val="tx1"/>
          </a:solidFill>
          <a:latin typeface="+mn-lt"/>
          <a:ea typeface="+mn-ea"/>
          <a:cs typeface="+mn-cs"/>
        </a:defRPr>
      </a:lvl6pPr>
      <a:lvl7pPr marL="10019626" algn="l" defTabSz="3339874" rtl="0" eaLnBrk="1" latinLnBrk="0" hangingPunct="1">
        <a:defRPr sz="6600" kern="1200">
          <a:solidFill>
            <a:schemeClr val="tx1"/>
          </a:solidFill>
          <a:latin typeface="+mn-lt"/>
          <a:ea typeface="+mn-ea"/>
          <a:cs typeface="+mn-cs"/>
        </a:defRPr>
      </a:lvl7pPr>
      <a:lvl8pPr marL="11689563" algn="l" defTabSz="3339874" rtl="0" eaLnBrk="1" latinLnBrk="0" hangingPunct="1">
        <a:defRPr sz="6600" kern="1200">
          <a:solidFill>
            <a:schemeClr val="tx1"/>
          </a:solidFill>
          <a:latin typeface="+mn-lt"/>
          <a:ea typeface="+mn-ea"/>
          <a:cs typeface="+mn-cs"/>
        </a:defRPr>
      </a:lvl8pPr>
      <a:lvl9pPr marL="13359500" algn="l" defTabSz="3339874"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p:cNvSpPr/>
          <p:nvPr/>
        </p:nvSpPr>
        <p:spPr>
          <a:xfrm>
            <a:off x="-1" y="10743"/>
            <a:ext cx="30267275" cy="3629065"/>
          </a:xfrm>
          <a:prstGeom prst="rect">
            <a:avLst/>
          </a:prstGeom>
          <a:gradFill flip="none" rotWithShape="1">
            <a:gsLst>
              <a:gs pos="0">
                <a:schemeClr val="accent3"/>
              </a:gs>
              <a:gs pos="100000">
                <a:schemeClr val="accent3">
                  <a:lumMod val="20000"/>
                  <a:lumOff val="80000"/>
                  <a:shade val="67500"/>
                  <a:satMod val="115000"/>
                </a:schemeClr>
              </a:gs>
            </a:gsLst>
            <a:lin ang="5400000" scaled="1"/>
            <a:tileRect/>
          </a:gradFill>
          <a:ln w="1270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dirty="0"/>
          </a:p>
        </p:txBody>
      </p:sp>
      <p:sp>
        <p:nvSpPr>
          <p:cNvPr id="132" name="Text Placeholder 1"/>
          <p:cNvSpPr>
            <a:spLocks noGrp="1"/>
          </p:cNvSpPr>
          <p:nvPr>
            <p:ph type="body" sz="quarter" idx="10"/>
          </p:nvPr>
        </p:nvSpPr>
        <p:spPr>
          <a:xfrm>
            <a:off x="197853" y="61119"/>
            <a:ext cx="29871568" cy="2057860"/>
          </a:xfrm>
        </p:spPr>
        <p:txBody>
          <a:bodyPr>
            <a:normAutofit fontScale="85000" lnSpcReduction="20000"/>
          </a:bodyPr>
          <a:lstStyle/>
          <a:p>
            <a:r>
              <a:rPr lang="en-US" sz="6800" b="1" i="1" dirty="0"/>
              <a:t>Precision Weed Management Using Computer Vision in </a:t>
            </a:r>
          </a:p>
          <a:p>
            <a:r>
              <a:rPr lang="en-US" sz="6800" b="1" i="1" dirty="0"/>
              <a:t>Modern Agriculture</a:t>
            </a:r>
          </a:p>
        </p:txBody>
      </p:sp>
      <p:sp>
        <p:nvSpPr>
          <p:cNvPr id="133" name="Text Placeholder 2"/>
          <p:cNvSpPr>
            <a:spLocks noGrp="1"/>
          </p:cNvSpPr>
          <p:nvPr>
            <p:ph type="body" sz="quarter" idx="11"/>
          </p:nvPr>
        </p:nvSpPr>
        <p:spPr>
          <a:xfrm>
            <a:off x="231819" y="1810943"/>
            <a:ext cx="29874413" cy="1800200"/>
          </a:xfrm>
        </p:spPr>
        <p:txBody>
          <a:bodyPr>
            <a:normAutofit fontScale="85000" lnSpcReduction="20000"/>
          </a:bodyPr>
          <a:lstStyle/>
          <a:p>
            <a:r>
              <a:rPr lang="en-US" sz="3800" dirty="0"/>
              <a:t>Mr. Chen Tet Lun (TP045873)</a:t>
            </a:r>
          </a:p>
          <a:p>
            <a:r>
              <a:rPr lang="en-US" sz="3800" dirty="0"/>
              <a:t>BSc (Hons) in Computer Science</a:t>
            </a:r>
          </a:p>
          <a:p>
            <a:r>
              <a:rPr lang="en-US" sz="3800" dirty="0"/>
              <a:t>Supervisor: Mr. </a:t>
            </a:r>
            <a:r>
              <a:rPr lang="en-US" sz="3800" dirty="0" err="1"/>
              <a:t>Dhason</a:t>
            </a:r>
            <a:r>
              <a:rPr lang="en-US" sz="3800" dirty="0"/>
              <a:t> </a:t>
            </a:r>
            <a:r>
              <a:rPr lang="en-US" sz="3800" dirty="0" err="1"/>
              <a:t>Padmakumar</a:t>
            </a:r>
            <a:r>
              <a:rPr lang="en-US" sz="3800" dirty="0"/>
              <a:t>| Second Marker: Dr. Sivakumar</a:t>
            </a:r>
          </a:p>
        </p:txBody>
      </p:sp>
      <p:sp>
        <p:nvSpPr>
          <p:cNvPr id="110" name="Rectangle 109"/>
          <p:cNvSpPr/>
          <p:nvPr/>
        </p:nvSpPr>
        <p:spPr>
          <a:xfrm>
            <a:off x="1191853" y="4673039"/>
            <a:ext cx="27883569"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1" name="Rectangle 110"/>
          <p:cNvSpPr/>
          <p:nvPr/>
        </p:nvSpPr>
        <p:spPr>
          <a:xfrm>
            <a:off x="10841682" y="10848710"/>
            <a:ext cx="18843428" cy="5015788"/>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sp>
        <p:nvSpPr>
          <p:cNvPr id="116" name="Rectangle 115"/>
          <p:cNvSpPr/>
          <p:nvPr/>
        </p:nvSpPr>
        <p:spPr>
          <a:xfrm>
            <a:off x="582165" y="10848710"/>
            <a:ext cx="9733729" cy="1835215"/>
          </a:xfrm>
          <a:prstGeom prst="rect">
            <a:avLst/>
          </a:prstGeom>
          <a:solidFill>
            <a:srgbClr val="FFFFFF">
              <a:alpha val="8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p>
            <a:pPr algn="ctr"/>
            <a:endParaRPr lang="en-US" sz="7600"/>
          </a:p>
        </p:txBody>
      </p:sp>
      <p:pic>
        <p:nvPicPr>
          <p:cNvPr id="117" name="Picture 116"/>
          <p:cNvPicPr>
            <a:picLocks noChangeAspect="1"/>
          </p:cNvPicPr>
          <p:nvPr/>
        </p:nvPicPr>
        <p:blipFill rotWithShape="1">
          <a:blip r:embed="rId2">
            <a:extLst>
              <a:ext uri="{28A0092B-C50C-407E-A947-70E740481C1C}">
                <a14:useLocalDpi xmlns:a14="http://schemas.microsoft.com/office/drawing/2010/main" val="0"/>
              </a:ext>
            </a:extLst>
          </a:blip>
          <a:srcRect r="22694"/>
          <a:stretch/>
        </p:blipFill>
        <p:spPr>
          <a:xfrm>
            <a:off x="23327737" y="32259996"/>
            <a:ext cx="6939538" cy="9445507"/>
          </a:xfrm>
          <a:prstGeom prst="rect">
            <a:avLst/>
          </a:prstGeom>
        </p:spPr>
      </p:pic>
      <p:sp>
        <p:nvSpPr>
          <p:cNvPr id="118" name="TextBox 117"/>
          <p:cNvSpPr txBox="1"/>
          <p:nvPr/>
        </p:nvSpPr>
        <p:spPr>
          <a:xfrm>
            <a:off x="636243" y="5555359"/>
            <a:ext cx="28875949" cy="3873479"/>
          </a:xfrm>
          <a:prstGeom prst="rect">
            <a:avLst/>
          </a:prstGeom>
          <a:noFill/>
        </p:spPr>
        <p:txBody>
          <a:bodyPr wrap="square" lIns="86978" tIns="43489" rIns="86978" bIns="43489" rtlCol="0">
            <a:spAutoFit/>
          </a:bodyPr>
          <a:lstStyle/>
          <a:p>
            <a:pPr algn="just">
              <a:spcBef>
                <a:spcPts val="1800"/>
              </a:spcBef>
            </a:pPr>
            <a:r>
              <a:rPr lang="en-US" sz="4100" dirty="0">
                <a:solidFill>
                  <a:schemeClr val="bg2">
                    <a:lumMod val="25000"/>
                  </a:schemeClr>
                </a:solidFill>
                <a:cs typeface="Arial" pitchFamily="34" charset="0"/>
              </a:rPr>
              <a:t>The proposed weed management system proposes a machine vision approach on segmentation and classification of crop and weed with a complete frontend and backend implementation, ready to be implemented for different precision systems in the future. The exploitation of Normalized Difference Vegetation Index (NDVI), convolutional neural network (CNN) using YOLO via OpenCV has widely contributed to the project resulting in a detection accuracy at 92.94% and classification accuracy at 93.42%. A user-friendly web application interface paired with backend services powered by Vue.js and Flask has also been developed for further interactivity to increase the usefulness and maximize adaptability of the application for future implementation.</a:t>
            </a:r>
          </a:p>
        </p:txBody>
      </p:sp>
      <p:sp>
        <p:nvSpPr>
          <p:cNvPr id="121" name="TextBox 120"/>
          <p:cNvSpPr txBox="1"/>
          <p:nvPr/>
        </p:nvSpPr>
        <p:spPr>
          <a:xfrm>
            <a:off x="15973380" y="27077978"/>
            <a:ext cx="7710698" cy="503326"/>
          </a:xfrm>
          <a:prstGeom prst="rect">
            <a:avLst/>
          </a:prstGeom>
          <a:noFill/>
        </p:spPr>
        <p:txBody>
          <a:bodyPr wrap="square" lIns="86978" tIns="43489" rIns="86978" bIns="43489" rtlCol="0">
            <a:spAutoFit/>
          </a:bodyPr>
          <a:lstStyle/>
          <a:p>
            <a:pPr>
              <a:spcBef>
                <a:spcPts val="1800"/>
              </a:spcBef>
            </a:pPr>
            <a:r>
              <a:rPr lang="en-US" sz="2700" b="1" dirty="0">
                <a:solidFill>
                  <a:schemeClr val="accent4">
                    <a:lumMod val="50000"/>
                  </a:schemeClr>
                </a:solidFill>
                <a:cs typeface="Arial" pitchFamily="34" charset="0"/>
              </a:rPr>
              <a:t>Screenshot of Main Menu</a:t>
            </a:r>
          </a:p>
        </p:txBody>
      </p:sp>
      <p:sp>
        <p:nvSpPr>
          <p:cNvPr id="122" name="TextBox 121"/>
          <p:cNvSpPr txBox="1"/>
          <p:nvPr/>
        </p:nvSpPr>
        <p:spPr>
          <a:xfrm>
            <a:off x="22832651" y="27013743"/>
            <a:ext cx="7710698" cy="503326"/>
          </a:xfrm>
          <a:prstGeom prst="rect">
            <a:avLst/>
          </a:prstGeom>
          <a:noFill/>
        </p:spPr>
        <p:txBody>
          <a:bodyPr wrap="square" lIns="86978" tIns="43489" rIns="86978" bIns="43489" rtlCol="0">
            <a:spAutoFit/>
          </a:bodyPr>
          <a:lstStyle/>
          <a:p>
            <a:pPr>
              <a:spcBef>
                <a:spcPts val="1800"/>
              </a:spcBef>
            </a:pPr>
            <a:r>
              <a:rPr lang="en-US" sz="2700" b="1" dirty="0">
                <a:solidFill>
                  <a:schemeClr val="accent4">
                    <a:lumMod val="50000"/>
                  </a:schemeClr>
                </a:solidFill>
                <a:cs typeface="Arial" pitchFamily="34" charset="0"/>
              </a:rPr>
              <a:t>Screenshot of Detection</a:t>
            </a:r>
          </a:p>
        </p:txBody>
      </p:sp>
      <p:sp>
        <p:nvSpPr>
          <p:cNvPr id="124" name="TextBox 123"/>
          <p:cNvSpPr txBox="1"/>
          <p:nvPr/>
        </p:nvSpPr>
        <p:spPr>
          <a:xfrm>
            <a:off x="712160" y="4475239"/>
            <a:ext cx="5997565"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accent4">
                    <a:lumMod val="50000"/>
                  </a:schemeClr>
                </a:solidFill>
                <a:cs typeface="Arial" pitchFamily="34" charset="0"/>
              </a:rPr>
              <a:t>Introduction</a:t>
            </a:r>
          </a:p>
        </p:txBody>
      </p:sp>
      <p:sp>
        <p:nvSpPr>
          <p:cNvPr id="125" name="TextBox 124"/>
          <p:cNvSpPr txBox="1"/>
          <p:nvPr/>
        </p:nvSpPr>
        <p:spPr>
          <a:xfrm>
            <a:off x="15973380" y="10232254"/>
            <a:ext cx="5997565"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accent4">
                    <a:lumMod val="50000"/>
                  </a:schemeClr>
                </a:solidFill>
                <a:cs typeface="Arial" pitchFamily="34" charset="0"/>
              </a:rPr>
              <a:t>Deliverables</a:t>
            </a:r>
          </a:p>
        </p:txBody>
      </p:sp>
      <p:sp>
        <p:nvSpPr>
          <p:cNvPr id="126" name="TextBox 125"/>
          <p:cNvSpPr txBox="1"/>
          <p:nvPr/>
        </p:nvSpPr>
        <p:spPr>
          <a:xfrm>
            <a:off x="928761" y="13832654"/>
            <a:ext cx="5997565"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accent4">
                    <a:lumMod val="50000"/>
                  </a:schemeClr>
                </a:solidFill>
                <a:cs typeface="Arial" pitchFamily="34" charset="0"/>
              </a:rPr>
              <a:t>Objective</a:t>
            </a:r>
          </a:p>
        </p:txBody>
      </p:sp>
      <p:sp>
        <p:nvSpPr>
          <p:cNvPr id="127" name="TextBox 126"/>
          <p:cNvSpPr txBox="1"/>
          <p:nvPr/>
        </p:nvSpPr>
        <p:spPr>
          <a:xfrm>
            <a:off x="16001147" y="19839298"/>
            <a:ext cx="5997565"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accent4">
                    <a:lumMod val="50000"/>
                  </a:schemeClr>
                </a:solidFill>
                <a:cs typeface="Arial" pitchFamily="34" charset="0"/>
              </a:rPr>
              <a:t>Conclusion</a:t>
            </a:r>
          </a:p>
        </p:txBody>
      </p:sp>
      <p:sp>
        <p:nvSpPr>
          <p:cNvPr id="129" name="TextBox 128"/>
          <p:cNvSpPr txBox="1"/>
          <p:nvPr/>
        </p:nvSpPr>
        <p:spPr>
          <a:xfrm>
            <a:off x="727093" y="10173290"/>
            <a:ext cx="5997565"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accent4">
                    <a:lumMod val="50000"/>
                  </a:schemeClr>
                </a:solidFill>
                <a:cs typeface="Arial" pitchFamily="34" charset="0"/>
              </a:rPr>
              <a:t>Aim</a:t>
            </a:r>
          </a:p>
        </p:txBody>
      </p:sp>
      <p:sp>
        <p:nvSpPr>
          <p:cNvPr id="138" name="TextBox 137"/>
          <p:cNvSpPr txBox="1"/>
          <p:nvPr/>
        </p:nvSpPr>
        <p:spPr>
          <a:xfrm>
            <a:off x="775075" y="24873187"/>
            <a:ext cx="5495698" cy="795713"/>
          </a:xfrm>
          <a:prstGeom prst="rect">
            <a:avLst/>
          </a:prstGeom>
          <a:solidFill>
            <a:schemeClr val="accent3">
              <a:lumMod val="20000"/>
              <a:lumOff val="80000"/>
            </a:schemeClr>
          </a:solidFill>
        </p:spPr>
        <p:txBody>
          <a:bodyPr wrap="square" lIns="86978" tIns="43489" rIns="86978" bIns="43489" rtlCol="0">
            <a:spAutoFit/>
          </a:bodyPr>
          <a:lstStyle/>
          <a:p>
            <a:r>
              <a:rPr lang="en-US" sz="4600" b="1" i="1" dirty="0">
                <a:solidFill>
                  <a:schemeClr val="bg2">
                    <a:lumMod val="25000"/>
                  </a:schemeClr>
                </a:solidFill>
                <a:cs typeface="Arial" pitchFamily="34" charset="0"/>
              </a:rPr>
              <a:t>Benefits</a:t>
            </a:r>
          </a:p>
        </p:txBody>
      </p:sp>
      <p:pic>
        <p:nvPicPr>
          <p:cNvPr id="54" name="Picture 53">
            <a:extLst>
              <a:ext uri="{FF2B5EF4-FFF2-40B4-BE49-F238E27FC236}">
                <a16:creationId xmlns:a16="http://schemas.microsoft.com/office/drawing/2014/main" id="{B810A7B4-8C24-4C3F-989E-D2FFD2694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3659" y="724289"/>
            <a:ext cx="8298533" cy="2079994"/>
          </a:xfrm>
          <a:prstGeom prst="rect">
            <a:avLst/>
          </a:prstGeom>
        </p:spPr>
      </p:pic>
      <p:sp>
        <p:nvSpPr>
          <p:cNvPr id="56" name="Freeform 9">
            <a:extLst>
              <a:ext uri="{FF2B5EF4-FFF2-40B4-BE49-F238E27FC236}">
                <a16:creationId xmlns:a16="http://schemas.microsoft.com/office/drawing/2014/main" id="{651DF60E-9FF5-4D2F-9517-8A529BC9B549}"/>
              </a:ext>
            </a:extLst>
          </p:cNvPr>
          <p:cNvSpPr>
            <a:spLocks noEditPoints="1"/>
          </p:cNvSpPr>
          <p:nvPr/>
        </p:nvSpPr>
        <p:spPr bwMode="auto">
          <a:xfrm>
            <a:off x="11957" y="40166399"/>
            <a:ext cx="9144000" cy="2617096"/>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57" name="Freeform 9">
            <a:extLst>
              <a:ext uri="{FF2B5EF4-FFF2-40B4-BE49-F238E27FC236}">
                <a16:creationId xmlns:a16="http://schemas.microsoft.com/office/drawing/2014/main" id="{79854483-D9AF-43D6-ACCB-AF7C3D176C89}"/>
              </a:ext>
            </a:extLst>
          </p:cNvPr>
          <p:cNvSpPr>
            <a:spLocks noEditPoints="1"/>
          </p:cNvSpPr>
          <p:nvPr/>
        </p:nvSpPr>
        <p:spPr bwMode="auto">
          <a:xfrm>
            <a:off x="8323636" y="40238407"/>
            <a:ext cx="9144000" cy="2617096"/>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58" name="Freeform 9">
            <a:extLst>
              <a:ext uri="{FF2B5EF4-FFF2-40B4-BE49-F238E27FC236}">
                <a16:creationId xmlns:a16="http://schemas.microsoft.com/office/drawing/2014/main" id="{EFD982A1-9F20-4F7F-8E3D-911B4541AE0C}"/>
              </a:ext>
            </a:extLst>
          </p:cNvPr>
          <p:cNvSpPr>
            <a:spLocks noEditPoints="1"/>
          </p:cNvSpPr>
          <p:nvPr/>
        </p:nvSpPr>
        <p:spPr bwMode="auto">
          <a:xfrm>
            <a:off x="17102059" y="40191207"/>
            <a:ext cx="9144000" cy="2617096"/>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59" name="Freeform 9">
            <a:extLst>
              <a:ext uri="{FF2B5EF4-FFF2-40B4-BE49-F238E27FC236}">
                <a16:creationId xmlns:a16="http://schemas.microsoft.com/office/drawing/2014/main" id="{8891F16B-76D2-41A6-8172-43DA907FAD04}"/>
              </a:ext>
            </a:extLst>
          </p:cNvPr>
          <p:cNvSpPr>
            <a:spLocks noEditPoints="1"/>
          </p:cNvSpPr>
          <p:nvPr/>
        </p:nvSpPr>
        <p:spPr bwMode="auto">
          <a:xfrm>
            <a:off x="21177540" y="40191207"/>
            <a:ext cx="9144000" cy="2617096"/>
          </a:xfrm>
          <a:custGeom>
            <a:avLst/>
            <a:gdLst>
              <a:gd name="T0" fmla="*/ 4482 w 5998"/>
              <a:gd name="T1" fmla="*/ 420 h 654"/>
              <a:gd name="T2" fmla="*/ 1794 w 5998"/>
              <a:gd name="T3" fmla="*/ 367 h 654"/>
              <a:gd name="T4" fmla="*/ 4798 w 5998"/>
              <a:gd name="T5" fmla="*/ 367 h 654"/>
              <a:gd name="T6" fmla="*/ 3151 w 5998"/>
              <a:gd name="T7" fmla="*/ 420 h 654"/>
              <a:gd name="T8" fmla="*/ 2643 w 5998"/>
              <a:gd name="T9" fmla="*/ 345 h 654"/>
              <a:gd name="T10" fmla="*/ 3914 w 5998"/>
              <a:gd name="T11" fmla="*/ 314 h 654"/>
              <a:gd name="T12" fmla="*/ 3342 w 5998"/>
              <a:gd name="T13" fmla="*/ 411 h 654"/>
              <a:gd name="T14" fmla="*/ 4691 w 5998"/>
              <a:gd name="T15" fmla="*/ 334 h 654"/>
              <a:gd name="T16" fmla="*/ 5785 w 5998"/>
              <a:gd name="T17" fmla="*/ 280 h 654"/>
              <a:gd name="T18" fmla="*/ 3431 w 5998"/>
              <a:gd name="T19" fmla="*/ 374 h 654"/>
              <a:gd name="T20" fmla="*/ 3051 w 5998"/>
              <a:gd name="T21" fmla="*/ 392 h 654"/>
              <a:gd name="T22" fmla="*/ 2302 w 5998"/>
              <a:gd name="T23" fmla="*/ 298 h 654"/>
              <a:gd name="T24" fmla="*/ 5942 w 5998"/>
              <a:gd name="T25" fmla="*/ 214 h 654"/>
              <a:gd name="T26" fmla="*/ 2011 w 5998"/>
              <a:gd name="T27" fmla="*/ 260 h 654"/>
              <a:gd name="T28" fmla="*/ 5338 w 5998"/>
              <a:gd name="T29" fmla="*/ 187 h 654"/>
              <a:gd name="T30" fmla="*/ 2351 w 5998"/>
              <a:gd name="T31" fmla="*/ 267 h 654"/>
              <a:gd name="T32" fmla="*/ 1998 w 5998"/>
              <a:gd name="T33" fmla="*/ 163 h 654"/>
              <a:gd name="T34" fmla="*/ 2534 w 5998"/>
              <a:gd name="T35" fmla="*/ 171 h 654"/>
              <a:gd name="T36" fmla="*/ 3734 w 5998"/>
              <a:gd name="T37" fmla="*/ 40 h 654"/>
              <a:gd name="T38" fmla="*/ 3865 w 5998"/>
              <a:gd name="T39" fmla="*/ 214 h 654"/>
              <a:gd name="T40" fmla="*/ 3980 w 5998"/>
              <a:gd name="T41" fmla="*/ 136 h 654"/>
              <a:gd name="T42" fmla="*/ 4140 w 5998"/>
              <a:gd name="T43" fmla="*/ 178 h 654"/>
              <a:gd name="T44" fmla="*/ 4265 w 5998"/>
              <a:gd name="T45" fmla="*/ 347 h 654"/>
              <a:gd name="T46" fmla="*/ 4465 w 5998"/>
              <a:gd name="T47" fmla="*/ 323 h 654"/>
              <a:gd name="T48" fmla="*/ 4525 w 5998"/>
              <a:gd name="T49" fmla="*/ 220 h 654"/>
              <a:gd name="T50" fmla="*/ 4645 w 5998"/>
              <a:gd name="T51" fmla="*/ 311 h 654"/>
              <a:gd name="T52" fmla="*/ 4794 w 5998"/>
              <a:gd name="T53" fmla="*/ 280 h 654"/>
              <a:gd name="T54" fmla="*/ 4849 w 5998"/>
              <a:gd name="T55" fmla="*/ 209 h 654"/>
              <a:gd name="T56" fmla="*/ 5034 w 5998"/>
              <a:gd name="T57" fmla="*/ 271 h 654"/>
              <a:gd name="T58" fmla="*/ 5125 w 5998"/>
              <a:gd name="T59" fmla="*/ 67 h 654"/>
              <a:gd name="T60" fmla="*/ 5262 w 5998"/>
              <a:gd name="T61" fmla="*/ 327 h 654"/>
              <a:gd name="T62" fmla="*/ 5414 w 5998"/>
              <a:gd name="T63" fmla="*/ 163 h 654"/>
              <a:gd name="T64" fmla="*/ 5565 w 5998"/>
              <a:gd name="T65" fmla="*/ 283 h 654"/>
              <a:gd name="T66" fmla="*/ 5654 w 5998"/>
              <a:gd name="T67" fmla="*/ 156 h 654"/>
              <a:gd name="T68" fmla="*/ 5774 w 5998"/>
              <a:gd name="T69" fmla="*/ 300 h 654"/>
              <a:gd name="T70" fmla="*/ 5891 w 5998"/>
              <a:gd name="T71" fmla="*/ 136 h 654"/>
              <a:gd name="T72" fmla="*/ 51 w 5998"/>
              <a:gd name="T73" fmla="*/ 287 h 654"/>
              <a:gd name="T74" fmla="*/ 145 w 5998"/>
              <a:gd name="T75" fmla="*/ 214 h 654"/>
              <a:gd name="T76" fmla="*/ 251 w 5998"/>
              <a:gd name="T77" fmla="*/ 131 h 654"/>
              <a:gd name="T78" fmla="*/ 420 w 5998"/>
              <a:gd name="T79" fmla="*/ 178 h 654"/>
              <a:gd name="T80" fmla="*/ 545 w 5998"/>
              <a:gd name="T81" fmla="*/ 347 h 654"/>
              <a:gd name="T82" fmla="*/ 745 w 5998"/>
              <a:gd name="T83" fmla="*/ 323 h 654"/>
              <a:gd name="T84" fmla="*/ 814 w 5998"/>
              <a:gd name="T85" fmla="*/ 254 h 654"/>
              <a:gd name="T86" fmla="*/ 934 w 5998"/>
              <a:gd name="T87" fmla="*/ 367 h 654"/>
              <a:gd name="T88" fmla="*/ 1063 w 5998"/>
              <a:gd name="T89" fmla="*/ 223 h 654"/>
              <a:gd name="T90" fmla="*/ 1165 w 5998"/>
              <a:gd name="T91" fmla="*/ 247 h 654"/>
              <a:gd name="T92" fmla="*/ 1303 w 5998"/>
              <a:gd name="T93" fmla="*/ 183 h 654"/>
              <a:gd name="T94" fmla="*/ 1420 w 5998"/>
              <a:gd name="T95" fmla="*/ 98 h 654"/>
              <a:gd name="T96" fmla="*/ 1578 w 5998"/>
              <a:gd name="T97" fmla="*/ 143 h 654"/>
              <a:gd name="T98" fmla="*/ 1762 w 5998"/>
              <a:gd name="T99" fmla="*/ 123 h 654"/>
              <a:gd name="T100" fmla="*/ 1871 w 5998"/>
              <a:gd name="T101" fmla="*/ 260 h 654"/>
              <a:gd name="T102" fmla="*/ 1962 w 5998"/>
              <a:gd name="T103" fmla="*/ 43 h 654"/>
              <a:gd name="T104" fmla="*/ 2098 w 5998"/>
              <a:gd name="T105" fmla="*/ 267 h 654"/>
              <a:gd name="T106" fmla="*/ 2227 w 5998"/>
              <a:gd name="T107" fmla="*/ 185 h 654"/>
              <a:gd name="T108" fmla="*/ 2402 w 5998"/>
              <a:gd name="T109" fmla="*/ 143 h 654"/>
              <a:gd name="T110" fmla="*/ 2578 w 5998"/>
              <a:gd name="T111" fmla="*/ 131 h 654"/>
              <a:gd name="T112" fmla="*/ 2731 w 5998"/>
              <a:gd name="T113" fmla="*/ 94 h 654"/>
              <a:gd name="T114" fmla="*/ 2878 w 5998"/>
              <a:gd name="T115" fmla="*/ 274 h 654"/>
              <a:gd name="T116" fmla="*/ 3003 w 5998"/>
              <a:gd name="T117" fmla="*/ 285 h 654"/>
              <a:gd name="T118" fmla="*/ 3191 w 5998"/>
              <a:gd name="T119" fmla="*/ 67 h 654"/>
              <a:gd name="T120" fmla="*/ 3311 w 5998"/>
              <a:gd name="T121" fmla="*/ 251 h 654"/>
              <a:gd name="T122" fmla="*/ 3476 w 5998"/>
              <a:gd name="T123" fmla="*/ 292 h 654"/>
              <a:gd name="T124" fmla="*/ 3578 w 5998"/>
              <a:gd name="T125"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98" h="654">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p>
        </p:txBody>
      </p:sp>
      <p:sp>
        <p:nvSpPr>
          <p:cNvPr id="61" name="TextBox 60">
            <a:extLst>
              <a:ext uri="{FF2B5EF4-FFF2-40B4-BE49-F238E27FC236}">
                <a16:creationId xmlns:a16="http://schemas.microsoft.com/office/drawing/2014/main" id="{571DCC4D-3A14-4665-ADCC-FDF6448A36DC}"/>
              </a:ext>
            </a:extLst>
          </p:cNvPr>
          <p:cNvSpPr txBox="1"/>
          <p:nvPr/>
        </p:nvSpPr>
        <p:spPr>
          <a:xfrm>
            <a:off x="775075" y="11185027"/>
            <a:ext cx="13102042" cy="1980653"/>
          </a:xfrm>
          <a:prstGeom prst="rect">
            <a:avLst/>
          </a:prstGeom>
          <a:noFill/>
        </p:spPr>
        <p:txBody>
          <a:bodyPr wrap="square" lIns="86978" tIns="43489" rIns="86978" bIns="43489" rtlCol="0">
            <a:spAutoFit/>
          </a:bodyPr>
          <a:lstStyle/>
          <a:p>
            <a:pPr algn="just">
              <a:spcBef>
                <a:spcPts val="1800"/>
              </a:spcBef>
            </a:pPr>
            <a:r>
              <a:rPr lang="en-US" sz="4100" dirty="0">
                <a:solidFill>
                  <a:schemeClr val="bg2">
                    <a:lumMod val="25000"/>
                  </a:schemeClr>
                </a:solidFill>
                <a:cs typeface="Arial" pitchFamily="34" charset="0"/>
              </a:rPr>
              <a:t>To propose a precision weed management system by integrating computer vision to replace the usage of herbicide and reduce labor, cost and time in weed removal.</a:t>
            </a:r>
          </a:p>
        </p:txBody>
      </p:sp>
      <p:sp>
        <p:nvSpPr>
          <p:cNvPr id="62" name="TextBox 61">
            <a:extLst>
              <a:ext uri="{FF2B5EF4-FFF2-40B4-BE49-F238E27FC236}">
                <a16:creationId xmlns:a16="http://schemas.microsoft.com/office/drawing/2014/main" id="{711D71D6-E048-4150-B833-9B83AFD2B9C5}"/>
              </a:ext>
            </a:extLst>
          </p:cNvPr>
          <p:cNvSpPr txBox="1"/>
          <p:nvPr/>
        </p:nvSpPr>
        <p:spPr>
          <a:xfrm>
            <a:off x="909325" y="14920021"/>
            <a:ext cx="13102042" cy="9213402"/>
          </a:xfrm>
          <a:prstGeom prst="rect">
            <a:avLst/>
          </a:prstGeom>
          <a:noFill/>
        </p:spPr>
        <p:txBody>
          <a:bodyPr wrap="square" lIns="86978" tIns="43489" rIns="86978" bIns="43489" rtlCol="0">
            <a:spAutoFit/>
          </a:bodyPr>
          <a:lstStyle/>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To develop a real-time weed mapping system for future implementation with imaging module, data processing unit and weed remover module.</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To build a friendly system which can be used throughout the generation ranges.</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To build a robust feature extraction system that differentiate crops and weeds well in different lighting or weather conditions while maintaining high speed operation. </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To apply a custom trained CNN network to improve the generalization capability. </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To evaluate the effectiveness of the weed management system in real-world agricultural fields.</a:t>
            </a:r>
          </a:p>
        </p:txBody>
      </p:sp>
      <p:sp>
        <p:nvSpPr>
          <p:cNvPr id="63" name="TextBox 62">
            <a:extLst>
              <a:ext uri="{FF2B5EF4-FFF2-40B4-BE49-F238E27FC236}">
                <a16:creationId xmlns:a16="http://schemas.microsoft.com/office/drawing/2014/main" id="{BB3CAE49-0CDF-4EE9-A7EB-E56274A2CEF3}"/>
              </a:ext>
            </a:extLst>
          </p:cNvPr>
          <p:cNvSpPr txBox="1"/>
          <p:nvPr/>
        </p:nvSpPr>
        <p:spPr>
          <a:xfrm>
            <a:off x="16001147" y="11328725"/>
            <a:ext cx="13102042" cy="7720686"/>
          </a:xfrm>
          <a:prstGeom prst="rect">
            <a:avLst/>
          </a:prstGeom>
          <a:noFill/>
        </p:spPr>
        <p:txBody>
          <a:bodyPr wrap="square" lIns="86978" tIns="43489" rIns="86978" bIns="43489" rtlCol="0">
            <a:spAutoFit/>
          </a:bodyPr>
          <a:lstStyle/>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Allow high differentiation rate of crops and weeds in different lighting or weather conditions while maintaining high speed operation.</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Allow farmers to interface with the system in an intuitive environment.</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Transmission of real-time footage from the camera to the user interface and return location of the weed detected in order to proceed to removal.</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Exploit Convolutional Neural Networks (CNNs) to improve the generalization capability between crop and weed on custom trained weights.</a:t>
            </a:r>
          </a:p>
        </p:txBody>
      </p:sp>
      <p:sp>
        <p:nvSpPr>
          <p:cNvPr id="64" name="TextBox 63">
            <a:extLst>
              <a:ext uri="{FF2B5EF4-FFF2-40B4-BE49-F238E27FC236}">
                <a16:creationId xmlns:a16="http://schemas.microsoft.com/office/drawing/2014/main" id="{A4837F78-ACF6-4FC6-8B2D-B78BAA6AABDA}"/>
              </a:ext>
            </a:extLst>
          </p:cNvPr>
          <p:cNvSpPr txBox="1"/>
          <p:nvPr/>
        </p:nvSpPr>
        <p:spPr>
          <a:xfrm>
            <a:off x="879467" y="25864358"/>
            <a:ext cx="13102042" cy="14614881"/>
          </a:xfrm>
          <a:prstGeom prst="rect">
            <a:avLst/>
          </a:prstGeom>
          <a:noFill/>
        </p:spPr>
        <p:txBody>
          <a:bodyPr wrap="square" lIns="86978" tIns="43489" rIns="86978" bIns="43489" rtlCol="0">
            <a:spAutoFit/>
          </a:bodyPr>
          <a:lstStyle/>
          <a:p>
            <a:pPr algn="just">
              <a:spcBef>
                <a:spcPts val="1800"/>
              </a:spcBef>
            </a:pPr>
            <a:r>
              <a:rPr lang="en-US" sz="4100" b="1" dirty="0">
                <a:solidFill>
                  <a:schemeClr val="bg2">
                    <a:lumMod val="25000"/>
                  </a:schemeClr>
                </a:solidFill>
                <a:cs typeface="Arial" pitchFamily="34" charset="0"/>
              </a:rPr>
              <a:t>Tangible Benefits:</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Identification and removal of weed can be automated with high accuracy.</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Healthier crops and higher yields will increase revenue of farmers. </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Reduction in weed can reduce overall labour cost and effort.</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Productivity gain for farmers as they can focus on other significant tasks.</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Elimination of weed can reduce infestation of diseases and pests to crops.</a:t>
            </a:r>
          </a:p>
          <a:p>
            <a:pPr marL="571500" indent="-571500" algn="just">
              <a:spcBef>
                <a:spcPts val="1800"/>
              </a:spcBef>
              <a:buFont typeface="Arial" panose="020B0604020202020204" pitchFamily="34" charset="0"/>
              <a:buChar char="•"/>
            </a:pPr>
            <a:endParaRPr lang="en-US" sz="4100" dirty="0">
              <a:solidFill>
                <a:schemeClr val="bg2">
                  <a:lumMod val="25000"/>
                </a:schemeClr>
              </a:solidFill>
              <a:cs typeface="Arial" pitchFamily="34" charset="0"/>
            </a:endParaRPr>
          </a:p>
          <a:p>
            <a:pPr algn="just">
              <a:spcBef>
                <a:spcPts val="1800"/>
              </a:spcBef>
            </a:pPr>
            <a:r>
              <a:rPr lang="en-US" sz="4100" b="1" dirty="0">
                <a:solidFill>
                  <a:schemeClr val="bg2">
                    <a:lumMod val="25000"/>
                  </a:schemeClr>
                </a:solidFill>
                <a:cs typeface="Arial" pitchFamily="34" charset="0"/>
              </a:rPr>
              <a:t>Intangible Benefits:</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Improve sustainability of the ecosystem.</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Health of farmers can be maintained by reducing the exposure to herbicides.</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Technologies attract the young generation to engage in agriculture.</a:t>
            </a:r>
          </a:p>
          <a:p>
            <a:pPr marL="571500" indent="-571500" algn="just">
              <a:spcBef>
                <a:spcPts val="1800"/>
              </a:spcBef>
              <a:buFont typeface="Arial" panose="020B0604020202020204" pitchFamily="34" charset="0"/>
              <a:buChar char="•"/>
            </a:pPr>
            <a:r>
              <a:rPr lang="en-US" sz="4100" dirty="0">
                <a:solidFill>
                  <a:schemeClr val="bg2">
                    <a:lumMod val="25000"/>
                  </a:schemeClr>
                </a:solidFill>
                <a:cs typeface="Arial" pitchFamily="34" charset="0"/>
              </a:rPr>
              <a:t>Mutual learning between researchers and farmers.</a:t>
            </a:r>
          </a:p>
        </p:txBody>
      </p:sp>
      <p:pic>
        <p:nvPicPr>
          <p:cNvPr id="1028" name="Picture 4">
            <a:extLst>
              <a:ext uri="{FF2B5EF4-FFF2-40B4-BE49-F238E27FC236}">
                <a16:creationId xmlns:a16="http://schemas.microsoft.com/office/drawing/2014/main" id="{02D2FE51-AD56-47D6-BCB7-7396CD8C2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2157" y="27668982"/>
            <a:ext cx="5074088" cy="10927343"/>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p:cNvSpPr txBox="1"/>
          <p:nvPr/>
        </p:nvSpPr>
        <p:spPr>
          <a:xfrm>
            <a:off x="15973380" y="40549658"/>
            <a:ext cx="22372526" cy="1965264"/>
          </a:xfrm>
          <a:prstGeom prst="rect">
            <a:avLst/>
          </a:prstGeom>
          <a:noFill/>
        </p:spPr>
        <p:txBody>
          <a:bodyPr wrap="square" lIns="86978" tIns="43489" rIns="86978" bIns="43489" rtlCol="0">
            <a:spAutoFit/>
          </a:bodyPr>
          <a:lstStyle/>
          <a:p>
            <a:pPr>
              <a:spcBef>
                <a:spcPts val="1800"/>
              </a:spcBef>
            </a:pPr>
            <a:r>
              <a:rPr lang="en-US" sz="3200" b="1" dirty="0">
                <a:solidFill>
                  <a:schemeClr val="bg2">
                    <a:lumMod val="25000"/>
                  </a:schemeClr>
                </a:solidFill>
                <a:cs typeface="Arial" pitchFamily="34" charset="0"/>
              </a:rPr>
              <a:t>Precision Weed Management Using Computer Vision in Modern Agriculture</a:t>
            </a:r>
            <a:endParaRPr lang="en-US" sz="3000" dirty="0">
              <a:solidFill>
                <a:schemeClr val="bg2">
                  <a:lumMod val="25000"/>
                </a:schemeClr>
              </a:solidFill>
              <a:cs typeface="Arial" pitchFamily="34" charset="0"/>
            </a:endParaRPr>
          </a:p>
          <a:p>
            <a:pPr>
              <a:spcBef>
                <a:spcPts val="1800"/>
              </a:spcBef>
            </a:pPr>
            <a:r>
              <a:rPr lang="en-US" sz="3000" dirty="0">
                <a:solidFill>
                  <a:schemeClr val="bg2">
                    <a:lumMod val="25000"/>
                  </a:schemeClr>
                </a:solidFill>
                <a:cs typeface="Arial" pitchFamily="34" charset="0"/>
              </a:rPr>
              <a:t>Developer: Mr. Chen Tet Lun (TP045873) | BSc (Hons) in Computer Science</a:t>
            </a:r>
          </a:p>
          <a:p>
            <a:pPr>
              <a:spcBef>
                <a:spcPts val="1800"/>
              </a:spcBef>
            </a:pPr>
            <a:r>
              <a:rPr lang="en-US" sz="3000" dirty="0">
                <a:solidFill>
                  <a:schemeClr val="bg2">
                    <a:lumMod val="25000"/>
                  </a:schemeClr>
                </a:solidFill>
                <a:cs typeface="Arial" pitchFamily="34" charset="0"/>
              </a:rPr>
              <a:t>Supervisor: Mr. </a:t>
            </a:r>
            <a:r>
              <a:rPr lang="en-US" sz="3000" dirty="0" err="1">
                <a:solidFill>
                  <a:schemeClr val="bg2">
                    <a:lumMod val="25000"/>
                  </a:schemeClr>
                </a:solidFill>
                <a:cs typeface="Arial" pitchFamily="34" charset="0"/>
              </a:rPr>
              <a:t>Dhason</a:t>
            </a:r>
            <a:r>
              <a:rPr lang="en-US" sz="3000" dirty="0">
                <a:solidFill>
                  <a:schemeClr val="bg2">
                    <a:lumMod val="25000"/>
                  </a:schemeClr>
                </a:solidFill>
                <a:cs typeface="Arial" pitchFamily="34" charset="0"/>
              </a:rPr>
              <a:t> </a:t>
            </a:r>
            <a:r>
              <a:rPr lang="en-US" sz="3000" dirty="0" err="1">
                <a:solidFill>
                  <a:schemeClr val="bg2">
                    <a:lumMod val="25000"/>
                  </a:schemeClr>
                </a:solidFill>
                <a:cs typeface="Arial" pitchFamily="34" charset="0"/>
              </a:rPr>
              <a:t>Padmakumar</a:t>
            </a:r>
            <a:r>
              <a:rPr lang="en-US" sz="3000" dirty="0">
                <a:solidFill>
                  <a:schemeClr val="bg2">
                    <a:lumMod val="25000"/>
                  </a:schemeClr>
                </a:solidFill>
                <a:cs typeface="Arial" pitchFamily="34" charset="0"/>
              </a:rPr>
              <a:t>       | Second Marker: Dr. Sivakumar</a:t>
            </a:r>
          </a:p>
        </p:txBody>
      </p:sp>
      <p:pic>
        <p:nvPicPr>
          <p:cNvPr id="1030" name="Picture 6">
            <a:extLst>
              <a:ext uri="{FF2B5EF4-FFF2-40B4-BE49-F238E27FC236}">
                <a16:creationId xmlns:a16="http://schemas.microsoft.com/office/drawing/2014/main" id="{389F9A49-E7FA-402A-B7FA-09EAD043D0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69741" y="27733823"/>
            <a:ext cx="5074088" cy="1095329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E05A04AF-ADBD-492E-80C4-F7589CD59C9B}"/>
              </a:ext>
            </a:extLst>
          </p:cNvPr>
          <p:cNvSpPr txBox="1"/>
          <p:nvPr/>
        </p:nvSpPr>
        <p:spPr>
          <a:xfrm>
            <a:off x="15973380" y="20814969"/>
            <a:ext cx="13102042" cy="5766305"/>
          </a:xfrm>
          <a:prstGeom prst="rect">
            <a:avLst/>
          </a:prstGeom>
          <a:noFill/>
        </p:spPr>
        <p:txBody>
          <a:bodyPr wrap="square" lIns="86978" tIns="43489" rIns="86978" bIns="43489" rtlCol="0">
            <a:spAutoFit/>
          </a:bodyPr>
          <a:lstStyle/>
          <a:p>
            <a:pPr algn="just">
              <a:spcBef>
                <a:spcPts val="1800"/>
              </a:spcBef>
            </a:pPr>
            <a:r>
              <a:rPr lang="en-US" sz="4100" dirty="0">
                <a:solidFill>
                  <a:schemeClr val="bg2">
                    <a:lumMod val="25000"/>
                  </a:schemeClr>
                </a:solidFill>
                <a:cs typeface="Arial" pitchFamily="34" charset="0"/>
              </a:rPr>
              <a:t>The developed  weed management system met all the requirements while providing a equally or better weed/crop detection as compared to competitors as compared at 92.94% for detection and 93.42% for classification. An intuitive and user-friendly frontend UI for user engagement has been developed for interactions. The developer has identified the potential limitations highlighting future enhancements especially gathering much more data to leverage its usefulness.</a:t>
            </a:r>
          </a:p>
        </p:txBody>
      </p:sp>
    </p:spTree>
    <p:extLst>
      <p:ext uri="{BB962C8B-B14F-4D97-AF65-F5344CB8AC3E}">
        <p14:creationId xmlns:p14="http://schemas.microsoft.com/office/powerpoint/2010/main" val="316969786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572</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John Chen</cp:lastModifiedBy>
  <cp:revision>15</cp:revision>
  <dcterms:created xsi:type="dcterms:W3CDTF">2012-08-06T20:12:21Z</dcterms:created>
  <dcterms:modified xsi:type="dcterms:W3CDTF">2021-03-02T17:38:53Z</dcterms:modified>
  <cp:category>templates for scientific poster</cp:category>
</cp:coreProperties>
</file>