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66" d="100"/>
          <a:sy n="66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10B3-3310-4B37-ABF6-3F696096D8A1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F4B1-BA13-48FF-8412-925C1F81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Midterm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Luay</a:t>
            </a:r>
            <a:r>
              <a:rPr lang="en-US" dirty="0" smtClean="0"/>
              <a:t> </a:t>
            </a:r>
            <a:r>
              <a:rPr lang="en-US" dirty="0" err="1" smtClean="0"/>
              <a:t>Alshawi</a:t>
            </a:r>
            <a:r>
              <a:rPr lang="en-US" dirty="0" smtClean="0"/>
              <a:t>, Gabe Morey, Christopher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8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and Low level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Draw in non-technical audience with appeal to interests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Remain abstract on technical detail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 smtClean="0"/>
              <a:t>Low Level: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Detailed description for technical audience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Be more technical both in term usage, but also in implementation detail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Script</a:t>
            </a:r>
          </a:p>
          <a:p>
            <a:r>
              <a:rPr lang="en-US" dirty="0" smtClean="0"/>
              <a:t>Decision Layer</a:t>
            </a:r>
          </a:p>
          <a:p>
            <a:r>
              <a:rPr lang="en-US" dirty="0" smtClean="0"/>
              <a:t>Network Server Code</a:t>
            </a:r>
          </a:p>
          <a:p>
            <a:r>
              <a:rPr lang="en-US" dirty="0" smtClean="0"/>
              <a:t>Training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always completes level 1</a:t>
            </a:r>
          </a:p>
          <a:p>
            <a:r>
              <a:rPr lang="en-US" dirty="0" smtClean="0"/>
              <a:t>Top score </a:t>
            </a:r>
            <a:r>
              <a:rPr lang="en-US" smtClean="0"/>
              <a:t>of 18230</a:t>
            </a:r>
            <a:endParaRPr lang="en-US" dirty="0" smtClean="0"/>
          </a:p>
          <a:p>
            <a:r>
              <a:rPr lang="en-US" dirty="0" smtClean="0"/>
              <a:t>~12-15 frames per second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Computer setup</a:t>
            </a:r>
          </a:p>
          <a:p>
            <a:r>
              <a:rPr lang="en-US" dirty="0" smtClean="0"/>
              <a:t>Jetson TX1, camera</a:t>
            </a:r>
          </a:p>
          <a:p>
            <a:r>
              <a:rPr lang="en-US" dirty="0" smtClean="0"/>
              <a:t>Use as a learning device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Spring Midterm Report</vt:lpstr>
      <vt:lpstr>High and Low level pitch</vt:lpstr>
      <vt:lpstr>Code walkthrough</vt:lpstr>
      <vt:lpstr>Project demo and performance</vt:lpstr>
      <vt:lpstr>Project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Midterm Report</dc:title>
  <dc:creator>chris johnson</dc:creator>
  <cp:lastModifiedBy>chris johnson</cp:lastModifiedBy>
  <cp:revision>4</cp:revision>
  <dcterms:created xsi:type="dcterms:W3CDTF">2017-05-12T23:19:06Z</dcterms:created>
  <dcterms:modified xsi:type="dcterms:W3CDTF">2017-05-13T03:33:18Z</dcterms:modified>
</cp:coreProperties>
</file>