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5" r:id="rId9"/>
    <p:sldId id="261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BC65C-41E3-40DA-8DD8-A246CD7D1F31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6F47A-2617-40F2-84F3-09F0ECB8E0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F47A-2617-40F2-84F3-09F0ECB8E0E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F47A-2617-40F2-84F3-09F0ECB8E0E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F47A-2617-40F2-84F3-09F0ECB8E0E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F47A-2617-40F2-84F3-09F0ECB8E0E0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F47A-2617-40F2-84F3-09F0ECB8E0E0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F47A-2617-40F2-84F3-09F0ECB8E0E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F47A-2617-40F2-84F3-09F0ECB8E0E0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F47A-2617-40F2-84F3-09F0ECB8E0E0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F47A-2617-40F2-84F3-09F0ECB8E0E0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F47A-2617-40F2-84F3-09F0ECB8E0E0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F47A-2617-40F2-84F3-09F0ECB8E0E0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F47A-2617-40F2-84F3-09F0ECB8E0E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F47A-2617-40F2-84F3-09F0ECB8E0E0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F47A-2617-40F2-84F3-09F0ECB8E0E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F47A-2617-40F2-84F3-09F0ECB8E0E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F47A-2617-40F2-84F3-09F0ECB8E0E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F47A-2617-40F2-84F3-09F0ECB8E0E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F47A-2617-40F2-84F3-09F0ECB8E0E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F47A-2617-40F2-84F3-09F0ECB8E0E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F47A-2617-40F2-84F3-09F0ECB8E0E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AB70B-BF9B-463E-A6F3-8DB276D20949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B1DF7-0C01-44DF-8DBF-A27239E16388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AB70B-BF9B-463E-A6F3-8DB276D20949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B1DF7-0C01-44DF-8DBF-A27239E16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AB70B-BF9B-463E-A6F3-8DB276D20949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B1DF7-0C01-44DF-8DBF-A27239E16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AB70B-BF9B-463E-A6F3-8DB276D20949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B1DF7-0C01-44DF-8DBF-A27239E16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AB70B-BF9B-463E-A6F3-8DB276D20949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B1DF7-0C01-44DF-8DBF-A27239E163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AB70B-BF9B-463E-A6F3-8DB276D20949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B1DF7-0C01-44DF-8DBF-A27239E16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AB70B-BF9B-463E-A6F3-8DB276D20949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B1DF7-0C01-44DF-8DBF-A27239E1638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AB70B-BF9B-463E-A6F3-8DB276D20949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B1DF7-0C01-44DF-8DBF-A27239E16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AB70B-BF9B-463E-A6F3-8DB276D20949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B1DF7-0C01-44DF-8DBF-A27239E16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AB70B-BF9B-463E-A6F3-8DB276D20949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B1DF7-0C01-44DF-8DBF-A27239E16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42AB70B-BF9B-463E-A6F3-8DB276D20949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53AB1DF7-0C01-44DF-8DBF-A27239E16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42AB70B-BF9B-463E-A6F3-8DB276D20949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3AB1DF7-0C01-44DF-8DBF-A27239E1638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comp1920-shoppingcar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comp1920-shoppingcar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Comp1920-Shopping Cart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Bill Yu, Chun </a:t>
            </a:r>
            <a:r>
              <a:rPr lang="en-US" dirty="0" err="1" smtClean="0"/>
              <a:t>Wai</a:t>
            </a:r>
            <a:r>
              <a:rPr lang="en-US" dirty="0" smtClean="0"/>
              <a:t> Chan, Patrick Kowalski, </a:t>
            </a:r>
            <a:r>
              <a:rPr lang="en-US" dirty="0" err="1" smtClean="0"/>
              <a:t>Sahra</a:t>
            </a:r>
            <a:r>
              <a:rPr lang="en-US" dirty="0" smtClean="0"/>
              <a:t> </a:t>
            </a:r>
            <a:r>
              <a:rPr lang="en-US" dirty="0" err="1" smtClean="0"/>
              <a:t>Dilmaghanyan</a:t>
            </a:r>
            <a:r>
              <a:rPr lang="en-US" dirty="0" smtClean="0"/>
              <a:t>, Sami </a:t>
            </a:r>
            <a:r>
              <a:rPr lang="en-US" dirty="0" err="1" smtClean="0"/>
              <a:t>Jashromi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http://code.google.com/p/comp1920-shoppingcart/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CA" dirty="0" smtClean="0"/>
              <a:t>&lt;products&gt;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smtClean="0"/>
              <a:t>&lt;entry&gt;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smtClean="0"/>
              <a:t>	&lt;id&gt;1&lt;/id&gt;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smtClean="0"/>
              <a:t>	&lt;name&gt;handbag&lt;/name&gt;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smtClean="0"/>
              <a:t>	&lt;</a:t>
            </a:r>
            <a:r>
              <a:rPr lang="en-CA" dirty="0" err="1" smtClean="0"/>
              <a:t>imgUrl</a:t>
            </a:r>
            <a:r>
              <a:rPr lang="en-CA" dirty="0" smtClean="0"/>
              <a:t>&gt;./</a:t>
            </a:r>
            <a:r>
              <a:rPr lang="en-CA" dirty="0" err="1" smtClean="0"/>
              <a:t>img</a:t>
            </a:r>
            <a:r>
              <a:rPr lang="en-CA" dirty="0" smtClean="0"/>
              <a:t>/handbag.jpg&lt;/</a:t>
            </a:r>
            <a:r>
              <a:rPr lang="en-CA" dirty="0" err="1" smtClean="0"/>
              <a:t>imgUrl</a:t>
            </a:r>
            <a:r>
              <a:rPr lang="en-CA" dirty="0" smtClean="0"/>
              <a:t>&gt;</a:t>
            </a:r>
          </a:p>
          <a:p>
            <a:pPr>
              <a:buNone/>
            </a:pPr>
            <a:r>
              <a:rPr lang="en-CA" dirty="0" smtClean="0"/>
              <a:t>	&lt;/entry&gt;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smtClean="0"/>
              <a:t>&lt;entry&gt;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smtClean="0"/>
              <a:t>	&lt;id&gt;2&lt;/id&gt;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smtClean="0"/>
              <a:t>	&lt;name&gt;handgun&lt;/name&gt;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echo </a:t>
            </a:r>
            <a:r>
              <a:rPr lang="en-CA" dirty="0" err="1" smtClean="0"/>
              <a:t>json_encode</a:t>
            </a:r>
            <a:r>
              <a:rPr lang="en-CA" dirty="0" smtClean="0"/>
              <a:t>(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smtClean="0"/>
              <a:t>array(</a:t>
            </a:r>
          </a:p>
          <a:p>
            <a:pPr lvl="1">
              <a:buNone/>
            </a:pPr>
            <a:r>
              <a:rPr lang="en-CA" dirty="0" smtClean="0"/>
              <a:t>	array(‘</a:t>
            </a:r>
            <a:r>
              <a:rPr lang="en-CA" dirty="0" err="1" smtClean="0"/>
              <a:t>prodId</a:t>
            </a:r>
            <a:r>
              <a:rPr lang="en-CA" dirty="0" smtClean="0"/>
              <a:t>’ =&gt; 1, ‘name’ =&gt; ‘handbag’, </a:t>
            </a:r>
          </a:p>
          <a:p>
            <a:pPr lvl="1">
              <a:buNone/>
            </a:pPr>
            <a:r>
              <a:rPr lang="en-CA" dirty="0" smtClean="0"/>
              <a:t>		         ‘</a:t>
            </a:r>
            <a:r>
              <a:rPr lang="en-CA" dirty="0" err="1" smtClean="0"/>
              <a:t>imgUrl</a:t>
            </a:r>
            <a:r>
              <a:rPr lang="en-CA" dirty="0" smtClean="0"/>
              <a:t>’ =&gt; ‘./</a:t>
            </a:r>
            <a:r>
              <a:rPr lang="en-CA" dirty="0" err="1" smtClean="0"/>
              <a:t>img</a:t>
            </a:r>
            <a:r>
              <a:rPr lang="en-CA" dirty="0" smtClean="0"/>
              <a:t>/handbag.jpg’),</a:t>
            </a:r>
          </a:p>
          <a:p>
            <a:pPr lvl="1">
              <a:buNone/>
            </a:pPr>
            <a:r>
              <a:rPr lang="en-CA" dirty="0" smtClean="0"/>
              <a:t>	</a:t>
            </a:r>
            <a:r>
              <a:rPr lang="en-CA" dirty="0" smtClean="0"/>
              <a:t>array(‘</a:t>
            </a:r>
            <a:r>
              <a:rPr lang="en-CA" dirty="0" err="1" smtClean="0"/>
              <a:t>prodId</a:t>
            </a:r>
            <a:r>
              <a:rPr lang="en-CA" dirty="0" smtClean="0"/>
              <a:t>’ =&gt; 2, ‘name’ =&gt; ‘handgun’,</a:t>
            </a:r>
          </a:p>
          <a:p>
            <a:pPr lvl="1">
              <a:buNone/>
            </a:pPr>
            <a:r>
              <a:rPr lang="en-CA" dirty="0" smtClean="0"/>
              <a:t>	</a:t>
            </a:r>
            <a:r>
              <a:rPr lang="en-CA" dirty="0" smtClean="0"/>
              <a:t>	          ‘</a:t>
            </a:r>
            <a:r>
              <a:rPr lang="en-CA" dirty="0" err="1" smtClean="0"/>
              <a:t>imgUrl</a:t>
            </a:r>
            <a:r>
              <a:rPr lang="en-CA" dirty="0" smtClean="0"/>
              <a:t>’ =&gt; ‘./</a:t>
            </a:r>
            <a:r>
              <a:rPr lang="en-CA" dirty="0" err="1" smtClean="0"/>
              <a:t>img</a:t>
            </a:r>
            <a:r>
              <a:rPr lang="en-CA" dirty="0" smtClean="0"/>
              <a:t>/handgun.jpg’)</a:t>
            </a:r>
          </a:p>
          <a:p>
            <a:pPr lvl="1">
              <a:buNone/>
            </a:pPr>
            <a:r>
              <a:rPr lang="en-CA" dirty="0" smtClean="0"/>
              <a:t>));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Shopping Cart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It’s all about $_SESSION!</a:t>
            </a:r>
          </a:p>
          <a:p>
            <a:r>
              <a:rPr lang="en-CA" dirty="0" smtClean="0"/>
              <a:t>Don’t even need to use a DB.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Cart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Simply a key value pair:</a:t>
            </a:r>
          </a:p>
          <a:p>
            <a:pPr lvl="1"/>
            <a:r>
              <a:rPr lang="en-CA" dirty="0" err="1" smtClean="0"/>
              <a:t>productName</a:t>
            </a:r>
            <a:r>
              <a:rPr lang="en-CA" dirty="0" smtClean="0"/>
              <a:t> =&gt; quantity</a:t>
            </a:r>
          </a:p>
          <a:p>
            <a:r>
              <a:rPr lang="en-CA" dirty="0" smtClean="0"/>
              <a:t>Add item/update quantity:</a:t>
            </a:r>
          </a:p>
          <a:p>
            <a:pPr lvl="1"/>
            <a:r>
              <a:rPr lang="en-CA" dirty="0" err="1" smtClean="0"/>
              <a:t>productName</a:t>
            </a:r>
            <a:r>
              <a:rPr lang="en-CA" dirty="0" smtClean="0"/>
              <a:t> =&gt; (quantity  +/- some count)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bunch of Items?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Easy:</a:t>
            </a:r>
          </a:p>
          <a:p>
            <a:endParaRPr lang="en-CA" dirty="0" smtClean="0"/>
          </a:p>
          <a:p>
            <a:pPr>
              <a:buNone/>
            </a:pPr>
            <a:r>
              <a:rPr lang="en-CA" dirty="0" smtClean="0"/>
              <a:t>		array( “prodName_01” =&gt; 100,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smtClean="0"/>
              <a:t>		“prodName_02” =&gt; 13,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smtClean="0"/>
              <a:t>		...);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about the cart?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$_SESSION[‘cart’] = array();</a:t>
            </a:r>
          </a:p>
          <a:p>
            <a:r>
              <a:rPr lang="en-CA" dirty="0" smtClean="0"/>
              <a:t>That’s our cart.!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 new item:</a:t>
            </a:r>
          </a:p>
          <a:p>
            <a:pPr lvl="1"/>
            <a:r>
              <a:rPr lang="en-CA" dirty="0" smtClean="0"/>
              <a:t>$_SESSION[‘cart’][‘</a:t>
            </a:r>
            <a:r>
              <a:rPr lang="en-CA" dirty="0" err="1" smtClean="0"/>
              <a:t>newItem</a:t>
            </a:r>
            <a:r>
              <a:rPr lang="en-CA" dirty="0" smtClean="0"/>
              <a:t>’] = 10;</a:t>
            </a:r>
          </a:p>
          <a:p>
            <a:r>
              <a:rPr lang="en-CA" dirty="0" smtClean="0"/>
              <a:t>Add more:</a:t>
            </a:r>
          </a:p>
          <a:p>
            <a:pPr lvl="1"/>
            <a:r>
              <a:rPr lang="en-CA" dirty="0" smtClean="0"/>
              <a:t>$_ SESSION[‘cart’][‘</a:t>
            </a:r>
            <a:r>
              <a:rPr lang="en-CA" dirty="0" err="1" smtClean="0"/>
              <a:t>newItem</a:t>
            </a:r>
            <a:r>
              <a:rPr lang="en-CA" dirty="0" smtClean="0"/>
              <a:t>’]  += 5;</a:t>
            </a:r>
          </a:p>
          <a:p>
            <a:r>
              <a:rPr lang="en-CA" dirty="0" smtClean="0"/>
              <a:t>Remove:</a:t>
            </a:r>
          </a:p>
          <a:p>
            <a:pPr lvl="1"/>
            <a:r>
              <a:rPr lang="en-CA" dirty="0" smtClean="0"/>
              <a:t>unset($_ SESSION[‘cart’][‘</a:t>
            </a:r>
            <a:r>
              <a:rPr lang="en-CA" dirty="0" err="1" smtClean="0"/>
              <a:t>newItem</a:t>
            </a:r>
            <a:r>
              <a:rPr lang="en-CA" dirty="0" smtClean="0"/>
              <a:t>’]);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Get Cart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foreach</a:t>
            </a:r>
            <a:r>
              <a:rPr lang="en-CA" dirty="0" smtClean="0"/>
              <a:t> ($_SESSION[‘cart’] as $</a:t>
            </a:r>
            <a:r>
              <a:rPr lang="en-CA" dirty="0" err="1" smtClean="0"/>
              <a:t>prodName</a:t>
            </a:r>
            <a:r>
              <a:rPr lang="en-CA" dirty="0" smtClean="0"/>
              <a:t> =&gt; $quantity) {</a:t>
            </a:r>
          </a:p>
          <a:p>
            <a:pPr lvl="1">
              <a:buNone/>
            </a:pPr>
            <a:r>
              <a:rPr lang="en-CA" dirty="0" smtClean="0"/>
              <a:t>		...</a:t>
            </a:r>
          </a:p>
          <a:p>
            <a:pPr lvl="1">
              <a:buNone/>
            </a:pPr>
            <a:r>
              <a:rPr lang="en-CA" dirty="0" smtClean="0"/>
              <a:t>}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That’s it!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Exercise</a:t>
            </a:r>
            <a:endParaRPr lang="en-US" dirty="0"/>
          </a:p>
        </p:txBody>
      </p:sp>
      <p:pic>
        <p:nvPicPr>
          <p:cNvPr id="4" name="Content Placeholder 3" descr="exercis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483768" y="1196752"/>
            <a:ext cx="3960440" cy="52132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Webpage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http://code.google.com/p/comp1920-shoppingcart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CA" dirty="0" smtClean="0"/>
              <a:t>Just search </a:t>
            </a:r>
            <a:r>
              <a:rPr lang="en-CA" dirty="0" err="1" smtClean="0"/>
              <a:t>googlecode</a:t>
            </a:r>
            <a:endParaRPr lang="en-CA" dirty="0" smtClean="0"/>
          </a:p>
          <a:p>
            <a:r>
              <a:rPr lang="en-CA" dirty="0" smtClean="0"/>
              <a:t>-&gt; Project Hosting</a:t>
            </a:r>
          </a:p>
          <a:p>
            <a:r>
              <a:rPr lang="en-CA" dirty="0" smtClean="0"/>
              <a:t>-&gt; Search for comp1920</a:t>
            </a:r>
          </a:p>
          <a:p>
            <a:r>
              <a:rPr lang="en-CA" dirty="0" smtClean="0"/>
              <a:t>You can sync down the full source code or read it from the web </a:t>
            </a:r>
            <a:r>
              <a:rPr lang="en-CA" dirty="0" smtClean="0">
                <a:sym typeface="Wingdings" pitchFamily="2" charset="2"/>
              </a:rPr>
              <a:t></a:t>
            </a:r>
            <a:endParaRPr lang="en-CA" dirty="0" smtClean="0"/>
          </a:p>
          <a:p>
            <a:pPr>
              <a:buNone/>
            </a:pPr>
            <a:endParaRPr lang="en-CA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Demo (3 </a:t>
            </a:r>
            <a:r>
              <a:rPr lang="en-CA" dirty="0" err="1" smtClean="0"/>
              <a:t>mins</a:t>
            </a:r>
            <a:r>
              <a:rPr lang="en-CA" dirty="0" smtClean="0"/>
              <a:t>)</a:t>
            </a:r>
          </a:p>
          <a:p>
            <a:r>
              <a:rPr lang="en-CA" dirty="0" smtClean="0"/>
              <a:t>Technology Overview (7 </a:t>
            </a:r>
            <a:r>
              <a:rPr lang="en-CA" dirty="0" err="1" smtClean="0"/>
              <a:t>mins</a:t>
            </a:r>
            <a:r>
              <a:rPr lang="en-CA" dirty="0" smtClean="0"/>
              <a:t>)</a:t>
            </a:r>
          </a:p>
          <a:p>
            <a:r>
              <a:rPr lang="en-CA" dirty="0" smtClean="0"/>
              <a:t>Session Shopping Cart (10 </a:t>
            </a:r>
            <a:r>
              <a:rPr lang="en-CA" dirty="0" err="1" smtClean="0"/>
              <a:t>mins</a:t>
            </a:r>
            <a:r>
              <a:rPr lang="en-CA" dirty="0" smtClean="0"/>
              <a:t>)</a:t>
            </a:r>
          </a:p>
          <a:p>
            <a:r>
              <a:rPr lang="en-CA" dirty="0" smtClean="0"/>
              <a:t>Class Exercise (10 </a:t>
            </a:r>
            <a:r>
              <a:rPr lang="en-CA" dirty="0" err="1" smtClean="0"/>
              <a:t>mins</a:t>
            </a:r>
            <a:r>
              <a:rPr lang="en-CA" dirty="0" smtClean="0"/>
              <a:t>)</a:t>
            </a:r>
          </a:p>
          <a:p>
            <a:r>
              <a:rPr lang="en-CA" dirty="0" smtClean="0"/>
              <a:t>Q&amp;A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 &amp; A</a:t>
            </a:r>
            <a:endParaRPr lang="en-US" dirty="0"/>
          </a:p>
        </p:txBody>
      </p:sp>
      <p:pic>
        <p:nvPicPr>
          <p:cNvPr id="4" name="Content Placeholder 3" descr="qa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03648" y="1340768"/>
            <a:ext cx="6745372" cy="472334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 Time</a:t>
            </a:r>
            <a:endParaRPr lang="en-US" dirty="0"/>
          </a:p>
        </p:txBody>
      </p:sp>
      <p:pic>
        <p:nvPicPr>
          <p:cNvPr id="6" name="Content Placeholder 5" descr="demo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47664" y="1038030"/>
            <a:ext cx="6336704" cy="531830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Technology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CSS</a:t>
            </a:r>
          </a:p>
          <a:p>
            <a:r>
              <a:rPr lang="en-CA" dirty="0" err="1" smtClean="0"/>
              <a:t>MySQL</a:t>
            </a:r>
            <a:endParaRPr lang="en-CA" dirty="0" smtClean="0"/>
          </a:p>
          <a:p>
            <a:r>
              <a:rPr lang="en-CA" dirty="0" err="1" smtClean="0"/>
              <a:t>JQuery</a:t>
            </a:r>
            <a:r>
              <a:rPr lang="en-CA" dirty="0" smtClean="0"/>
              <a:t> &amp; </a:t>
            </a:r>
            <a:r>
              <a:rPr lang="en-CA" dirty="0" err="1" smtClean="0"/>
              <a:t>Ajex</a:t>
            </a:r>
            <a:r>
              <a:rPr lang="en-CA" dirty="0" smtClean="0"/>
              <a:t> &amp; JSON &amp; PHP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CSS</a:t>
            </a:r>
            <a:endParaRPr lang="en-US" dirty="0"/>
          </a:p>
        </p:txBody>
      </p:sp>
      <p:pic>
        <p:nvPicPr>
          <p:cNvPr id="4" name="Content Placeholder 3" descr="cs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411760" y="1196752"/>
            <a:ext cx="4623227" cy="46867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Schema</a:t>
            </a:r>
            <a:endParaRPr lang="en-US" dirty="0"/>
          </a:p>
        </p:txBody>
      </p:sp>
      <p:pic>
        <p:nvPicPr>
          <p:cNvPr id="4" name="Content Placeholder 3" descr="database_shoppingcar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99591" y="1484784"/>
            <a:ext cx="7779327" cy="43924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Ajax &amp; </a:t>
            </a:r>
            <a:r>
              <a:rPr lang="en-CA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This:</a:t>
            </a:r>
          </a:p>
          <a:p>
            <a:r>
              <a:rPr lang="en-CA" dirty="0" smtClean="0"/>
              <a:t>$(“#age”).load(“./getage.php</a:t>
            </a:r>
            <a:r>
              <a:rPr lang="en-CA" dirty="0" smtClean="0"/>
              <a:t>”);</a:t>
            </a:r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Or:</a:t>
            </a:r>
          </a:p>
          <a:p>
            <a:pPr>
              <a:buNone/>
            </a:pPr>
            <a:r>
              <a:rPr lang="en-CA" dirty="0" smtClean="0"/>
              <a:t>$.</a:t>
            </a:r>
            <a:r>
              <a:rPr lang="en-CA" dirty="0" err="1" smtClean="0"/>
              <a:t>getJson</a:t>
            </a:r>
            <a:r>
              <a:rPr lang="en-CA" dirty="0" smtClean="0"/>
              <a:t>(‘./getageJson.php’), function(</a:t>
            </a:r>
            <a:r>
              <a:rPr lang="en-CA" dirty="0" err="1" smtClean="0"/>
              <a:t>resp</a:t>
            </a:r>
            <a:r>
              <a:rPr lang="en-CA" dirty="0" smtClean="0"/>
              <a:t>) {</a:t>
            </a:r>
          </a:p>
          <a:p>
            <a:pPr>
              <a:buNone/>
            </a:pPr>
            <a:r>
              <a:rPr lang="en-US" dirty="0" smtClean="0"/>
              <a:t>		$(“#age”).html(</a:t>
            </a:r>
            <a:r>
              <a:rPr lang="en-US" dirty="0" err="1" smtClean="0"/>
              <a:t>resp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});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VS: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ajaxFunction</a:t>
            </a:r>
            <a:r>
              <a:rPr lang="en-US" dirty="0" smtClean="0"/>
              <a:t>(){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ajaxRequest</a:t>
            </a:r>
            <a:r>
              <a:rPr lang="en-US" dirty="0" smtClean="0"/>
              <a:t>; // The variable that makes Ajax possible! try{ // Opera 8.0+, Firefox, Safari </a:t>
            </a:r>
            <a:r>
              <a:rPr lang="en-US" dirty="0" err="1" smtClean="0"/>
              <a:t>ajaxRequest</a:t>
            </a:r>
            <a:r>
              <a:rPr lang="en-US" dirty="0" smtClean="0"/>
              <a:t> = new </a:t>
            </a:r>
            <a:r>
              <a:rPr lang="en-US" dirty="0" err="1" smtClean="0"/>
              <a:t>XMLHttpRequest</a:t>
            </a:r>
            <a:r>
              <a:rPr lang="en-US" dirty="0" smtClean="0"/>
              <a:t>(); } catch (e){ // Internet Explorer Browsers try{ </a:t>
            </a:r>
            <a:r>
              <a:rPr lang="en-US" dirty="0" err="1" smtClean="0"/>
              <a:t>ajaxRequest</a:t>
            </a:r>
            <a:r>
              <a:rPr lang="en-US" dirty="0" smtClean="0"/>
              <a:t> = new </a:t>
            </a:r>
            <a:r>
              <a:rPr lang="en-US" dirty="0" err="1" smtClean="0"/>
              <a:t>ActiveXObject</a:t>
            </a:r>
            <a:r>
              <a:rPr lang="en-US" dirty="0" smtClean="0"/>
              <a:t>("Msxml2.XMLHTTP"); } catch (e) { try{ </a:t>
            </a:r>
            <a:r>
              <a:rPr lang="en-US" dirty="0" err="1" smtClean="0"/>
              <a:t>ajaxRequest</a:t>
            </a:r>
            <a:r>
              <a:rPr lang="en-US" dirty="0" smtClean="0"/>
              <a:t> = new </a:t>
            </a:r>
            <a:r>
              <a:rPr lang="en-US" dirty="0" err="1" smtClean="0"/>
              <a:t>ActiveXObject</a:t>
            </a:r>
            <a:r>
              <a:rPr lang="en-US" dirty="0" smtClean="0"/>
              <a:t>("</a:t>
            </a:r>
            <a:r>
              <a:rPr lang="en-US" dirty="0" err="1" smtClean="0"/>
              <a:t>Microsoft.XMLHTTP</a:t>
            </a:r>
            <a:r>
              <a:rPr lang="en-US" dirty="0" smtClean="0"/>
              <a:t>"); } catch (e){ // Something went wrong alert("Your browser broke!"); return false; } } } // Create a function that will receive data sent from the server </a:t>
            </a:r>
            <a:r>
              <a:rPr lang="en-US" dirty="0" err="1" smtClean="0"/>
              <a:t>ajaxRequest.onreadystatechange</a:t>
            </a:r>
            <a:r>
              <a:rPr lang="en-US" dirty="0" smtClean="0"/>
              <a:t> = function(){ if(</a:t>
            </a:r>
            <a:r>
              <a:rPr lang="en-US" dirty="0" err="1" smtClean="0"/>
              <a:t>ajaxRequest.readyState</a:t>
            </a:r>
            <a:r>
              <a:rPr lang="en-US" dirty="0" smtClean="0"/>
              <a:t> == 4){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ajaxDisplay</a:t>
            </a:r>
            <a:r>
              <a:rPr lang="en-US" dirty="0" smtClean="0"/>
              <a:t> = </a:t>
            </a:r>
            <a:r>
              <a:rPr lang="en-US" dirty="0" err="1" smtClean="0"/>
              <a:t>document.getElementById</a:t>
            </a:r>
            <a:r>
              <a:rPr lang="en-US" dirty="0" smtClean="0"/>
              <a:t>('</a:t>
            </a:r>
            <a:r>
              <a:rPr lang="en-US" dirty="0" err="1" smtClean="0"/>
              <a:t>ajaxDiv</a:t>
            </a:r>
            <a:r>
              <a:rPr lang="en-US" dirty="0" smtClean="0"/>
              <a:t>'); </a:t>
            </a:r>
            <a:r>
              <a:rPr lang="en-US" dirty="0" err="1" smtClean="0"/>
              <a:t>ajaxDisplay.innerHTML</a:t>
            </a:r>
            <a:r>
              <a:rPr lang="en-US" dirty="0" smtClean="0"/>
              <a:t> = </a:t>
            </a:r>
            <a:r>
              <a:rPr lang="en-US" dirty="0" err="1" smtClean="0"/>
              <a:t>ajaxRequest.responseText</a:t>
            </a:r>
            <a:r>
              <a:rPr lang="en-US" dirty="0" smtClean="0"/>
              <a:t>; } } </a:t>
            </a:r>
            <a:r>
              <a:rPr lang="en-US" dirty="0" err="1" smtClean="0"/>
              <a:t>var</a:t>
            </a:r>
            <a:r>
              <a:rPr lang="en-US" dirty="0" smtClean="0"/>
              <a:t> age = </a:t>
            </a:r>
            <a:r>
              <a:rPr lang="en-US" dirty="0" err="1" smtClean="0"/>
              <a:t>document.getElementById</a:t>
            </a:r>
            <a:r>
              <a:rPr lang="en-US" dirty="0" smtClean="0"/>
              <a:t>('age').value; </a:t>
            </a:r>
            <a:r>
              <a:rPr lang="en-US" dirty="0" err="1" smtClean="0"/>
              <a:t>var</a:t>
            </a:r>
            <a:r>
              <a:rPr lang="en-US" dirty="0" smtClean="0"/>
              <a:t> wpm = </a:t>
            </a:r>
            <a:r>
              <a:rPr lang="en-US" dirty="0" err="1" smtClean="0"/>
              <a:t>document.getElementById</a:t>
            </a:r>
            <a:r>
              <a:rPr lang="en-US" dirty="0" smtClean="0"/>
              <a:t>('wpm').value; </a:t>
            </a:r>
            <a:r>
              <a:rPr lang="en-US" dirty="0" err="1" smtClean="0"/>
              <a:t>var</a:t>
            </a:r>
            <a:r>
              <a:rPr lang="en-US" dirty="0" smtClean="0"/>
              <a:t> sex = </a:t>
            </a:r>
            <a:r>
              <a:rPr lang="en-US" dirty="0" err="1" smtClean="0"/>
              <a:t>document.getElementById</a:t>
            </a:r>
            <a:r>
              <a:rPr lang="en-US" dirty="0" smtClean="0"/>
              <a:t>('sex').value;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queryString</a:t>
            </a:r>
            <a:r>
              <a:rPr lang="en-US" dirty="0" smtClean="0"/>
              <a:t> = "?age=" + age + "&amp;wpm=" + wpm + "&amp;sex=" + sex; </a:t>
            </a:r>
            <a:r>
              <a:rPr lang="en-US" dirty="0" err="1" smtClean="0"/>
              <a:t>ajaxRequest.open</a:t>
            </a:r>
            <a:r>
              <a:rPr lang="en-US" dirty="0" smtClean="0"/>
              <a:t>("GET", "ajax-example.php" + </a:t>
            </a:r>
            <a:r>
              <a:rPr lang="en-US" dirty="0" err="1" smtClean="0"/>
              <a:t>queryString</a:t>
            </a:r>
            <a:r>
              <a:rPr lang="en-US" dirty="0" smtClean="0"/>
              <a:t>, true); </a:t>
            </a:r>
            <a:r>
              <a:rPr lang="en-US" dirty="0" err="1" smtClean="0"/>
              <a:t>ajaxRequest.send</a:t>
            </a:r>
            <a:r>
              <a:rPr lang="en-US" dirty="0" smtClean="0"/>
              <a:t>(null); } 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JSON – </a:t>
            </a:r>
            <a:r>
              <a:rPr lang="en-CA" dirty="0" err="1" smtClean="0"/>
              <a:t>Javascript</a:t>
            </a:r>
            <a:r>
              <a:rPr lang="en-CA" dirty="0" smtClean="0"/>
              <a:t> Object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{</a:t>
            </a:r>
          </a:p>
          <a:p>
            <a:pPr lvl="1">
              <a:buNone/>
            </a:pPr>
            <a:r>
              <a:rPr lang="en-CA" dirty="0" smtClean="0"/>
              <a:t>“products” : [</a:t>
            </a:r>
          </a:p>
          <a:p>
            <a:pPr lvl="1">
              <a:buNone/>
            </a:pPr>
            <a:r>
              <a:rPr lang="en-CA" dirty="0" smtClean="0"/>
              <a:t>	</a:t>
            </a:r>
            <a:r>
              <a:rPr lang="en-CA" dirty="0" smtClean="0"/>
              <a:t>{</a:t>
            </a:r>
          </a:p>
          <a:p>
            <a:pPr lvl="3">
              <a:buNone/>
            </a:pPr>
            <a:r>
              <a:rPr lang="en-CA" dirty="0" smtClean="0"/>
              <a:t>“id” : 1,</a:t>
            </a:r>
          </a:p>
          <a:p>
            <a:pPr lvl="3">
              <a:buNone/>
            </a:pPr>
            <a:r>
              <a:rPr lang="en-CA" dirty="0" smtClean="0"/>
              <a:t>“name” : “handbag”,</a:t>
            </a:r>
          </a:p>
          <a:p>
            <a:pPr lvl="3">
              <a:buNone/>
            </a:pPr>
            <a:r>
              <a:rPr lang="en-CA" dirty="0" smtClean="0"/>
              <a:t>“</a:t>
            </a:r>
            <a:r>
              <a:rPr lang="en-CA" dirty="0" err="1" smtClean="0"/>
              <a:t>imgUrl</a:t>
            </a:r>
            <a:r>
              <a:rPr lang="en-CA" dirty="0" smtClean="0"/>
              <a:t>” : “./</a:t>
            </a:r>
            <a:r>
              <a:rPr lang="en-CA" dirty="0" err="1" smtClean="0"/>
              <a:t>img</a:t>
            </a:r>
            <a:r>
              <a:rPr lang="en-CA" dirty="0" smtClean="0"/>
              <a:t>/handbag.jpg”</a:t>
            </a:r>
          </a:p>
          <a:p>
            <a:pPr lvl="2">
              <a:buNone/>
            </a:pPr>
            <a:r>
              <a:rPr lang="en-CA" dirty="0" smtClean="0"/>
              <a:t>},</a:t>
            </a:r>
          </a:p>
          <a:p>
            <a:pPr lvl="2">
              <a:buNone/>
            </a:pPr>
            <a:r>
              <a:rPr lang="en-CA" dirty="0" smtClean="0"/>
              <a:t>{</a:t>
            </a:r>
          </a:p>
          <a:p>
            <a:pPr lvl="2">
              <a:buNone/>
            </a:pPr>
            <a:r>
              <a:rPr lang="en-CA" dirty="0" smtClean="0"/>
              <a:t>	“id” : 2,</a:t>
            </a:r>
          </a:p>
          <a:p>
            <a:pPr lvl="2">
              <a:buNone/>
            </a:pPr>
            <a:r>
              <a:rPr lang="en-CA" dirty="0" smtClean="0"/>
              <a:t>	“name” : “handgun”,...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50</TotalTime>
  <Words>458</Words>
  <Application>Microsoft Office PowerPoint</Application>
  <PresentationFormat>On-screen Show (4:3)</PresentationFormat>
  <Paragraphs>113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Metro</vt:lpstr>
      <vt:lpstr>Comp1920-Shopping Cart</vt:lpstr>
      <vt:lpstr>Agenda</vt:lpstr>
      <vt:lpstr>Demo Time</vt:lpstr>
      <vt:lpstr>Technology Overview</vt:lpstr>
      <vt:lpstr>CSS</vt:lpstr>
      <vt:lpstr>Schema</vt:lpstr>
      <vt:lpstr>Ajax &amp; JQuery</vt:lpstr>
      <vt:lpstr>Slide 8</vt:lpstr>
      <vt:lpstr>JSON – Javascript Object Notation</vt:lpstr>
      <vt:lpstr>XML</vt:lpstr>
      <vt:lpstr>PHP</vt:lpstr>
      <vt:lpstr>Shopping Cart</vt:lpstr>
      <vt:lpstr>Cart Item</vt:lpstr>
      <vt:lpstr>A bunch of Items?</vt:lpstr>
      <vt:lpstr>How about the cart?</vt:lpstr>
      <vt:lpstr>Cart Operations</vt:lpstr>
      <vt:lpstr>Get Cart Content</vt:lpstr>
      <vt:lpstr>Class Exercise</vt:lpstr>
      <vt:lpstr>Project Webpage</vt:lpstr>
      <vt:lpstr>Q &amp; A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Comp1920-Shopping Cart</dc:title>
  <dc:creator>wai</dc:creator>
  <cp:lastModifiedBy>wai</cp:lastModifiedBy>
  <cp:revision>7</cp:revision>
  <dcterms:created xsi:type="dcterms:W3CDTF">2011-12-08T19:16:31Z</dcterms:created>
  <dcterms:modified xsi:type="dcterms:W3CDTF">2011-12-08T20:07:01Z</dcterms:modified>
</cp:coreProperties>
</file>