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2b223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62b223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62b223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62b223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62b223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62b2233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62b223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62b223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62b223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362b223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62b223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62b223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a706465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a706465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a706465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a706465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a706465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a706465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a70646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a706465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a70646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a70646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a706465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a706465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a706465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a706465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a706465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a706465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62b223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62b223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icalculator.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HACKATHON</a:t>
            </a:r>
            <a:endParaRPr sz="5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INTEREST AMOUNT FOR CURRENT YEAR</a:t>
            </a:r>
            <a:endParaRPr sz="19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BINARY LORDS</a:t>
            </a:r>
            <a:endParaRPr sz="19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3985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: BINARY LORDS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John Cigi (TEAM LEAD)       [875217]  </a:t>
            </a:r>
          </a:p>
          <a:p>
            <a:pPr indent="-323850"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Mohamood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Hassan V P      [875248]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Mohammed </a:t>
            </a: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Kutti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Nihal      [875162]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Janakikutty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                        [875250]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Pravya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                                [875249]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Sumayya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Sana                     [875245]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EMI for Car Loan with, 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Price of 15 Lakhs 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Interest rate of 9.5%  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Loan Tenure - 1 year.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Display the interest amount &amp; principal amount for first month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Menu, pick Home Loan.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Fill relevant details and extract all the data from year on year table.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Store the data in excel.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Menu, pick Loan Calculator.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 EMI calculator, do all UI check for text box &amp; scales.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Change the Loan tenure for year &amp; month, check the change in scale.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GB"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Re-use the same validation for Loan Amount Calculator &amp; Loan Tenure Calculator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USED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EMI CALCULATOR - </a:t>
            </a:r>
            <a:r>
              <a:rPr lang="en-GB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https://emicalculator.net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 application that is used to calculate EMI for home loan, car loan, personal loan, education loan or any other fully amortising loan.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SOFTWARES/TOOLS USED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SELENIUM - Portable Framework for testing Web Application.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- Programming Language.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Eclipse - Integrated Development Environment.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TestNG - Open Source Testing Framework.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Maven - Software and project Management Tool.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POM - Object Repository Design Pattern.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Apache POI - JAVA library for reading and writing in Microsoft format.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Extent HTML Report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Customizable HTML report.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Open source distributed version control system.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Jenkins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Open source automation server.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Selenium Grid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Distributed test execution.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code is written in JAVA language and automated using Selenium.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Page Object Model (POM) is used to reduce code duplication.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TestNG is used to Segregate Smoke and Regression tests.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obtained is stored in Excel sheet using Apache POI.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report is generated using Extent report.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FRAMEWORK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Three classes for three modules under one package “mainFunctionalities”.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Four classes for each test scenarios under “testScenarios” package with total 15 test cases.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flexibility is kept so that changes can be made and test cases can be changed easily.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“DriverSetup” is a class for the functions that are common to the module classes in mainFunctionalities package.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Two separate suites, Firefox_Suite and Chrome_Suite for Firefox and Chrome browser testing, called from Hackathon_DataDriver suite(testng.xml) and each suite consist of Smoke and Regression testing.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Input is taken from “Input.xlsx” ,“config.properties” file.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Output is created in “firefoxOutput.xlsx”  and “chromeOutput.xlsx” in two different sheets with individual names.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was pushed and committed to GitHub and Jenkins was implemented.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510</Words>
  <Application>Microsoft Office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Streamline</vt:lpstr>
      <vt:lpstr>HACKATHON</vt:lpstr>
      <vt:lpstr>TEAM : BINARY LORDS</vt:lpstr>
      <vt:lpstr>PROBLEM STATEMENT</vt:lpstr>
      <vt:lpstr>PROBLEM STATEMENT </vt:lpstr>
      <vt:lpstr>PROBLEM STATEMENT  </vt:lpstr>
      <vt:lpstr>WEBSITE USED</vt:lpstr>
      <vt:lpstr>SOFTWARES/TOOLS USED</vt:lpstr>
      <vt:lpstr>WORK DONE</vt:lpstr>
      <vt:lpstr>CODE FRAMEWORK</vt:lpstr>
      <vt:lpstr>CONSOLE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cp:lastModifiedBy>Cigi Lonappan</cp:lastModifiedBy>
  <cp:revision>3</cp:revision>
  <dcterms:modified xsi:type="dcterms:W3CDTF">2020-12-10T13:57:43Z</dcterms:modified>
</cp:coreProperties>
</file>