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62b223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362b223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362b2233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362b2233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362b2233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362b2233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362b2233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362b2233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362b2233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362b2233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362b2233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362b2233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a706465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da706465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da706465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da706465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da706465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da706465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da706465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da706465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da706465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da706465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da706465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da706465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da706465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da7064657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da706465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da706465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362b2233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362b2233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micalculator.n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1700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HACKATHON</a:t>
            </a:r>
            <a:endParaRPr sz="50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88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FIND THE INTEREST AMOUNT FOR CURRENT YEAR</a:t>
            </a:r>
            <a:endParaRPr sz="1900" i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 i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BINARY LORDS</a:t>
            </a:r>
            <a:endParaRPr sz="1900" i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CONSOLE OUTPUT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/>
          <a:srcRect/>
          <a:stretch/>
        </p:blipFill>
        <p:spPr>
          <a:xfrm>
            <a:off x="156282" y="152400"/>
            <a:ext cx="860633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>
          <a:blip r:embed="rId3"/>
          <a:srcRect/>
          <a:stretch/>
        </p:blipFill>
        <p:spPr>
          <a:xfrm>
            <a:off x="156282" y="152400"/>
            <a:ext cx="860633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3"/>
          <a:srcRect/>
          <a:stretch/>
        </p:blipFill>
        <p:spPr>
          <a:xfrm>
            <a:off x="156282" y="152400"/>
            <a:ext cx="860633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>
          <a:blip r:embed="rId3"/>
          <a:srcRect/>
          <a:stretch/>
        </p:blipFill>
        <p:spPr>
          <a:xfrm>
            <a:off x="156282" y="152400"/>
            <a:ext cx="860633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3"/>
          <a:srcRect/>
          <a:stretch/>
        </p:blipFill>
        <p:spPr>
          <a:xfrm>
            <a:off x="156282" y="152400"/>
            <a:ext cx="860633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729450" y="3985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THANK YOU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 : BINARY LORDS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23850">
              <a:buClr>
                <a:srgbClr val="000000"/>
              </a:buClr>
              <a:buSzPts val="1500"/>
              <a:buFont typeface="Raleway"/>
              <a:buAutoNum type="arabicPeriod"/>
            </a:pPr>
            <a:r>
              <a:rPr lang="en-GB" sz="15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John Cigi (TEAM LEAD)       [875217]  </a:t>
            </a:r>
          </a:p>
          <a:p>
            <a:pPr indent="-323850">
              <a:buClr>
                <a:srgbClr val="000000"/>
              </a:buClr>
              <a:buSzPts val="1500"/>
              <a:buFont typeface="Raleway"/>
              <a:buAutoNum type="arabicPeriod"/>
            </a:pPr>
            <a:r>
              <a:rPr lang="en-GB" sz="15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Mohamood</a:t>
            </a:r>
            <a:r>
              <a:rPr lang="en-GB" sz="15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Hassan V P      [875248]</a:t>
            </a:r>
            <a:endParaRPr sz="15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AutoNum type="arabicPeriod"/>
            </a:pPr>
            <a:r>
              <a:rPr lang="en-GB" sz="15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Mohammed </a:t>
            </a:r>
            <a:r>
              <a:rPr lang="en-GB" sz="15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Kutti</a:t>
            </a:r>
            <a:r>
              <a:rPr lang="en-GB" sz="15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Nihal      [875162]</a:t>
            </a:r>
            <a:endParaRPr sz="15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AutoNum type="arabicPeriod"/>
            </a:pPr>
            <a:r>
              <a:rPr lang="en-GB" sz="15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Janakikutty</a:t>
            </a:r>
            <a:r>
              <a:rPr lang="en-GB" sz="15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K                        [875250]</a:t>
            </a:r>
            <a:endParaRPr sz="15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AutoNum type="arabicPeriod"/>
            </a:pPr>
            <a:r>
              <a:rPr lang="en-GB" sz="15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Pravya</a:t>
            </a:r>
            <a:r>
              <a:rPr lang="en-GB" sz="15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                                [875249]</a:t>
            </a:r>
            <a:endParaRPr sz="15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AutoNum type="arabicPeriod"/>
            </a:pPr>
            <a:r>
              <a:rPr lang="en-GB" sz="15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Sumayya</a:t>
            </a:r>
            <a:r>
              <a:rPr lang="en-GB" sz="15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Sana                     [875245]</a:t>
            </a:r>
            <a:endParaRPr sz="15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Find the EMI for Car with,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Price of 15 Lakhs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Interest rate of 9.5%  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AutoNum type="arabicPeriod"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Loan Tenure - 1 year.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Display the interest amount &amp; principal amount for one month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From Menu, pick Home Loan EMI Calculator.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Fill relevant details and extract all the data from year on year table.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Store the data in excel.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500"/>
              </a:spcBef>
              <a:spcAft>
                <a:spcPts val="1600"/>
              </a:spcAft>
              <a:buNone/>
            </a:pP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From Menu, pick Loan Calculator.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Under EMI calculator, do all UI check for text box &amp; scales.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Change the Loan tenure for year &amp; month, check the change in scale.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Re-use the same validation for Loan Amount Calculator &amp; Loan Tenure Calculator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500"/>
              </a:spcBef>
              <a:spcAft>
                <a:spcPts val="1600"/>
              </a:spcAft>
              <a:buNone/>
            </a:pP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WEBSITE USED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EMI CALCULATOR - </a:t>
            </a:r>
            <a:r>
              <a:rPr lang="en-GB" sz="14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https://emicalculator.net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Web application that is used to calculate EMI for home loan, car loan, personal loan, education loan or any other fully amortising loan.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SOFTWARES/TOOLS USED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9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SELENIUM - Portable Framework for testing Web Application.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JAVA - Programming Language.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Eclipse - Integrated Development Environment.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TestNG - Open Source Testing Framework.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Maven - Software and project Management Tool.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POM - Object Repository Design Pattern.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Apache POI - JAVA library for reading and writing in Microsoft format.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Extent HTML Report -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Customizable HTML report.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Git -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Open source distributed version control system. 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Jenkins -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Open source automation server.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Selenium Grid -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Distributed test execution.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DONE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code is written in JAVA language and automated using Selenium.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Page Object Model (POM) is used to reduce code duplication.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TestNG is used to Segregate Smoke and Regression tests.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obtained is stored in Excel sheet using Apache POI.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aleway"/>
              <a:buChar char="●"/>
            </a:pPr>
            <a:r>
              <a:rPr lang="en-GB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Html report is generated using Extent report.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FRAMEWORK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Three classes for three modules under one package “mainFunctionalities”.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Four classes for each test scenarios under “testScenarios” package with total 15 test cases.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Code flexibility is kept so that changes can be made and test cases can be changed easily.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“DriverSetup” is a class for the functions that are common to the module classes in mainFunctionalities package.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Two separate suites, Firefox_Suite and Chrome_Suite for Firefox and Chrome browser testing, called from Hackathon_DataDriver suite(testng.xml) and each suite consist of Smoke and Regression testing.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Input is taken from “Input.xlsx” ,“config.properties” file.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Output is created in “firefoxOutput.xlsx”  and “chromeOutput.xlsx” in two different sheets with individual names.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</a:pPr>
            <a:r>
              <a:rPr lang="en-GB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Code was pushed and committed to GitHub and Jenkins was implemented.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511</Words>
  <Application>Microsoft Office PowerPoint</Application>
  <PresentationFormat>On-screen Show (16:9)</PresentationFormat>
  <Paragraphs>60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Raleway</vt:lpstr>
      <vt:lpstr>Arial</vt:lpstr>
      <vt:lpstr>Lato</vt:lpstr>
      <vt:lpstr>Streamline</vt:lpstr>
      <vt:lpstr>HACKATHON</vt:lpstr>
      <vt:lpstr>TEAM : BINARY LORDS</vt:lpstr>
      <vt:lpstr>PROBLEM STATEMENT</vt:lpstr>
      <vt:lpstr>PROBLEM STATEMENT </vt:lpstr>
      <vt:lpstr>PROBLEM STATEMENT  </vt:lpstr>
      <vt:lpstr>WEBSITE USED</vt:lpstr>
      <vt:lpstr>SOFTWARES/TOOLS USED</vt:lpstr>
      <vt:lpstr>WORK DONE</vt:lpstr>
      <vt:lpstr>CODE FRAMEWORK</vt:lpstr>
      <vt:lpstr>CONSOLE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cp:lastModifiedBy>Cigi Lonappan</cp:lastModifiedBy>
  <cp:revision>1</cp:revision>
  <dcterms:modified xsi:type="dcterms:W3CDTF">2020-11-30T05:18:28Z</dcterms:modified>
</cp:coreProperties>
</file>