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32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  <p:sldMasterId id="2147483679" r:id="rId2"/>
  </p:sldMasterIdLst>
  <p:notesMasterIdLst>
    <p:notesMasterId r:id="rId13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144000" cy="5143500"/>
  <p:notesSz cx="6858000" cy="9144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0" d="6"/>
          <a:sy n="0" d="2"/>
        </p:scale>
        <p:origin x="465864112" y="0"/>
      </p:cViewPr>
      <p:guideLst>
        <p:guide pos="2880"/>
        <p:guide pos="1620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theme" Target="theme/theme3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 /><Relationship Id="rId15" Type="http://schemas.openxmlformats.org/officeDocument/2006/relationships/tableStyles" Target="tableStyles.xml" /><Relationship Id="rId16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 bwMode="auto"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8" name="Google Shape;1378;g11ff4044692_0_683:notes"/>
          <p:cNvSpPr/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" name="Google Shape;1379;g11ff4044692_0_683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6" name="Google Shape;1636;gf7d89ae380_1_30:notes"/>
          <p:cNvSpPr/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f7d89ae380_1_30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34" name="Google Shape;2634;g136110b5469_0_1689:notes"/>
          <p:cNvSpPr/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5" name="Google Shape;2635;g136110b5469_0_1689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05" name="Google Shape;2805;gf7d89ae380_1_102:notes"/>
          <p:cNvSpPr/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6" name="Google Shape;2806;gf7d89ae380_1_102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5" name="Google Shape;1765;gf7d89ae380_1_41:notes"/>
          <p:cNvSpPr/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f7d89ae380_1_41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3" name="Google Shape;1563;gbd6c00e730_0_89:notes"/>
          <p:cNvSpPr/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4" name="Google Shape;1564;gbd6c00e730_0_89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9" name="Google Shape;1999;gf7d89ae380_1_116:notes"/>
          <p:cNvSpPr/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0" name="Google Shape;2000;gf7d89ae380_1_116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showMasterSp="1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 bwMode="auto">
          <a:xfrm>
            <a:off x="713100" y="1166625"/>
            <a:ext cx="4640100" cy="223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;p2"/>
          <p:cNvSpPr txBox="1"/>
          <p:nvPr>
            <p:ph type="subTitle" idx="1"/>
          </p:nvPr>
        </p:nvSpPr>
        <p:spPr bwMode="auto">
          <a:xfrm>
            <a:off x="713093" y="3398924"/>
            <a:ext cx="4232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pPr>
              <a:defRPr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 bwMode="auto">
          <a:xfrm>
            <a:off x="198627" y="452709"/>
            <a:ext cx="232368" cy="973684"/>
            <a:chOff x="6656577" y="3252597"/>
            <a:chExt cx="232368" cy="973684"/>
          </a:xfrm>
        </p:grpSpPr>
        <p:sp>
          <p:nvSpPr>
            <p:cNvPr id="12" name="Google Shape;12;p2"/>
            <p:cNvSpPr/>
            <p:nvPr/>
          </p:nvSpPr>
          <p:spPr bwMode="auto">
            <a:xfrm>
              <a:off x="6797232" y="3252597"/>
              <a:ext cx="91711" cy="91711"/>
            </a:xfrm>
            <a:custGeom>
              <a:avLst/>
              <a:gdLst/>
              <a:ahLst/>
              <a:cxnLst/>
              <a:rect l="l" t="t" r="r" b="b"/>
              <a:pathLst>
                <a:path w="3937" h="3937" fill="norm" stroke="1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 bwMode="auto">
            <a:xfrm>
              <a:off x="6797232" y="3434438"/>
              <a:ext cx="91711" cy="91711"/>
            </a:xfrm>
            <a:custGeom>
              <a:avLst/>
              <a:gdLst/>
              <a:ahLst/>
              <a:cxnLst/>
              <a:rect l="l" t="t" r="r" b="b"/>
              <a:pathLst>
                <a:path w="3937" h="3937" fill="norm" stroke="1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 bwMode="auto">
            <a:xfrm>
              <a:off x="6797232" y="3617047"/>
              <a:ext cx="91711" cy="91711"/>
            </a:xfrm>
            <a:custGeom>
              <a:avLst/>
              <a:gdLst/>
              <a:ahLst/>
              <a:cxnLst/>
              <a:rect l="l" t="t" r="r" b="b"/>
              <a:pathLst>
                <a:path w="3937" h="3937" fill="norm" stroke="1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 bwMode="auto">
            <a:xfrm>
              <a:off x="6656577" y="3252597"/>
              <a:ext cx="91711" cy="91711"/>
            </a:xfrm>
            <a:custGeom>
              <a:avLst/>
              <a:gdLst/>
              <a:ahLst/>
              <a:cxnLst/>
              <a:rect l="l" t="t" r="r" b="b"/>
              <a:pathLst>
                <a:path w="3937" h="3937" fill="norm" stroke="1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 bwMode="auto">
            <a:xfrm>
              <a:off x="6656577" y="3434438"/>
              <a:ext cx="91711" cy="91711"/>
            </a:xfrm>
            <a:custGeom>
              <a:avLst/>
              <a:gdLst/>
              <a:ahLst/>
              <a:cxnLst/>
              <a:rect l="l" t="t" r="r" b="b"/>
              <a:pathLst>
                <a:path w="3937" h="3937" fill="norm" stroke="1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 bwMode="auto">
            <a:xfrm>
              <a:off x="6656577" y="3617047"/>
              <a:ext cx="91711" cy="91711"/>
            </a:xfrm>
            <a:custGeom>
              <a:avLst/>
              <a:gdLst/>
              <a:ahLst/>
              <a:cxnLst/>
              <a:rect l="l" t="t" r="r" b="b"/>
              <a:pathLst>
                <a:path w="3937" h="3937" fill="norm" stroke="1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 bwMode="auto">
            <a:xfrm>
              <a:off x="6797232" y="3769350"/>
              <a:ext cx="91711" cy="91711"/>
            </a:xfrm>
            <a:custGeom>
              <a:avLst/>
              <a:gdLst/>
              <a:ahLst/>
              <a:cxnLst/>
              <a:rect l="l" t="t" r="r" b="b"/>
              <a:pathLst>
                <a:path w="3937" h="3937" fill="norm" stroke="1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 bwMode="auto">
            <a:xfrm>
              <a:off x="6797232" y="3951936"/>
              <a:ext cx="91711" cy="91736"/>
            </a:xfrm>
            <a:custGeom>
              <a:avLst/>
              <a:gdLst/>
              <a:ahLst/>
              <a:cxnLst/>
              <a:rect l="l" t="t" r="r" b="b"/>
              <a:pathLst>
                <a:path w="3937" h="3938" fill="norm" stroke="1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 bwMode="auto"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fill="norm" stroke="1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 bwMode="auto">
            <a:xfrm>
              <a:off x="6656577" y="3769350"/>
              <a:ext cx="91711" cy="91711"/>
            </a:xfrm>
            <a:custGeom>
              <a:avLst/>
              <a:gdLst/>
              <a:ahLst/>
              <a:cxnLst/>
              <a:rect l="l" t="t" r="r" b="b"/>
              <a:pathLst>
                <a:path w="3937" h="3937" fill="norm" stroke="1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 bwMode="auto">
            <a:xfrm>
              <a:off x="6656577" y="3951936"/>
              <a:ext cx="91711" cy="91736"/>
            </a:xfrm>
            <a:custGeom>
              <a:avLst/>
              <a:gdLst/>
              <a:ahLst/>
              <a:cxnLst/>
              <a:rect l="l" t="t" r="r" b="b"/>
              <a:pathLst>
                <a:path w="3937" h="3938" fill="norm" stroke="1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 bwMode="auto">
            <a:xfrm>
              <a:off x="6656577" y="4135338"/>
              <a:ext cx="91711" cy="90944"/>
            </a:xfrm>
            <a:custGeom>
              <a:avLst/>
              <a:gdLst/>
              <a:ahLst/>
              <a:cxnLst/>
              <a:rect l="l" t="t" r="r" b="b"/>
              <a:pathLst>
                <a:path w="3937" h="3904" fill="norm" stroke="1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 bwMode="auto">
          <a:xfrm>
            <a:off x="783960" y="4261704"/>
            <a:ext cx="518268" cy="328105"/>
            <a:chOff x="783960" y="4261704"/>
            <a:chExt cx="518268" cy="328105"/>
          </a:xfrm>
        </p:grpSpPr>
        <p:sp>
          <p:nvSpPr>
            <p:cNvPr id="25" name="Google Shape;25;p2"/>
            <p:cNvSpPr/>
            <p:nvPr/>
          </p:nvSpPr>
          <p:spPr bwMode="auto"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fill="norm" stroke="1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26" name="Google Shape;26;p2"/>
            <p:cNvGrpSpPr/>
            <p:nvPr/>
          </p:nvGrpSpPr>
          <p:grpSpPr bwMode="auto">
            <a:xfrm>
              <a:off x="783960" y="4261704"/>
              <a:ext cx="518268" cy="328105"/>
              <a:chOff x="783960" y="4261704"/>
              <a:chExt cx="518268" cy="328105"/>
            </a:xfrm>
          </p:grpSpPr>
          <p:sp>
            <p:nvSpPr>
              <p:cNvPr id="27" name="Google Shape;27;p2"/>
              <p:cNvSpPr/>
              <p:nvPr/>
            </p:nvSpPr>
            <p:spPr bwMode="auto"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fill="norm" stroke="1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 bwMode="auto"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fill="norm" stroke="1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 bwMode="auto"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fill="norm" stroke="1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 bwMode="auto"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fill="norm" stroke="1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 bwMode="auto">
          <a:xfrm>
            <a:off x="107062" y="345649"/>
            <a:ext cx="4182177" cy="4176917"/>
            <a:chOff x="3047674" y="939549"/>
            <a:chExt cx="4182177" cy="4176917"/>
          </a:xfrm>
        </p:grpSpPr>
        <p:sp>
          <p:nvSpPr>
            <p:cNvPr id="32" name="Google Shape;32;p2"/>
            <p:cNvSpPr/>
            <p:nvPr/>
          </p:nvSpPr>
          <p:spPr bwMode="auto">
            <a:xfrm>
              <a:off x="6974568" y="939549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fill="norm" stroke="1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 bwMode="auto">
            <a:xfrm>
              <a:off x="6875033" y="1037232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fill="norm" stroke="1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 bwMode="auto">
            <a:xfrm>
              <a:off x="7074405" y="1181381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fill="norm" stroke="1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 bwMode="auto">
            <a:xfrm>
              <a:off x="6656876" y="503071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fill="norm" stroke="1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 bwMode="auto">
            <a:xfrm>
              <a:off x="6533418" y="4684960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fill="norm" stroke="1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 bwMode="auto">
            <a:xfrm>
              <a:off x="3047674" y="3856443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fill="norm" stroke="1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 bwMode="auto">
            <a:xfrm>
              <a:off x="3191437" y="3990978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fill="norm" stroke="1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 bwMode="auto">
            <a:xfrm>
              <a:off x="3165635" y="3676741"/>
              <a:ext cx="200917" cy="171662"/>
            </a:xfrm>
            <a:custGeom>
              <a:avLst/>
              <a:gdLst/>
              <a:ahLst/>
              <a:cxnLst/>
              <a:rect l="l" t="t" r="r" b="b"/>
              <a:pathLst>
                <a:path w="7273" h="6214" fill="norm" stroke="1" extrusionOk="0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 bwMode="auto">
          <a:xfrm>
            <a:off x="1714228" y="4261677"/>
            <a:ext cx="1271472" cy="625139"/>
            <a:chOff x="855125" y="612150"/>
            <a:chExt cx="511700" cy="251575"/>
          </a:xfrm>
        </p:grpSpPr>
        <p:sp>
          <p:nvSpPr>
            <p:cNvPr id="41" name="Google Shape;41;p2"/>
            <p:cNvSpPr/>
            <p:nvPr/>
          </p:nvSpPr>
          <p:spPr bwMode="auto">
            <a:xfrm>
              <a:off x="1309725" y="612150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fill="norm" stroke="1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 bwMode="auto"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fill="norm" stroke="1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 bwMode="auto"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fill="norm" stroke="1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44" name="Google Shape;44;p2"/>
          <p:cNvGrpSpPr/>
          <p:nvPr/>
        </p:nvGrpSpPr>
        <p:grpSpPr bwMode="auto"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45" name="Google Shape;45;p2"/>
            <p:cNvSpPr/>
            <p:nvPr/>
          </p:nvSpPr>
          <p:spPr bwMode="auto"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fill="norm" stroke="1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 bwMode="auto">
            <a:xfrm>
              <a:off x="3202300" y="765275"/>
              <a:ext cx="74199" cy="74199"/>
            </a:xfrm>
            <a:custGeom>
              <a:avLst/>
              <a:gdLst/>
              <a:ahLst/>
              <a:cxnLst/>
              <a:rect l="l" t="t" r="r" b="b"/>
              <a:pathLst>
                <a:path w="2968" h="2968" fill="norm" stroke="1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 bwMode="auto"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fill="norm" stroke="1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 bwMode="auto"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fill="norm" stroke="1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 bwMode="auto">
          <a:xfrm>
            <a:off x="3963663" y="-2091224"/>
            <a:ext cx="8043475" cy="8043475"/>
            <a:chOff x="1241175" y="-1300650"/>
            <a:chExt cx="8043475" cy="8043475"/>
          </a:xfrm>
        </p:grpSpPr>
        <p:sp>
          <p:nvSpPr>
            <p:cNvPr id="50" name="Google Shape;50;p2"/>
            <p:cNvSpPr/>
            <p:nvPr/>
          </p:nvSpPr>
          <p:spPr bwMode="auto"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fill="norm" stroke="1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 bwMode="auto">
            <a:xfrm>
              <a:off x="1787525" y="-755050"/>
              <a:ext cx="6950774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fill="norm" stroke="1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 bwMode="auto">
            <a:xfrm>
              <a:off x="2333125" y="-208675"/>
              <a:ext cx="5859575" cy="5860299"/>
            </a:xfrm>
            <a:custGeom>
              <a:avLst/>
              <a:gdLst/>
              <a:ahLst/>
              <a:cxnLst/>
              <a:rect l="l" t="t" r="r" b="b"/>
              <a:pathLst>
                <a:path w="234383" h="234412" fill="norm" stroke="1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 bwMode="auto"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fill="norm" stroke="1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 bwMode="auto"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fill="norm" stroke="1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 bwMode="auto">
            <a:xfrm>
              <a:off x="3971475" y="1430400"/>
              <a:ext cx="2583649" cy="2583649"/>
            </a:xfrm>
            <a:custGeom>
              <a:avLst/>
              <a:gdLst/>
              <a:ahLst/>
              <a:cxnLst/>
              <a:rect l="l" t="t" r="r" b="b"/>
              <a:pathLst>
                <a:path w="103346" h="103346" fill="norm" stroke="1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 bwMode="auto"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fill="norm" stroke="1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showMasterSp="1" userDrawn="1">
  <p:cSld name="BIG_NUMB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0" name="Google Shape;380;p11"/>
          <p:cNvSpPr txBox="1"/>
          <p:nvPr>
            <p:ph type="title" hasCustomPrompt="1"/>
          </p:nvPr>
        </p:nvSpPr>
        <p:spPr bwMode="auto">
          <a:xfrm>
            <a:off x="706649" y="1096375"/>
            <a:ext cx="5648100" cy="12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600"/>
              <a:buNone/>
              <a:defRPr sz="8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381" name="Google Shape;381;p11"/>
          <p:cNvSpPr txBox="1"/>
          <p:nvPr>
            <p:ph type="subTitle" idx="1"/>
          </p:nvPr>
        </p:nvSpPr>
        <p:spPr bwMode="auto">
          <a:xfrm>
            <a:off x="706649" y="2350104"/>
            <a:ext cx="5648100" cy="39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grpSp>
        <p:nvGrpSpPr>
          <p:cNvPr id="382" name="Google Shape;382;p11"/>
          <p:cNvGrpSpPr/>
          <p:nvPr/>
        </p:nvGrpSpPr>
        <p:grpSpPr bwMode="auto">
          <a:xfrm>
            <a:off x="3963663" y="-2091224"/>
            <a:ext cx="8043475" cy="8043475"/>
            <a:chOff x="1241175" y="-1300650"/>
            <a:chExt cx="8043475" cy="8043475"/>
          </a:xfrm>
        </p:grpSpPr>
        <p:sp>
          <p:nvSpPr>
            <p:cNvPr id="383" name="Google Shape;383;p11"/>
            <p:cNvSpPr/>
            <p:nvPr/>
          </p:nvSpPr>
          <p:spPr bwMode="auto"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fill="norm" stroke="1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4" name="Google Shape;384;p11"/>
            <p:cNvSpPr/>
            <p:nvPr/>
          </p:nvSpPr>
          <p:spPr bwMode="auto">
            <a:xfrm>
              <a:off x="1787525" y="-755050"/>
              <a:ext cx="6950774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fill="norm" stroke="1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5" name="Google Shape;385;p11"/>
            <p:cNvSpPr/>
            <p:nvPr/>
          </p:nvSpPr>
          <p:spPr bwMode="auto">
            <a:xfrm>
              <a:off x="2333125" y="-208675"/>
              <a:ext cx="5859575" cy="5860299"/>
            </a:xfrm>
            <a:custGeom>
              <a:avLst/>
              <a:gdLst/>
              <a:ahLst/>
              <a:cxnLst/>
              <a:rect l="l" t="t" r="r" b="b"/>
              <a:pathLst>
                <a:path w="234383" h="234412" fill="norm" stroke="1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6" name="Google Shape;386;p11"/>
            <p:cNvSpPr/>
            <p:nvPr/>
          </p:nvSpPr>
          <p:spPr bwMode="auto"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fill="norm" stroke="1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7" name="Google Shape;387;p11"/>
            <p:cNvSpPr/>
            <p:nvPr/>
          </p:nvSpPr>
          <p:spPr bwMode="auto"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fill="norm" stroke="1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8" name="Google Shape;388;p11"/>
            <p:cNvSpPr/>
            <p:nvPr/>
          </p:nvSpPr>
          <p:spPr bwMode="auto">
            <a:xfrm>
              <a:off x="3971475" y="1430400"/>
              <a:ext cx="2583649" cy="2583649"/>
            </a:xfrm>
            <a:custGeom>
              <a:avLst/>
              <a:gdLst/>
              <a:ahLst/>
              <a:cxnLst/>
              <a:rect l="l" t="t" r="r" b="b"/>
              <a:pathLst>
                <a:path w="103346" h="103346" fill="norm" stroke="1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89" name="Google Shape;389;p11"/>
            <p:cNvSpPr/>
            <p:nvPr/>
          </p:nvSpPr>
          <p:spPr bwMode="auto"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fill="norm" stroke="1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390" name="Google Shape;390;p11"/>
          <p:cNvGrpSpPr/>
          <p:nvPr/>
        </p:nvGrpSpPr>
        <p:grpSpPr bwMode="auto"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391" name="Google Shape;391;p11"/>
            <p:cNvSpPr/>
            <p:nvPr/>
          </p:nvSpPr>
          <p:spPr bwMode="auto"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fill="norm" stroke="1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2" name="Google Shape;392;p11"/>
            <p:cNvSpPr/>
            <p:nvPr/>
          </p:nvSpPr>
          <p:spPr bwMode="auto">
            <a:xfrm>
              <a:off x="3202300" y="765275"/>
              <a:ext cx="74199" cy="74199"/>
            </a:xfrm>
            <a:custGeom>
              <a:avLst/>
              <a:gdLst/>
              <a:ahLst/>
              <a:cxnLst/>
              <a:rect l="l" t="t" r="r" b="b"/>
              <a:pathLst>
                <a:path w="2968" h="2968" fill="norm" stroke="1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3" name="Google Shape;393;p11"/>
            <p:cNvSpPr/>
            <p:nvPr/>
          </p:nvSpPr>
          <p:spPr bwMode="auto"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fill="norm" stroke="1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4" name="Google Shape;394;p11"/>
            <p:cNvSpPr/>
            <p:nvPr/>
          </p:nvSpPr>
          <p:spPr bwMode="auto"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fill="norm" stroke="1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395" name="Google Shape;395;p11"/>
          <p:cNvGrpSpPr/>
          <p:nvPr/>
        </p:nvGrpSpPr>
        <p:grpSpPr bwMode="auto">
          <a:xfrm>
            <a:off x="706662" y="4516977"/>
            <a:ext cx="456233" cy="335252"/>
            <a:chOff x="8353512" y="4107552"/>
            <a:chExt cx="456233" cy="335252"/>
          </a:xfrm>
        </p:grpSpPr>
        <p:sp>
          <p:nvSpPr>
            <p:cNvPr id="396" name="Google Shape;396;p11"/>
            <p:cNvSpPr/>
            <p:nvPr/>
          </p:nvSpPr>
          <p:spPr bwMode="auto">
            <a:xfrm>
              <a:off x="8353512" y="4162027"/>
              <a:ext cx="159778" cy="158864"/>
            </a:xfrm>
            <a:custGeom>
              <a:avLst/>
              <a:gdLst/>
              <a:ahLst/>
              <a:cxnLst/>
              <a:rect l="l" t="t" r="r" b="b"/>
              <a:pathLst>
                <a:path w="3291" h="3272" fill="norm" stroke="1" extrusionOk="0">
                  <a:moveTo>
                    <a:pt x="0" y="0"/>
                  </a:moveTo>
                  <a:lnTo>
                    <a:pt x="0" y="3272"/>
                  </a:lnTo>
                  <a:lnTo>
                    <a:pt x="3291" y="3272"/>
                  </a:lnTo>
                  <a:lnTo>
                    <a:pt x="3291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7" name="Google Shape;397;p11"/>
            <p:cNvSpPr/>
            <p:nvPr/>
          </p:nvSpPr>
          <p:spPr bwMode="auto">
            <a:xfrm>
              <a:off x="8452315" y="4256216"/>
              <a:ext cx="185655" cy="186587"/>
            </a:xfrm>
            <a:custGeom>
              <a:avLst/>
              <a:gdLst/>
              <a:ahLst/>
              <a:cxnLst/>
              <a:rect l="l" t="t" r="r" b="b"/>
              <a:pathLst>
                <a:path w="3824" h="3843" fill="norm" stroke="1" extrusionOk="0">
                  <a:moveTo>
                    <a:pt x="1" y="0"/>
                  </a:moveTo>
                  <a:lnTo>
                    <a:pt x="1" y="3843"/>
                  </a:lnTo>
                  <a:lnTo>
                    <a:pt x="3824" y="3843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98" name="Google Shape;398;p11"/>
            <p:cNvSpPr/>
            <p:nvPr/>
          </p:nvSpPr>
          <p:spPr bwMode="auto">
            <a:xfrm>
              <a:off x="8616710" y="4107552"/>
              <a:ext cx="193035" cy="193045"/>
            </a:xfrm>
            <a:custGeom>
              <a:avLst/>
              <a:gdLst/>
              <a:ahLst/>
              <a:cxnLst/>
              <a:rect l="l" t="t" r="r" b="b"/>
              <a:pathLst>
                <a:path w="3976" h="3976" fill="norm" stroke="1" extrusionOk="0">
                  <a:moveTo>
                    <a:pt x="0" y="0"/>
                  </a:moveTo>
                  <a:lnTo>
                    <a:pt x="0" y="3975"/>
                  </a:lnTo>
                  <a:lnTo>
                    <a:pt x="3976" y="3975"/>
                  </a:lnTo>
                  <a:lnTo>
                    <a:pt x="3976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399" name="Google Shape;399;p11"/>
          <p:cNvGrpSpPr/>
          <p:nvPr/>
        </p:nvGrpSpPr>
        <p:grpSpPr bwMode="auto">
          <a:xfrm>
            <a:off x="196508" y="2739893"/>
            <a:ext cx="232368" cy="974453"/>
            <a:chOff x="2546733" y="2525280"/>
            <a:chExt cx="232368" cy="974453"/>
          </a:xfrm>
        </p:grpSpPr>
        <p:sp>
          <p:nvSpPr>
            <p:cNvPr id="400" name="Google Shape;400;p11"/>
            <p:cNvSpPr/>
            <p:nvPr/>
          </p:nvSpPr>
          <p:spPr bwMode="auto">
            <a:xfrm>
              <a:off x="2688157" y="2525280"/>
              <a:ext cx="90944" cy="91711"/>
            </a:xfrm>
            <a:custGeom>
              <a:avLst/>
              <a:gdLst/>
              <a:ahLst/>
              <a:cxnLst/>
              <a:rect l="l" t="t" r="r" b="b"/>
              <a:pathLst>
                <a:path w="3904" h="3937" fill="norm" stroke="1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1" name="Google Shape;401;p11"/>
            <p:cNvSpPr/>
            <p:nvPr/>
          </p:nvSpPr>
          <p:spPr bwMode="auto">
            <a:xfrm>
              <a:off x="2688157" y="2707890"/>
              <a:ext cx="90944" cy="91711"/>
            </a:xfrm>
            <a:custGeom>
              <a:avLst/>
              <a:gdLst/>
              <a:ahLst/>
              <a:cxnLst/>
              <a:rect l="l" t="t" r="r" b="b"/>
              <a:pathLst>
                <a:path w="3904" h="3937" fill="norm" stroke="1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2" name="Google Shape;402;p11"/>
            <p:cNvSpPr/>
            <p:nvPr/>
          </p:nvSpPr>
          <p:spPr bwMode="auto">
            <a:xfrm>
              <a:off x="2688157" y="2890500"/>
              <a:ext cx="90944" cy="91711"/>
            </a:xfrm>
            <a:custGeom>
              <a:avLst/>
              <a:gdLst/>
              <a:ahLst/>
              <a:cxnLst/>
              <a:rect l="l" t="t" r="r" b="b"/>
              <a:pathLst>
                <a:path w="3904" h="3937" fill="norm" stroke="1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3" name="Google Shape;403;p11"/>
            <p:cNvSpPr/>
            <p:nvPr/>
          </p:nvSpPr>
          <p:spPr bwMode="auto">
            <a:xfrm>
              <a:off x="2546733" y="2525280"/>
              <a:ext cx="91711" cy="91711"/>
            </a:xfrm>
            <a:custGeom>
              <a:avLst/>
              <a:gdLst/>
              <a:ahLst/>
              <a:cxnLst/>
              <a:rect l="l" t="t" r="r" b="b"/>
              <a:pathLst>
                <a:path w="3937" h="3937" fill="norm" stroke="1" extrusionOk="0">
                  <a:moveTo>
                    <a:pt x="1968" y="0"/>
                  </a:moveTo>
                  <a:cubicBezTo>
                    <a:pt x="901" y="0"/>
                    <a:pt x="0" y="867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03" y="3069"/>
                    <a:pt x="3937" y="1968"/>
                  </a:cubicBezTo>
                  <a:cubicBezTo>
                    <a:pt x="3937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4" name="Google Shape;404;p11"/>
            <p:cNvSpPr/>
            <p:nvPr/>
          </p:nvSpPr>
          <p:spPr bwMode="auto">
            <a:xfrm>
              <a:off x="2546733" y="2707890"/>
              <a:ext cx="91711" cy="91711"/>
            </a:xfrm>
            <a:custGeom>
              <a:avLst/>
              <a:gdLst/>
              <a:ahLst/>
              <a:cxnLst/>
              <a:rect l="l" t="t" r="r" b="b"/>
              <a:pathLst>
                <a:path w="3937" h="3937" fill="norm" stroke="1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5" name="Google Shape;405;p11"/>
            <p:cNvSpPr/>
            <p:nvPr/>
          </p:nvSpPr>
          <p:spPr bwMode="auto">
            <a:xfrm>
              <a:off x="2546733" y="2889707"/>
              <a:ext cx="91711" cy="91711"/>
            </a:xfrm>
            <a:custGeom>
              <a:avLst/>
              <a:gdLst/>
              <a:ahLst/>
              <a:cxnLst/>
              <a:rect l="l" t="t" r="r" b="b"/>
              <a:pathLst>
                <a:path w="3937" h="3937" fill="norm" stroke="1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36"/>
                    <a:pt x="901" y="3937"/>
                    <a:pt x="1968" y="3937"/>
                  </a:cubicBezTo>
                  <a:cubicBezTo>
                    <a:pt x="3003" y="3937"/>
                    <a:pt x="3937" y="3036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6" name="Google Shape;406;p11"/>
            <p:cNvSpPr/>
            <p:nvPr/>
          </p:nvSpPr>
          <p:spPr bwMode="auto">
            <a:xfrm>
              <a:off x="2688157" y="3043571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fill="norm" stroke="1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7" name="Google Shape;407;p11"/>
            <p:cNvSpPr/>
            <p:nvPr/>
          </p:nvSpPr>
          <p:spPr bwMode="auto">
            <a:xfrm>
              <a:off x="2688157" y="3225387"/>
              <a:ext cx="90944" cy="91736"/>
            </a:xfrm>
            <a:custGeom>
              <a:avLst/>
              <a:gdLst/>
              <a:ahLst/>
              <a:cxnLst/>
              <a:rect l="l" t="t" r="r" b="b"/>
              <a:pathLst>
                <a:path w="3904" h="3938" fill="norm" stroke="1" extrusionOk="0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8" name="Google Shape;408;p11"/>
            <p:cNvSpPr/>
            <p:nvPr/>
          </p:nvSpPr>
          <p:spPr bwMode="auto">
            <a:xfrm>
              <a:off x="2688157" y="3407998"/>
              <a:ext cx="90944" cy="91736"/>
            </a:xfrm>
            <a:custGeom>
              <a:avLst/>
              <a:gdLst/>
              <a:ahLst/>
              <a:cxnLst/>
              <a:rect l="l" t="t" r="r" b="b"/>
              <a:pathLst>
                <a:path w="3904" h="3938" fill="norm" stroke="1" extrusionOk="0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09" name="Google Shape;409;p11"/>
            <p:cNvSpPr/>
            <p:nvPr/>
          </p:nvSpPr>
          <p:spPr bwMode="auto">
            <a:xfrm>
              <a:off x="2546733" y="3043571"/>
              <a:ext cx="91711" cy="90944"/>
            </a:xfrm>
            <a:custGeom>
              <a:avLst/>
              <a:gdLst/>
              <a:ahLst/>
              <a:cxnLst/>
              <a:rect l="l" t="t" r="r" b="b"/>
              <a:pathLst>
                <a:path w="3937" h="3904" fill="norm" stroke="1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901" y="3903"/>
                    <a:pt x="1968" y="3903"/>
                  </a:cubicBezTo>
                  <a:cubicBezTo>
                    <a:pt x="3003" y="3903"/>
                    <a:pt x="3903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0" name="Google Shape;410;p11"/>
            <p:cNvSpPr/>
            <p:nvPr/>
          </p:nvSpPr>
          <p:spPr bwMode="auto">
            <a:xfrm>
              <a:off x="2546733" y="3224620"/>
              <a:ext cx="91711" cy="91711"/>
            </a:xfrm>
            <a:custGeom>
              <a:avLst/>
              <a:gdLst/>
              <a:ahLst/>
              <a:cxnLst/>
              <a:rect l="l" t="t" r="r" b="b"/>
              <a:pathLst>
                <a:path w="3937" h="3937" fill="norm" stroke="1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103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1" name="Google Shape;411;p11"/>
            <p:cNvSpPr/>
            <p:nvPr/>
          </p:nvSpPr>
          <p:spPr bwMode="auto">
            <a:xfrm>
              <a:off x="2546733" y="3407229"/>
              <a:ext cx="91711" cy="91711"/>
            </a:xfrm>
            <a:custGeom>
              <a:avLst/>
              <a:gdLst/>
              <a:ahLst/>
              <a:cxnLst/>
              <a:rect l="l" t="t" r="r" b="b"/>
              <a:pathLst>
                <a:path w="3937" h="3937" fill="norm" stroke="1" extrusionOk="0">
                  <a:moveTo>
                    <a:pt x="1968" y="1"/>
                  </a:moveTo>
                  <a:cubicBezTo>
                    <a:pt x="901" y="1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069"/>
                    <a:pt x="3937" y="1969"/>
                  </a:cubicBezTo>
                  <a:cubicBezTo>
                    <a:pt x="3937" y="901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412" name="Google Shape;412;p11"/>
          <p:cNvGrpSpPr/>
          <p:nvPr/>
        </p:nvGrpSpPr>
        <p:grpSpPr bwMode="auto">
          <a:xfrm>
            <a:off x="4713835" y="193704"/>
            <a:ext cx="3968914" cy="1092689"/>
            <a:chOff x="4713835" y="193704"/>
            <a:chExt cx="3968914" cy="1092689"/>
          </a:xfrm>
        </p:grpSpPr>
        <p:sp>
          <p:nvSpPr>
            <p:cNvPr id="413" name="Google Shape;413;p11"/>
            <p:cNvSpPr/>
            <p:nvPr/>
          </p:nvSpPr>
          <p:spPr bwMode="auto">
            <a:xfrm flipH="1">
              <a:off x="6808929" y="1130852"/>
              <a:ext cx="48874" cy="48874"/>
            </a:xfrm>
            <a:custGeom>
              <a:avLst/>
              <a:gdLst/>
              <a:ahLst/>
              <a:cxnLst/>
              <a:rect l="l" t="t" r="r" b="b"/>
              <a:pathLst>
                <a:path w="2170" h="2170" fill="norm" stroke="1" extrusionOk="0">
                  <a:moveTo>
                    <a:pt x="1068" y="1"/>
                  </a:moveTo>
                  <a:cubicBezTo>
                    <a:pt x="501" y="1"/>
                    <a:pt x="1" y="468"/>
                    <a:pt x="1" y="1102"/>
                  </a:cubicBezTo>
                  <a:cubicBezTo>
                    <a:pt x="1" y="1669"/>
                    <a:pt x="435" y="2169"/>
                    <a:pt x="1068" y="2169"/>
                  </a:cubicBezTo>
                  <a:cubicBezTo>
                    <a:pt x="1669" y="2169"/>
                    <a:pt x="2169" y="1702"/>
                    <a:pt x="2169" y="1102"/>
                  </a:cubicBezTo>
                  <a:cubicBezTo>
                    <a:pt x="2169" y="501"/>
                    <a:pt x="1669" y="1"/>
                    <a:pt x="1068" y="1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4" name="Google Shape;414;p11"/>
            <p:cNvSpPr/>
            <p:nvPr/>
          </p:nvSpPr>
          <p:spPr bwMode="auto">
            <a:xfrm flipH="1">
              <a:off x="6695483" y="1227023"/>
              <a:ext cx="60135" cy="59369"/>
            </a:xfrm>
            <a:custGeom>
              <a:avLst/>
              <a:gdLst/>
              <a:ahLst/>
              <a:cxnLst/>
              <a:rect l="l" t="t" r="r" b="b"/>
              <a:pathLst>
                <a:path w="2670" h="2636" fill="norm" stroke="1" extrusionOk="0">
                  <a:moveTo>
                    <a:pt x="1335" y="1"/>
                  </a:moveTo>
                  <a:cubicBezTo>
                    <a:pt x="601" y="1"/>
                    <a:pt x="1" y="568"/>
                    <a:pt x="1" y="1302"/>
                  </a:cubicBezTo>
                  <a:cubicBezTo>
                    <a:pt x="1" y="2069"/>
                    <a:pt x="601" y="2636"/>
                    <a:pt x="1335" y="2636"/>
                  </a:cubicBezTo>
                  <a:cubicBezTo>
                    <a:pt x="2102" y="2636"/>
                    <a:pt x="2669" y="2069"/>
                    <a:pt x="2669" y="1302"/>
                  </a:cubicBezTo>
                  <a:cubicBezTo>
                    <a:pt x="2669" y="568"/>
                    <a:pt x="2035" y="1"/>
                    <a:pt x="1335" y="1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15" name="Google Shape;415;p11"/>
            <p:cNvSpPr/>
            <p:nvPr/>
          </p:nvSpPr>
          <p:spPr bwMode="auto">
            <a:xfrm flipH="1">
              <a:off x="6630889" y="1003150"/>
              <a:ext cx="143513" cy="121734"/>
            </a:xfrm>
            <a:custGeom>
              <a:avLst/>
              <a:gdLst/>
              <a:ahLst/>
              <a:cxnLst/>
              <a:rect l="l" t="t" r="r" b="b"/>
              <a:pathLst>
                <a:path w="6372" h="5405" fill="norm" stroke="1" extrusionOk="0">
                  <a:moveTo>
                    <a:pt x="835" y="0"/>
                  </a:moveTo>
                  <a:cubicBezTo>
                    <a:pt x="301" y="0"/>
                    <a:pt x="1" y="534"/>
                    <a:pt x="267" y="968"/>
                  </a:cubicBezTo>
                  <a:lnTo>
                    <a:pt x="2636" y="5104"/>
                  </a:lnTo>
                  <a:cubicBezTo>
                    <a:pt x="2753" y="5304"/>
                    <a:pt x="2969" y="5404"/>
                    <a:pt x="3186" y="5404"/>
                  </a:cubicBezTo>
                  <a:cubicBezTo>
                    <a:pt x="3403" y="5404"/>
                    <a:pt x="3620" y="5304"/>
                    <a:pt x="3737" y="5104"/>
                  </a:cubicBezTo>
                  <a:lnTo>
                    <a:pt x="6138" y="968"/>
                  </a:lnTo>
                  <a:cubicBezTo>
                    <a:pt x="6372" y="534"/>
                    <a:pt x="6072" y="0"/>
                    <a:pt x="5571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416" name="Google Shape;416;p11"/>
            <p:cNvGrpSpPr/>
            <p:nvPr/>
          </p:nvGrpSpPr>
          <p:grpSpPr bwMode="auto">
            <a:xfrm>
              <a:off x="8184044" y="317575"/>
              <a:ext cx="498706" cy="477465"/>
              <a:chOff x="3105300" y="593625"/>
              <a:chExt cx="256800" cy="245850"/>
            </a:xfrm>
          </p:grpSpPr>
          <p:sp>
            <p:nvSpPr>
              <p:cNvPr id="417" name="Google Shape;417;p11"/>
              <p:cNvSpPr/>
              <p:nvPr/>
            </p:nvSpPr>
            <p:spPr bwMode="auto"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fill="norm" stroke="1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8" name="Google Shape;418;p11"/>
              <p:cNvSpPr/>
              <p:nvPr/>
            </p:nvSpPr>
            <p:spPr bwMode="auto">
              <a:xfrm>
                <a:off x="3202300" y="765275"/>
                <a:ext cx="74199" cy="74199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fill="norm" stroke="1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19" name="Google Shape;419;p11"/>
              <p:cNvSpPr/>
              <p:nvPr/>
            </p:nvSpPr>
            <p:spPr bwMode="auto"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fill="norm" stroke="1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20" name="Google Shape;420;p11"/>
              <p:cNvSpPr/>
              <p:nvPr/>
            </p:nvSpPr>
            <p:spPr bwMode="auto"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fill="norm" stroke="1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421" name="Google Shape;421;p11"/>
            <p:cNvGrpSpPr/>
            <p:nvPr/>
          </p:nvGrpSpPr>
          <p:grpSpPr bwMode="auto">
            <a:xfrm>
              <a:off x="4713835" y="193704"/>
              <a:ext cx="518268" cy="328105"/>
              <a:chOff x="783960" y="4261704"/>
              <a:chExt cx="518268" cy="328105"/>
            </a:xfrm>
          </p:grpSpPr>
          <p:sp>
            <p:nvSpPr>
              <p:cNvPr id="422" name="Google Shape;422;p11"/>
              <p:cNvSpPr/>
              <p:nvPr/>
            </p:nvSpPr>
            <p:spPr bwMode="auto"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fill="norm" stroke="1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grpSp>
            <p:nvGrpSpPr>
              <p:cNvPr id="423" name="Google Shape;423;p11"/>
              <p:cNvGrpSpPr/>
              <p:nvPr/>
            </p:nvGrpSpPr>
            <p:grpSpPr bwMode="auto">
              <a:xfrm>
                <a:off x="783960" y="4261704"/>
                <a:ext cx="518268" cy="328105"/>
                <a:chOff x="783960" y="4261704"/>
                <a:chExt cx="518268" cy="328105"/>
              </a:xfrm>
            </p:grpSpPr>
            <p:sp>
              <p:nvSpPr>
                <p:cNvPr id="424" name="Google Shape;424;p11"/>
                <p:cNvSpPr/>
                <p:nvPr/>
              </p:nvSpPr>
              <p:spPr bwMode="auto"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fill="norm" stroke="1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425" name="Google Shape;425;p11"/>
                <p:cNvSpPr/>
                <p:nvPr/>
              </p:nvSpPr>
              <p:spPr bwMode="auto"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fill="norm" stroke="1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426" name="Google Shape;426;p11"/>
                <p:cNvSpPr/>
                <p:nvPr/>
              </p:nvSpPr>
              <p:spPr bwMode="auto"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fill="norm" stroke="1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427" name="Google Shape;427;p11"/>
                <p:cNvSpPr/>
                <p:nvPr/>
              </p:nvSpPr>
              <p:spPr bwMode="auto"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fill="norm" stroke="1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</p:grpSp>
      </p:grpSp>
      <p:grpSp>
        <p:nvGrpSpPr>
          <p:cNvPr id="428" name="Google Shape;428;p11"/>
          <p:cNvGrpSpPr/>
          <p:nvPr/>
        </p:nvGrpSpPr>
        <p:grpSpPr bwMode="auto">
          <a:xfrm>
            <a:off x="2574719" y="4105346"/>
            <a:ext cx="2873149" cy="840725"/>
            <a:chOff x="2574719" y="4105346"/>
            <a:chExt cx="2873149" cy="840725"/>
          </a:xfrm>
        </p:grpSpPr>
        <p:sp>
          <p:nvSpPr>
            <p:cNvPr id="429" name="Google Shape;429;p11"/>
            <p:cNvSpPr/>
            <p:nvPr/>
          </p:nvSpPr>
          <p:spPr bwMode="auto">
            <a:xfrm flipH="1">
              <a:off x="3202782" y="4245706"/>
              <a:ext cx="120991" cy="105946"/>
            </a:xfrm>
            <a:custGeom>
              <a:avLst/>
              <a:gdLst/>
              <a:ahLst/>
              <a:cxnLst/>
              <a:rect l="l" t="t" r="r" b="b"/>
              <a:pathLst>
                <a:path w="5372" h="4704" fill="norm" stroke="1" extrusionOk="0">
                  <a:moveTo>
                    <a:pt x="2683" y="1"/>
                  </a:moveTo>
                  <a:cubicBezTo>
                    <a:pt x="1942" y="1"/>
                    <a:pt x="1202" y="346"/>
                    <a:pt x="735" y="976"/>
                  </a:cubicBezTo>
                  <a:cubicBezTo>
                    <a:pt x="1" y="2010"/>
                    <a:pt x="234" y="3511"/>
                    <a:pt x="1302" y="4278"/>
                  </a:cubicBezTo>
                  <a:cubicBezTo>
                    <a:pt x="1705" y="4565"/>
                    <a:pt x="2179" y="4704"/>
                    <a:pt x="2651" y="4704"/>
                  </a:cubicBezTo>
                  <a:cubicBezTo>
                    <a:pt x="3389" y="4704"/>
                    <a:pt x="4123" y="4363"/>
                    <a:pt x="4571" y="3711"/>
                  </a:cubicBezTo>
                  <a:cubicBezTo>
                    <a:pt x="5371" y="2677"/>
                    <a:pt x="5138" y="1176"/>
                    <a:pt x="4037" y="442"/>
                  </a:cubicBezTo>
                  <a:cubicBezTo>
                    <a:pt x="3633" y="143"/>
                    <a:pt x="3158" y="1"/>
                    <a:pt x="2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0" name="Google Shape;430;p11"/>
            <p:cNvSpPr/>
            <p:nvPr/>
          </p:nvSpPr>
          <p:spPr bwMode="auto">
            <a:xfrm flipH="1">
              <a:off x="2770057" y="4105346"/>
              <a:ext cx="101441" cy="88784"/>
            </a:xfrm>
            <a:custGeom>
              <a:avLst/>
              <a:gdLst/>
              <a:ahLst/>
              <a:cxnLst/>
              <a:rect l="l" t="t" r="r" b="b"/>
              <a:pathLst>
                <a:path w="4504" h="3942" fill="norm" stroke="1" extrusionOk="0">
                  <a:moveTo>
                    <a:pt x="2246" y="1"/>
                  </a:moveTo>
                  <a:cubicBezTo>
                    <a:pt x="1627" y="1"/>
                    <a:pt x="1020" y="290"/>
                    <a:pt x="634" y="837"/>
                  </a:cubicBezTo>
                  <a:cubicBezTo>
                    <a:pt x="1" y="1704"/>
                    <a:pt x="234" y="2905"/>
                    <a:pt x="1101" y="3572"/>
                  </a:cubicBezTo>
                  <a:cubicBezTo>
                    <a:pt x="1442" y="3821"/>
                    <a:pt x="1833" y="3941"/>
                    <a:pt x="2224" y="3941"/>
                  </a:cubicBezTo>
                  <a:cubicBezTo>
                    <a:pt x="2829" y="3941"/>
                    <a:pt x="3431" y="3652"/>
                    <a:pt x="3837" y="3105"/>
                  </a:cubicBezTo>
                  <a:cubicBezTo>
                    <a:pt x="4504" y="2238"/>
                    <a:pt x="4304" y="1037"/>
                    <a:pt x="3403" y="370"/>
                  </a:cubicBezTo>
                  <a:cubicBezTo>
                    <a:pt x="3050" y="121"/>
                    <a:pt x="2645" y="1"/>
                    <a:pt x="22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1" name="Google Shape;431;p11"/>
            <p:cNvSpPr/>
            <p:nvPr/>
          </p:nvSpPr>
          <p:spPr bwMode="auto">
            <a:xfrm flipH="1">
              <a:off x="2650598" y="4625774"/>
              <a:ext cx="18806" cy="36622"/>
            </a:xfrm>
            <a:custGeom>
              <a:avLst/>
              <a:gdLst/>
              <a:ahLst/>
              <a:cxnLst/>
              <a:rect l="l" t="t" r="r" b="b"/>
              <a:pathLst>
                <a:path w="835" h="1626" fill="norm" stroke="1" extrusionOk="0">
                  <a:moveTo>
                    <a:pt x="238" y="0"/>
                  </a:moveTo>
                  <a:cubicBezTo>
                    <a:pt x="215" y="0"/>
                    <a:pt x="191" y="5"/>
                    <a:pt x="168" y="12"/>
                  </a:cubicBezTo>
                  <a:cubicBezTo>
                    <a:pt x="101" y="12"/>
                    <a:pt x="34" y="46"/>
                    <a:pt x="34" y="146"/>
                  </a:cubicBezTo>
                  <a:cubicBezTo>
                    <a:pt x="34" y="179"/>
                    <a:pt x="1" y="246"/>
                    <a:pt x="34" y="279"/>
                  </a:cubicBezTo>
                  <a:lnTo>
                    <a:pt x="434" y="1480"/>
                  </a:lnTo>
                  <a:cubicBezTo>
                    <a:pt x="460" y="1582"/>
                    <a:pt x="544" y="1626"/>
                    <a:pt x="612" y="1626"/>
                  </a:cubicBezTo>
                  <a:cubicBezTo>
                    <a:pt x="633" y="1626"/>
                    <a:pt x="652" y="1622"/>
                    <a:pt x="668" y="1614"/>
                  </a:cubicBezTo>
                  <a:cubicBezTo>
                    <a:pt x="801" y="1580"/>
                    <a:pt x="835" y="1447"/>
                    <a:pt x="801" y="1347"/>
                  </a:cubicBezTo>
                  <a:lnTo>
                    <a:pt x="434" y="146"/>
                  </a:lnTo>
                  <a:cubicBezTo>
                    <a:pt x="383" y="44"/>
                    <a:pt x="313" y="0"/>
                    <a:pt x="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2" name="Google Shape;432;p11"/>
            <p:cNvSpPr/>
            <p:nvPr/>
          </p:nvSpPr>
          <p:spPr bwMode="auto">
            <a:xfrm flipH="1">
              <a:off x="2676881" y="4296495"/>
              <a:ext cx="98446" cy="283941"/>
            </a:xfrm>
            <a:custGeom>
              <a:avLst/>
              <a:gdLst/>
              <a:ahLst/>
              <a:cxnLst/>
              <a:rect l="l" t="t" r="r" b="b"/>
              <a:pathLst>
                <a:path w="4371" h="12607" fill="norm" stroke="1" extrusionOk="0">
                  <a:moveTo>
                    <a:pt x="203" y="0"/>
                  </a:moveTo>
                  <a:cubicBezTo>
                    <a:pt x="180" y="0"/>
                    <a:pt x="157" y="7"/>
                    <a:pt x="134" y="22"/>
                  </a:cubicBezTo>
                  <a:cubicBezTo>
                    <a:pt x="34" y="22"/>
                    <a:pt x="0" y="55"/>
                    <a:pt x="0" y="122"/>
                  </a:cubicBezTo>
                  <a:lnTo>
                    <a:pt x="0" y="256"/>
                  </a:lnTo>
                  <a:lnTo>
                    <a:pt x="801" y="2724"/>
                  </a:lnTo>
                  <a:cubicBezTo>
                    <a:pt x="830" y="2782"/>
                    <a:pt x="883" y="2864"/>
                    <a:pt x="983" y="2864"/>
                  </a:cubicBezTo>
                  <a:cubicBezTo>
                    <a:pt x="999" y="2864"/>
                    <a:pt x="1016" y="2862"/>
                    <a:pt x="1034" y="2857"/>
                  </a:cubicBezTo>
                  <a:cubicBezTo>
                    <a:pt x="1135" y="2857"/>
                    <a:pt x="1201" y="2724"/>
                    <a:pt x="1168" y="2591"/>
                  </a:cubicBezTo>
                  <a:lnTo>
                    <a:pt x="367" y="122"/>
                  </a:lnTo>
                  <a:cubicBezTo>
                    <a:pt x="342" y="71"/>
                    <a:pt x="277" y="0"/>
                    <a:pt x="203" y="0"/>
                  </a:cubicBezTo>
                  <a:close/>
                  <a:moveTo>
                    <a:pt x="1782" y="4871"/>
                  </a:moveTo>
                  <a:cubicBezTo>
                    <a:pt x="1758" y="4871"/>
                    <a:pt x="1732" y="4877"/>
                    <a:pt x="1702" y="4892"/>
                  </a:cubicBezTo>
                  <a:cubicBezTo>
                    <a:pt x="1635" y="4892"/>
                    <a:pt x="1568" y="4926"/>
                    <a:pt x="1568" y="5026"/>
                  </a:cubicBezTo>
                  <a:lnTo>
                    <a:pt x="1568" y="5126"/>
                  </a:lnTo>
                  <a:lnTo>
                    <a:pt x="2369" y="7594"/>
                  </a:lnTo>
                  <a:cubicBezTo>
                    <a:pt x="2398" y="7652"/>
                    <a:pt x="2476" y="7734"/>
                    <a:pt x="2583" y="7734"/>
                  </a:cubicBezTo>
                  <a:cubicBezTo>
                    <a:pt x="2600" y="7734"/>
                    <a:pt x="2617" y="7732"/>
                    <a:pt x="2636" y="7728"/>
                  </a:cubicBezTo>
                  <a:cubicBezTo>
                    <a:pt x="2702" y="7661"/>
                    <a:pt x="2802" y="7594"/>
                    <a:pt x="2736" y="7461"/>
                  </a:cubicBezTo>
                  <a:lnTo>
                    <a:pt x="1968" y="5026"/>
                  </a:lnTo>
                  <a:cubicBezTo>
                    <a:pt x="1917" y="4948"/>
                    <a:pt x="1865" y="4871"/>
                    <a:pt x="1782" y="4871"/>
                  </a:cubicBezTo>
                  <a:close/>
                  <a:moveTo>
                    <a:pt x="3356" y="9754"/>
                  </a:moveTo>
                  <a:cubicBezTo>
                    <a:pt x="3338" y="9754"/>
                    <a:pt x="3321" y="9756"/>
                    <a:pt x="3303" y="9762"/>
                  </a:cubicBezTo>
                  <a:cubicBezTo>
                    <a:pt x="3203" y="9762"/>
                    <a:pt x="3169" y="9796"/>
                    <a:pt x="3169" y="9896"/>
                  </a:cubicBezTo>
                  <a:lnTo>
                    <a:pt x="3169" y="10029"/>
                  </a:lnTo>
                  <a:lnTo>
                    <a:pt x="3970" y="12464"/>
                  </a:lnTo>
                  <a:cubicBezTo>
                    <a:pt x="3997" y="12547"/>
                    <a:pt x="4047" y="12606"/>
                    <a:pt x="4139" y="12606"/>
                  </a:cubicBezTo>
                  <a:cubicBezTo>
                    <a:pt x="4158" y="12606"/>
                    <a:pt x="4180" y="12604"/>
                    <a:pt x="4203" y="12598"/>
                  </a:cubicBezTo>
                  <a:cubicBezTo>
                    <a:pt x="4303" y="12598"/>
                    <a:pt x="4370" y="12464"/>
                    <a:pt x="4337" y="12364"/>
                  </a:cubicBezTo>
                  <a:lnTo>
                    <a:pt x="3536" y="9896"/>
                  </a:lnTo>
                  <a:cubicBezTo>
                    <a:pt x="3509" y="9813"/>
                    <a:pt x="3436" y="9754"/>
                    <a:pt x="3356" y="97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3" name="Google Shape;433;p11"/>
            <p:cNvSpPr/>
            <p:nvPr/>
          </p:nvSpPr>
          <p:spPr bwMode="auto">
            <a:xfrm flipH="1">
              <a:off x="2785080" y="4213319"/>
              <a:ext cx="18806" cy="36622"/>
            </a:xfrm>
            <a:custGeom>
              <a:avLst/>
              <a:gdLst/>
              <a:ahLst/>
              <a:cxnLst/>
              <a:rect l="l" t="t" r="r" b="b"/>
              <a:pathLst>
                <a:path w="835" h="1626" fill="norm" stroke="1" extrusionOk="0">
                  <a:moveTo>
                    <a:pt x="242" y="0"/>
                  </a:moveTo>
                  <a:cubicBezTo>
                    <a:pt x="217" y="0"/>
                    <a:pt x="191" y="5"/>
                    <a:pt x="168" y="12"/>
                  </a:cubicBezTo>
                  <a:lnTo>
                    <a:pt x="68" y="146"/>
                  </a:lnTo>
                  <a:cubicBezTo>
                    <a:pt x="68" y="213"/>
                    <a:pt x="1" y="246"/>
                    <a:pt x="68" y="279"/>
                  </a:cubicBezTo>
                  <a:lnTo>
                    <a:pt x="434" y="1480"/>
                  </a:lnTo>
                  <a:cubicBezTo>
                    <a:pt x="460" y="1582"/>
                    <a:pt x="544" y="1626"/>
                    <a:pt x="612" y="1626"/>
                  </a:cubicBezTo>
                  <a:cubicBezTo>
                    <a:pt x="633" y="1626"/>
                    <a:pt x="652" y="1621"/>
                    <a:pt x="668" y="1614"/>
                  </a:cubicBezTo>
                  <a:cubicBezTo>
                    <a:pt x="801" y="1580"/>
                    <a:pt x="835" y="1447"/>
                    <a:pt x="801" y="1347"/>
                  </a:cubicBezTo>
                  <a:lnTo>
                    <a:pt x="434" y="146"/>
                  </a:lnTo>
                  <a:cubicBezTo>
                    <a:pt x="409" y="44"/>
                    <a:pt x="325" y="0"/>
                    <a:pt x="2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4" name="Google Shape;434;p11"/>
            <p:cNvSpPr/>
            <p:nvPr/>
          </p:nvSpPr>
          <p:spPr bwMode="auto">
            <a:xfrm flipH="1">
              <a:off x="2574719" y="4681314"/>
              <a:ext cx="107455" cy="95540"/>
            </a:xfrm>
            <a:custGeom>
              <a:avLst/>
              <a:gdLst/>
              <a:ahLst/>
              <a:cxnLst/>
              <a:rect l="l" t="t" r="r" b="b"/>
              <a:pathLst>
                <a:path w="4771" h="4242" fill="norm" stroke="1" extrusionOk="0">
                  <a:moveTo>
                    <a:pt x="2410" y="0"/>
                  </a:moveTo>
                  <a:cubicBezTo>
                    <a:pt x="1752" y="0"/>
                    <a:pt x="1097" y="310"/>
                    <a:pt x="668" y="882"/>
                  </a:cubicBezTo>
                  <a:cubicBezTo>
                    <a:pt x="1" y="1850"/>
                    <a:pt x="201" y="3151"/>
                    <a:pt x="1168" y="3851"/>
                  </a:cubicBezTo>
                  <a:cubicBezTo>
                    <a:pt x="1536" y="4114"/>
                    <a:pt x="1960" y="4242"/>
                    <a:pt x="2382" y="4242"/>
                  </a:cubicBezTo>
                  <a:cubicBezTo>
                    <a:pt x="3033" y="4242"/>
                    <a:pt x="3679" y="3937"/>
                    <a:pt x="4104" y="3351"/>
                  </a:cubicBezTo>
                  <a:cubicBezTo>
                    <a:pt x="4771" y="2383"/>
                    <a:pt x="4537" y="1116"/>
                    <a:pt x="3603" y="382"/>
                  </a:cubicBezTo>
                  <a:cubicBezTo>
                    <a:pt x="3242" y="124"/>
                    <a:pt x="2825" y="0"/>
                    <a:pt x="24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5" name="Google Shape;435;p11"/>
            <p:cNvSpPr/>
            <p:nvPr/>
          </p:nvSpPr>
          <p:spPr bwMode="auto">
            <a:xfrm flipH="1">
              <a:off x="5377981" y="4700959"/>
              <a:ext cx="9775" cy="130000"/>
            </a:xfrm>
            <a:custGeom>
              <a:avLst/>
              <a:gdLst/>
              <a:ahLst/>
              <a:cxnLst/>
              <a:rect l="l" t="t" r="r" b="b"/>
              <a:pathLst>
                <a:path w="434" h="5772" fill="norm" stroke="1" extrusionOk="0">
                  <a:moveTo>
                    <a:pt x="200" y="1"/>
                  </a:moveTo>
                  <a:cubicBezTo>
                    <a:pt x="67" y="1"/>
                    <a:pt x="0" y="101"/>
                    <a:pt x="0" y="201"/>
                  </a:cubicBezTo>
                  <a:lnTo>
                    <a:pt x="0" y="5538"/>
                  </a:lnTo>
                  <a:cubicBezTo>
                    <a:pt x="0" y="5672"/>
                    <a:pt x="67" y="5772"/>
                    <a:pt x="200" y="5772"/>
                  </a:cubicBezTo>
                  <a:cubicBezTo>
                    <a:pt x="334" y="5772"/>
                    <a:pt x="434" y="5672"/>
                    <a:pt x="400" y="5538"/>
                  </a:cubicBezTo>
                  <a:lnTo>
                    <a:pt x="400" y="201"/>
                  </a:lnTo>
                  <a:cubicBezTo>
                    <a:pt x="400" y="101"/>
                    <a:pt x="334" y="1"/>
                    <a:pt x="200" y="1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6" name="Google Shape;436;p11"/>
            <p:cNvSpPr/>
            <p:nvPr/>
          </p:nvSpPr>
          <p:spPr bwMode="auto">
            <a:xfrm flipH="1">
              <a:off x="5318612" y="4761072"/>
              <a:ext cx="129257" cy="9797"/>
            </a:xfrm>
            <a:custGeom>
              <a:avLst/>
              <a:gdLst/>
              <a:ahLst/>
              <a:cxnLst/>
              <a:rect l="l" t="t" r="r" b="b"/>
              <a:pathLst>
                <a:path w="5739" h="435" fill="norm" stroke="1" extrusionOk="0">
                  <a:moveTo>
                    <a:pt x="201" y="0"/>
                  </a:moveTo>
                  <a:cubicBezTo>
                    <a:pt x="67" y="0"/>
                    <a:pt x="1" y="100"/>
                    <a:pt x="1" y="201"/>
                  </a:cubicBezTo>
                  <a:cubicBezTo>
                    <a:pt x="1" y="334"/>
                    <a:pt x="67" y="434"/>
                    <a:pt x="201" y="434"/>
                  </a:cubicBezTo>
                  <a:lnTo>
                    <a:pt x="5538" y="434"/>
                  </a:lnTo>
                  <a:cubicBezTo>
                    <a:pt x="5671" y="434"/>
                    <a:pt x="5738" y="334"/>
                    <a:pt x="5738" y="201"/>
                  </a:cubicBezTo>
                  <a:cubicBezTo>
                    <a:pt x="5738" y="100"/>
                    <a:pt x="5671" y="0"/>
                    <a:pt x="5538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7" name="Google Shape;437;p11"/>
            <p:cNvSpPr/>
            <p:nvPr/>
          </p:nvSpPr>
          <p:spPr bwMode="auto">
            <a:xfrm>
              <a:off x="5231472" y="4848999"/>
              <a:ext cx="95315" cy="97072"/>
            </a:xfrm>
            <a:custGeom>
              <a:avLst/>
              <a:gdLst/>
              <a:ahLst/>
              <a:cxnLst/>
              <a:rect l="l" t="t" r="r" b="b"/>
              <a:pathLst>
                <a:path w="4232" h="4310" fill="norm" stroke="1" extrusionOk="0">
                  <a:moveTo>
                    <a:pt x="509" y="0"/>
                  </a:moveTo>
                  <a:cubicBezTo>
                    <a:pt x="251" y="0"/>
                    <a:pt x="1" y="255"/>
                    <a:pt x="28" y="533"/>
                  </a:cubicBezTo>
                  <a:lnTo>
                    <a:pt x="495" y="3902"/>
                  </a:lnTo>
                  <a:cubicBezTo>
                    <a:pt x="518" y="4153"/>
                    <a:pt x="728" y="4310"/>
                    <a:pt x="944" y="4310"/>
                  </a:cubicBezTo>
                  <a:cubicBezTo>
                    <a:pt x="1044" y="4310"/>
                    <a:pt x="1145" y="4276"/>
                    <a:pt x="1229" y="4202"/>
                  </a:cubicBezTo>
                  <a:lnTo>
                    <a:pt x="3965" y="2101"/>
                  </a:lnTo>
                  <a:cubicBezTo>
                    <a:pt x="4231" y="1901"/>
                    <a:pt x="4165" y="1434"/>
                    <a:pt x="3831" y="1300"/>
                  </a:cubicBezTo>
                  <a:lnTo>
                    <a:pt x="662" y="33"/>
                  </a:lnTo>
                  <a:cubicBezTo>
                    <a:pt x="612" y="10"/>
                    <a:pt x="560" y="0"/>
                    <a:pt x="509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showMasterSp="1" type="blank" userDrawn="1">
  <p:cSld name="BLANK"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able of contents" preserve="0" showMasterPhAnim="0" showMasterSp="1" userDrawn="1">
  <p:cSld name="BLANK_1_1_1_1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0" name="Google Shape;440;p13"/>
          <p:cNvSpPr txBox="1"/>
          <p:nvPr>
            <p:ph type="title"/>
          </p:nvPr>
        </p:nvSpPr>
        <p:spPr bwMode="auto">
          <a:xfrm>
            <a:off x="720000" y="1832050"/>
            <a:ext cx="2072099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441" name="Google Shape;441;p13"/>
          <p:cNvSpPr txBox="1"/>
          <p:nvPr>
            <p:ph type="title" idx="2" hasCustomPrompt="1"/>
          </p:nvPr>
        </p:nvSpPr>
        <p:spPr bwMode="auto">
          <a:xfrm>
            <a:off x="1309050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442" name="Google Shape;442;p13"/>
          <p:cNvSpPr txBox="1"/>
          <p:nvPr>
            <p:ph type="subTitle" idx="1"/>
          </p:nvPr>
        </p:nvSpPr>
        <p:spPr bwMode="auto">
          <a:xfrm>
            <a:off x="720000" y="2359748"/>
            <a:ext cx="2072099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443" name="Google Shape;443;p13"/>
          <p:cNvSpPr txBox="1"/>
          <p:nvPr>
            <p:ph type="title" idx="3"/>
          </p:nvPr>
        </p:nvSpPr>
        <p:spPr bwMode="auto">
          <a:xfrm>
            <a:off x="3535950" y="1832050"/>
            <a:ext cx="2072099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444" name="Google Shape;444;p13"/>
          <p:cNvSpPr txBox="1"/>
          <p:nvPr>
            <p:ph type="title" idx="4" hasCustomPrompt="1"/>
          </p:nvPr>
        </p:nvSpPr>
        <p:spPr bwMode="auto">
          <a:xfrm>
            <a:off x="4092375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445" name="Google Shape;445;p13"/>
          <p:cNvSpPr txBox="1"/>
          <p:nvPr>
            <p:ph type="subTitle" idx="5"/>
          </p:nvPr>
        </p:nvSpPr>
        <p:spPr bwMode="auto">
          <a:xfrm>
            <a:off x="3535950" y="2359748"/>
            <a:ext cx="2072099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446" name="Google Shape;446;p13"/>
          <p:cNvSpPr txBox="1"/>
          <p:nvPr>
            <p:ph type="title" idx="6"/>
          </p:nvPr>
        </p:nvSpPr>
        <p:spPr bwMode="auto">
          <a:xfrm>
            <a:off x="6351900" y="1832050"/>
            <a:ext cx="2072099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447" name="Google Shape;447;p13"/>
          <p:cNvSpPr txBox="1"/>
          <p:nvPr>
            <p:ph type="title" idx="7" hasCustomPrompt="1"/>
          </p:nvPr>
        </p:nvSpPr>
        <p:spPr bwMode="auto">
          <a:xfrm>
            <a:off x="6908325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448" name="Google Shape;448;p13"/>
          <p:cNvSpPr txBox="1"/>
          <p:nvPr>
            <p:ph type="subTitle" idx="8"/>
          </p:nvPr>
        </p:nvSpPr>
        <p:spPr bwMode="auto">
          <a:xfrm>
            <a:off x="6351900" y="2359748"/>
            <a:ext cx="2072099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449" name="Google Shape;449;p13"/>
          <p:cNvSpPr txBox="1"/>
          <p:nvPr>
            <p:ph type="title" idx="9"/>
          </p:nvPr>
        </p:nvSpPr>
        <p:spPr bwMode="auto">
          <a:xfrm>
            <a:off x="720000" y="3624304"/>
            <a:ext cx="2072099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450" name="Google Shape;450;p13"/>
          <p:cNvSpPr txBox="1"/>
          <p:nvPr>
            <p:ph type="title" idx="13" hasCustomPrompt="1"/>
          </p:nvPr>
        </p:nvSpPr>
        <p:spPr bwMode="auto">
          <a:xfrm>
            <a:off x="1309050" y="3232758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451" name="Google Shape;451;p13"/>
          <p:cNvSpPr txBox="1"/>
          <p:nvPr>
            <p:ph type="subTitle" idx="14"/>
          </p:nvPr>
        </p:nvSpPr>
        <p:spPr bwMode="auto">
          <a:xfrm>
            <a:off x="720000" y="4152027"/>
            <a:ext cx="2072099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452" name="Google Shape;452;p13"/>
          <p:cNvSpPr txBox="1"/>
          <p:nvPr>
            <p:ph type="title" idx="15"/>
          </p:nvPr>
        </p:nvSpPr>
        <p:spPr bwMode="auto">
          <a:xfrm>
            <a:off x="3535950" y="3624304"/>
            <a:ext cx="2072099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453" name="Google Shape;453;p13"/>
          <p:cNvSpPr txBox="1"/>
          <p:nvPr>
            <p:ph type="title" idx="16" hasCustomPrompt="1"/>
          </p:nvPr>
        </p:nvSpPr>
        <p:spPr bwMode="auto">
          <a:xfrm>
            <a:off x="4092375" y="3232758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454" name="Google Shape;454;p13"/>
          <p:cNvSpPr txBox="1"/>
          <p:nvPr>
            <p:ph type="subTitle" idx="17"/>
          </p:nvPr>
        </p:nvSpPr>
        <p:spPr bwMode="auto">
          <a:xfrm>
            <a:off x="3535950" y="4152027"/>
            <a:ext cx="2072099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455" name="Google Shape;455;p13"/>
          <p:cNvSpPr txBox="1"/>
          <p:nvPr>
            <p:ph type="title" idx="18"/>
          </p:nvPr>
        </p:nvSpPr>
        <p:spPr bwMode="auto">
          <a:xfrm>
            <a:off x="6351900" y="3624304"/>
            <a:ext cx="2072099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456" name="Google Shape;456;p13"/>
          <p:cNvSpPr txBox="1"/>
          <p:nvPr>
            <p:ph type="title" idx="19" hasCustomPrompt="1"/>
          </p:nvPr>
        </p:nvSpPr>
        <p:spPr bwMode="auto">
          <a:xfrm>
            <a:off x="6908325" y="3232758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457" name="Google Shape;457;p13"/>
          <p:cNvSpPr txBox="1"/>
          <p:nvPr>
            <p:ph type="subTitle" idx="20"/>
          </p:nvPr>
        </p:nvSpPr>
        <p:spPr bwMode="auto">
          <a:xfrm>
            <a:off x="6351900" y="4152027"/>
            <a:ext cx="2072099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458" name="Google Shape;458;p13"/>
          <p:cNvSpPr txBox="1"/>
          <p:nvPr>
            <p:ph type="title" idx="21"/>
          </p:nvPr>
        </p:nvSpPr>
        <p:spPr bwMode="auto"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459" name="Google Shape;459;p13"/>
          <p:cNvGrpSpPr/>
          <p:nvPr/>
        </p:nvGrpSpPr>
        <p:grpSpPr bwMode="auto">
          <a:xfrm>
            <a:off x="4796439" y="-2911087"/>
            <a:ext cx="8043475" cy="8043475"/>
            <a:chOff x="1241175" y="-1300650"/>
            <a:chExt cx="8043475" cy="8043475"/>
          </a:xfrm>
        </p:grpSpPr>
        <p:sp>
          <p:nvSpPr>
            <p:cNvPr id="460" name="Google Shape;460;p13"/>
            <p:cNvSpPr/>
            <p:nvPr/>
          </p:nvSpPr>
          <p:spPr bwMode="auto"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fill="norm" stroke="1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1" name="Google Shape;461;p13"/>
            <p:cNvSpPr/>
            <p:nvPr/>
          </p:nvSpPr>
          <p:spPr bwMode="auto">
            <a:xfrm>
              <a:off x="1787525" y="-755050"/>
              <a:ext cx="6950774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fill="norm" stroke="1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2" name="Google Shape;462;p13"/>
            <p:cNvSpPr/>
            <p:nvPr/>
          </p:nvSpPr>
          <p:spPr bwMode="auto">
            <a:xfrm>
              <a:off x="2333125" y="-208675"/>
              <a:ext cx="5859575" cy="5860299"/>
            </a:xfrm>
            <a:custGeom>
              <a:avLst/>
              <a:gdLst/>
              <a:ahLst/>
              <a:cxnLst/>
              <a:rect l="l" t="t" r="r" b="b"/>
              <a:pathLst>
                <a:path w="234383" h="234412" fill="norm" stroke="1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3" name="Google Shape;463;p13"/>
            <p:cNvSpPr/>
            <p:nvPr/>
          </p:nvSpPr>
          <p:spPr bwMode="auto"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fill="norm" stroke="1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4" name="Google Shape;464;p13"/>
            <p:cNvSpPr/>
            <p:nvPr/>
          </p:nvSpPr>
          <p:spPr bwMode="auto"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fill="norm" stroke="1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5" name="Google Shape;465;p13"/>
            <p:cNvSpPr/>
            <p:nvPr/>
          </p:nvSpPr>
          <p:spPr bwMode="auto">
            <a:xfrm>
              <a:off x="3971475" y="1430400"/>
              <a:ext cx="2583649" cy="2583649"/>
            </a:xfrm>
            <a:custGeom>
              <a:avLst/>
              <a:gdLst/>
              <a:ahLst/>
              <a:cxnLst/>
              <a:rect l="l" t="t" r="r" b="b"/>
              <a:pathLst>
                <a:path w="103346" h="103346" fill="norm" stroke="1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6" name="Google Shape;466;p13"/>
            <p:cNvSpPr/>
            <p:nvPr/>
          </p:nvSpPr>
          <p:spPr bwMode="auto"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fill="norm" stroke="1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467" name="Google Shape;467;p13"/>
          <p:cNvGrpSpPr/>
          <p:nvPr/>
        </p:nvGrpSpPr>
        <p:grpSpPr bwMode="auto">
          <a:xfrm>
            <a:off x="194827" y="164749"/>
            <a:ext cx="8680795" cy="4879924"/>
            <a:chOff x="194827" y="164749"/>
            <a:chExt cx="8680795" cy="4879924"/>
          </a:xfrm>
        </p:grpSpPr>
        <p:grpSp>
          <p:nvGrpSpPr>
            <p:cNvPr id="468" name="Google Shape;468;p13"/>
            <p:cNvGrpSpPr/>
            <p:nvPr/>
          </p:nvGrpSpPr>
          <p:grpSpPr bwMode="auto">
            <a:xfrm>
              <a:off x="1019937" y="206524"/>
              <a:ext cx="609540" cy="583574"/>
              <a:chOff x="3105300" y="593625"/>
              <a:chExt cx="256800" cy="245850"/>
            </a:xfrm>
          </p:grpSpPr>
          <p:sp>
            <p:nvSpPr>
              <p:cNvPr id="469" name="Google Shape;469;p13"/>
              <p:cNvSpPr/>
              <p:nvPr/>
            </p:nvSpPr>
            <p:spPr bwMode="auto"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fill="norm" stroke="1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70" name="Google Shape;470;p13"/>
              <p:cNvSpPr/>
              <p:nvPr/>
            </p:nvSpPr>
            <p:spPr bwMode="auto">
              <a:xfrm>
                <a:off x="3202300" y="765275"/>
                <a:ext cx="74199" cy="74199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fill="norm" stroke="1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71" name="Google Shape;471;p13"/>
              <p:cNvSpPr/>
              <p:nvPr/>
            </p:nvSpPr>
            <p:spPr bwMode="auto"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fill="norm" stroke="1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72" name="Google Shape;472;p13"/>
              <p:cNvSpPr/>
              <p:nvPr/>
            </p:nvSpPr>
            <p:spPr bwMode="auto"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fill="norm" stroke="1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473" name="Google Shape;473;p13"/>
            <p:cNvGrpSpPr/>
            <p:nvPr/>
          </p:nvGrpSpPr>
          <p:grpSpPr bwMode="auto">
            <a:xfrm>
              <a:off x="8057878" y="710652"/>
              <a:ext cx="631910" cy="457789"/>
              <a:chOff x="855125" y="679497"/>
              <a:chExt cx="254310" cy="184228"/>
            </a:xfrm>
          </p:grpSpPr>
          <p:sp>
            <p:nvSpPr>
              <p:cNvPr id="474" name="Google Shape;474;p13"/>
              <p:cNvSpPr/>
              <p:nvPr/>
            </p:nvSpPr>
            <p:spPr bwMode="auto">
              <a:xfrm>
                <a:off x="1052335" y="679497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fill="norm" stroke="1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75" name="Google Shape;475;p13"/>
              <p:cNvSpPr/>
              <p:nvPr/>
            </p:nvSpPr>
            <p:spPr bwMode="auto">
              <a:xfrm>
                <a:off x="855125" y="730100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fill="norm" stroke="1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76" name="Google Shape;476;p13"/>
              <p:cNvSpPr/>
              <p:nvPr/>
            </p:nvSpPr>
            <p:spPr bwMode="auto">
              <a:xfrm>
                <a:off x="917425" y="792375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fill="norm" stroke="1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477" name="Google Shape;477;p13"/>
            <p:cNvGrpSpPr/>
            <p:nvPr/>
          </p:nvGrpSpPr>
          <p:grpSpPr bwMode="auto">
            <a:xfrm>
              <a:off x="194835" y="1017604"/>
              <a:ext cx="518268" cy="328105"/>
              <a:chOff x="783960" y="4261704"/>
              <a:chExt cx="518268" cy="328105"/>
            </a:xfrm>
          </p:grpSpPr>
          <p:sp>
            <p:nvSpPr>
              <p:cNvPr id="478" name="Google Shape;478;p13"/>
              <p:cNvSpPr/>
              <p:nvPr/>
            </p:nvSpPr>
            <p:spPr bwMode="auto"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fill="norm" stroke="1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grpSp>
            <p:nvGrpSpPr>
              <p:cNvPr id="479" name="Google Shape;479;p13"/>
              <p:cNvGrpSpPr/>
              <p:nvPr/>
            </p:nvGrpSpPr>
            <p:grpSpPr bwMode="auto">
              <a:xfrm>
                <a:off x="783960" y="4261704"/>
                <a:ext cx="518268" cy="328105"/>
                <a:chOff x="783960" y="4261704"/>
                <a:chExt cx="518268" cy="328105"/>
              </a:xfrm>
            </p:grpSpPr>
            <p:sp>
              <p:nvSpPr>
                <p:cNvPr id="480" name="Google Shape;480;p13"/>
                <p:cNvSpPr/>
                <p:nvPr/>
              </p:nvSpPr>
              <p:spPr bwMode="auto"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fill="norm" stroke="1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481" name="Google Shape;481;p13"/>
                <p:cNvSpPr/>
                <p:nvPr/>
              </p:nvSpPr>
              <p:spPr bwMode="auto"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fill="norm" stroke="1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482" name="Google Shape;482;p13"/>
                <p:cNvSpPr/>
                <p:nvPr/>
              </p:nvSpPr>
              <p:spPr bwMode="auto"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fill="norm" stroke="1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483" name="Google Shape;483;p13"/>
                <p:cNvSpPr/>
                <p:nvPr/>
              </p:nvSpPr>
              <p:spPr bwMode="auto"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fill="norm" stroke="1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</p:grpSp>
        <p:grpSp>
          <p:nvGrpSpPr>
            <p:cNvPr id="484" name="Google Shape;484;p13"/>
            <p:cNvGrpSpPr/>
            <p:nvPr/>
          </p:nvGrpSpPr>
          <p:grpSpPr bwMode="auto">
            <a:xfrm>
              <a:off x="2976937" y="164749"/>
              <a:ext cx="5898685" cy="4879924"/>
              <a:chOff x="1223998" y="393649"/>
              <a:chExt cx="5898685" cy="4879924"/>
            </a:xfrm>
          </p:grpSpPr>
          <p:sp>
            <p:nvSpPr>
              <p:cNvPr id="485" name="Google Shape;485;p13"/>
              <p:cNvSpPr/>
              <p:nvPr/>
            </p:nvSpPr>
            <p:spPr bwMode="auto">
              <a:xfrm>
                <a:off x="5254918" y="393649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fill="norm" stroke="1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86" name="Google Shape;486;p13"/>
              <p:cNvSpPr/>
              <p:nvPr/>
            </p:nvSpPr>
            <p:spPr bwMode="auto">
              <a:xfrm>
                <a:off x="5155383" y="491332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fill="norm" stroke="1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87" name="Google Shape;487;p13"/>
              <p:cNvSpPr/>
              <p:nvPr/>
            </p:nvSpPr>
            <p:spPr bwMode="auto">
              <a:xfrm>
                <a:off x="5354756" y="635481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fill="norm" stroke="1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88" name="Google Shape;488;p13"/>
              <p:cNvSpPr/>
              <p:nvPr/>
            </p:nvSpPr>
            <p:spPr bwMode="auto">
              <a:xfrm>
                <a:off x="7037876" y="5030718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fill="norm" stroke="1" extrusionOk="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89" name="Google Shape;489;p13"/>
              <p:cNvSpPr/>
              <p:nvPr/>
            </p:nvSpPr>
            <p:spPr bwMode="auto">
              <a:xfrm>
                <a:off x="6914418" y="4684960"/>
                <a:ext cx="175087" cy="191303"/>
              </a:xfrm>
              <a:custGeom>
                <a:avLst/>
                <a:gdLst/>
                <a:ahLst/>
                <a:cxnLst/>
                <a:rect l="l" t="t" r="r" b="b"/>
                <a:pathLst>
                  <a:path w="6338" h="6925" fill="norm" stroke="1" extrusionOk="0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90" name="Google Shape;490;p13"/>
              <p:cNvSpPr/>
              <p:nvPr/>
            </p:nvSpPr>
            <p:spPr bwMode="auto">
              <a:xfrm>
                <a:off x="1223998" y="5053318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fill="norm" stroke="1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91" name="Google Shape;491;p13"/>
              <p:cNvSpPr/>
              <p:nvPr/>
            </p:nvSpPr>
            <p:spPr bwMode="auto">
              <a:xfrm>
                <a:off x="1367762" y="5187853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fill="norm" stroke="1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92" name="Google Shape;492;p13"/>
              <p:cNvSpPr/>
              <p:nvPr/>
            </p:nvSpPr>
            <p:spPr bwMode="auto">
              <a:xfrm>
                <a:off x="1341960" y="4873616"/>
                <a:ext cx="200917" cy="171662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214" fill="norm" stroke="1" extrusionOk="0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493" name="Google Shape;493;p13"/>
            <p:cNvGrpSpPr/>
            <p:nvPr/>
          </p:nvGrpSpPr>
          <p:grpSpPr bwMode="auto">
            <a:xfrm>
              <a:off x="194827" y="3591559"/>
              <a:ext cx="232368" cy="973684"/>
              <a:chOff x="6656577" y="3252597"/>
              <a:chExt cx="232368" cy="973684"/>
            </a:xfrm>
          </p:grpSpPr>
          <p:sp>
            <p:nvSpPr>
              <p:cNvPr id="494" name="Google Shape;494;p13"/>
              <p:cNvSpPr/>
              <p:nvPr/>
            </p:nvSpPr>
            <p:spPr bwMode="auto">
              <a:xfrm>
                <a:off x="6797232" y="3252597"/>
                <a:ext cx="91711" cy="91711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fill="norm" stroke="1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95" name="Google Shape;495;p13"/>
              <p:cNvSpPr/>
              <p:nvPr/>
            </p:nvSpPr>
            <p:spPr bwMode="auto">
              <a:xfrm>
                <a:off x="6797232" y="3434438"/>
                <a:ext cx="91711" cy="91711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fill="norm" stroke="1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96" name="Google Shape;496;p13"/>
              <p:cNvSpPr/>
              <p:nvPr/>
            </p:nvSpPr>
            <p:spPr bwMode="auto">
              <a:xfrm>
                <a:off x="6797232" y="3617047"/>
                <a:ext cx="91711" cy="91711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fill="norm" stroke="1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97" name="Google Shape;497;p13"/>
              <p:cNvSpPr/>
              <p:nvPr/>
            </p:nvSpPr>
            <p:spPr bwMode="auto">
              <a:xfrm>
                <a:off x="6656577" y="3252597"/>
                <a:ext cx="91711" cy="91711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fill="norm" stroke="1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98" name="Google Shape;498;p13"/>
              <p:cNvSpPr/>
              <p:nvPr/>
            </p:nvSpPr>
            <p:spPr bwMode="auto">
              <a:xfrm>
                <a:off x="6656577" y="3434438"/>
                <a:ext cx="91711" cy="91711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fill="norm" stroke="1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99" name="Google Shape;499;p13"/>
              <p:cNvSpPr/>
              <p:nvPr/>
            </p:nvSpPr>
            <p:spPr bwMode="auto">
              <a:xfrm>
                <a:off x="6656577" y="3617047"/>
                <a:ext cx="91711" cy="91711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fill="norm" stroke="1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00" name="Google Shape;500;p13"/>
              <p:cNvSpPr/>
              <p:nvPr/>
            </p:nvSpPr>
            <p:spPr bwMode="auto">
              <a:xfrm>
                <a:off x="6797232" y="3769350"/>
                <a:ext cx="91711" cy="91711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fill="norm" stroke="1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01" name="Google Shape;501;p13"/>
              <p:cNvSpPr/>
              <p:nvPr/>
            </p:nvSpPr>
            <p:spPr bwMode="auto">
              <a:xfrm>
                <a:off x="6797232" y="3951936"/>
                <a:ext cx="91711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fill="norm" stroke="1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02" name="Google Shape;502;p13"/>
              <p:cNvSpPr/>
              <p:nvPr/>
            </p:nvSpPr>
            <p:spPr bwMode="auto"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fill="norm" stroke="1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03" name="Google Shape;503;p13"/>
              <p:cNvSpPr/>
              <p:nvPr/>
            </p:nvSpPr>
            <p:spPr bwMode="auto">
              <a:xfrm>
                <a:off x="6656577" y="3769350"/>
                <a:ext cx="91711" cy="91711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fill="norm" stroke="1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04" name="Google Shape;504;p13"/>
              <p:cNvSpPr/>
              <p:nvPr/>
            </p:nvSpPr>
            <p:spPr bwMode="auto">
              <a:xfrm>
                <a:off x="6656577" y="3951936"/>
                <a:ext cx="91711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fill="norm" stroke="1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05" name="Google Shape;505;p13"/>
              <p:cNvSpPr/>
              <p:nvPr/>
            </p:nvSpPr>
            <p:spPr bwMode="auto">
              <a:xfrm>
                <a:off x="6656577" y="4135338"/>
                <a:ext cx="91711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fill="norm" stroke="1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" preserve="0" showMasterPhAnim="0" showMasterSp="1" userDrawn="1">
  <p:cSld name="CUSTOM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7" name="Google Shape;507;p14"/>
          <p:cNvSpPr txBox="1"/>
          <p:nvPr>
            <p:ph type="body" idx="1"/>
          </p:nvPr>
        </p:nvSpPr>
        <p:spPr bwMode="auto">
          <a:xfrm>
            <a:off x="713100" y="1208700"/>
            <a:ext cx="3858900" cy="15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/>
            </a:lvl1pPr>
            <a:lvl2pPr marL="914400" lvl="1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08" name="Google Shape;508;p14"/>
          <p:cNvSpPr txBox="1"/>
          <p:nvPr>
            <p:ph type="title"/>
          </p:nvPr>
        </p:nvSpPr>
        <p:spPr bwMode="auto"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509" name="Google Shape;509;p14"/>
          <p:cNvGrpSpPr/>
          <p:nvPr/>
        </p:nvGrpSpPr>
        <p:grpSpPr bwMode="auto">
          <a:xfrm>
            <a:off x="4222055" y="-3474610"/>
            <a:ext cx="8043475" cy="8043475"/>
            <a:chOff x="1241175" y="-1300650"/>
            <a:chExt cx="8043475" cy="8043475"/>
          </a:xfrm>
        </p:grpSpPr>
        <p:sp>
          <p:nvSpPr>
            <p:cNvPr id="510" name="Google Shape;510;p14"/>
            <p:cNvSpPr/>
            <p:nvPr/>
          </p:nvSpPr>
          <p:spPr bwMode="auto"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fill="norm" stroke="1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1" name="Google Shape;511;p14"/>
            <p:cNvSpPr/>
            <p:nvPr/>
          </p:nvSpPr>
          <p:spPr bwMode="auto">
            <a:xfrm>
              <a:off x="1787525" y="-755050"/>
              <a:ext cx="6950774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fill="norm" stroke="1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2" name="Google Shape;512;p14"/>
            <p:cNvSpPr/>
            <p:nvPr/>
          </p:nvSpPr>
          <p:spPr bwMode="auto">
            <a:xfrm>
              <a:off x="2333125" y="-208675"/>
              <a:ext cx="5859575" cy="5860299"/>
            </a:xfrm>
            <a:custGeom>
              <a:avLst/>
              <a:gdLst/>
              <a:ahLst/>
              <a:cxnLst/>
              <a:rect l="l" t="t" r="r" b="b"/>
              <a:pathLst>
                <a:path w="234383" h="234412" fill="norm" stroke="1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3" name="Google Shape;513;p14"/>
            <p:cNvSpPr/>
            <p:nvPr/>
          </p:nvSpPr>
          <p:spPr bwMode="auto"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fill="norm" stroke="1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4" name="Google Shape;514;p14"/>
            <p:cNvSpPr/>
            <p:nvPr/>
          </p:nvSpPr>
          <p:spPr bwMode="auto"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fill="norm" stroke="1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5" name="Google Shape;515;p14"/>
            <p:cNvSpPr/>
            <p:nvPr/>
          </p:nvSpPr>
          <p:spPr bwMode="auto">
            <a:xfrm>
              <a:off x="3971475" y="1430400"/>
              <a:ext cx="2583649" cy="2583649"/>
            </a:xfrm>
            <a:custGeom>
              <a:avLst/>
              <a:gdLst/>
              <a:ahLst/>
              <a:cxnLst/>
              <a:rect l="l" t="t" r="r" b="b"/>
              <a:pathLst>
                <a:path w="103346" h="103346" fill="norm" stroke="1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6" name="Google Shape;516;p14"/>
            <p:cNvSpPr/>
            <p:nvPr/>
          </p:nvSpPr>
          <p:spPr bwMode="auto"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fill="norm" stroke="1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517" name="Google Shape;517;p14"/>
          <p:cNvGrpSpPr/>
          <p:nvPr/>
        </p:nvGrpSpPr>
        <p:grpSpPr bwMode="auto">
          <a:xfrm>
            <a:off x="8028260" y="322966"/>
            <a:ext cx="365869" cy="328105"/>
            <a:chOff x="7194285" y="1228366"/>
            <a:chExt cx="365869" cy="328105"/>
          </a:xfrm>
        </p:grpSpPr>
        <p:sp>
          <p:nvSpPr>
            <p:cNvPr id="518" name="Google Shape;518;p14"/>
            <p:cNvSpPr/>
            <p:nvPr/>
          </p:nvSpPr>
          <p:spPr bwMode="auto">
            <a:xfrm>
              <a:off x="7474434" y="1291960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fill="norm" stroke="1" extrusionOk="0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9" name="Google Shape;519;p14"/>
            <p:cNvSpPr/>
            <p:nvPr/>
          </p:nvSpPr>
          <p:spPr bwMode="auto">
            <a:xfrm>
              <a:off x="7315920" y="1470723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fill="norm" stroke="1" extrusionOk="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0" name="Google Shape;520;p14"/>
            <p:cNvSpPr/>
            <p:nvPr/>
          </p:nvSpPr>
          <p:spPr bwMode="auto">
            <a:xfrm>
              <a:off x="7293820" y="1228366"/>
              <a:ext cx="15691" cy="213817"/>
            </a:xfrm>
            <a:custGeom>
              <a:avLst/>
              <a:gdLst/>
              <a:ahLst/>
              <a:cxnLst/>
              <a:rect l="l" t="t" r="r" b="b"/>
              <a:pathLst>
                <a:path w="568" h="7740" fill="norm" stroke="1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1" name="Google Shape;521;p14"/>
            <p:cNvSpPr/>
            <p:nvPr/>
          </p:nvSpPr>
          <p:spPr bwMode="auto">
            <a:xfrm>
              <a:off x="7194285" y="1326989"/>
              <a:ext cx="213818" cy="15691"/>
            </a:xfrm>
            <a:custGeom>
              <a:avLst/>
              <a:gdLst/>
              <a:ahLst/>
              <a:cxnLst/>
              <a:rect l="l" t="t" r="r" b="b"/>
              <a:pathLst>
                <a:path w="7740" h="568" fill="norm" stroke="1" extrusionOk="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522" name="Google Shape;522;p14"/>
          <p:cNvGrpSpPr/>
          <p:nvPr/>
        </p:nvGrpSpPr>
        <p:grpSpPr bwMode="auto">
          <a:xfrm>
            <a:off x="259146" y="2488768"/>
            <a:ext cx="354818" cy="2432541"/>
            <a:chOff x="174946" y="1297681"/>
            <a:chExt cx="354818" cy="2432541"/>
          </a:xfrm>
        </p:grpSpPr>
        <p:sp>
          <p:nvSpPr>
            <p:cNvPr id="523" name="Google Shape;523;p14"/>
            <p:cNvSpPr/>
            <p:nvPr/>
          </p:nvSpPr>
          <p:spPr bwMode="auto">
            <a:xfrm>
              <a:off x="274480" y="3327474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fill="norm" stroke="1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4" name="Google Shape;524;p14"/>
            <p:cNvSpPr/>
            <p:nvPr/>
          </p:nvSpPr>
          <p:spPr bwMode="auto">
            <a:xfrm>
              <a:off x="174946" y="3425157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fill="norm" stroke="1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5" name="Google Shape;525;p14"/>
            <p:cNvSpPr/>
            <p:nvPr/>
          </p:nvSpPr>
          <p:spPr bwMode="auto">
            <a:xfrm>
              <a:off x="374318" y="3569306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fill="norm" stroke="1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6" name="Google Shape;526;p14"/>
            <p:cNvSpPr/>
            <p:nvPr/>
          </p:nvSpPr>
          <p:spPr bwMode="auto">
            <a:xfrm>
              <a:off x="250712" y="1297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fill="norm" stroke="1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7" name="Google Shape;527;p14"/>
            <p:cNvSpPr/>
            <p:nvPr/>
          </p:nvSpPr>
          <p:spPr bwMode="auto">
            <a:xfrm>
              <a:off x="394474" y="1432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fill="norm" stroke="1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528" name="Google Shape;528;p14"/>
          <p:cNvGrpSpPr/>
          <p:nvPr/>
        </p:nvGrpSpPr>
        <p:grpSpPr bwMode="auto">
          <a:xfrm>
            <a:off x="906912" y="195249"/>
            <a:ext cx="609540" cy="583574"/>
            <a:chOff x="3105300" y="593625"/>
            <a:chExt cx="256800" cy="245850"/>
          </a:xfrm>
        </p:grpSpPr>
        <p:sp>
          <p:nvSpPr>
            <p:cNvPr id="529" name="Google Shape;529;p14"/>
            <p:cNvSpPr/>
            <p:nvPr/>
          </p:nvSpPr>
          <p:spPr bwMode="auto"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fill="norm" stroke="1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0" name="Google Shape;530;p14"/>
            <p:cNvSpPr/>
            <p:nvPr/>
          </p:nvSpPr>
          <p:spPr bwMode="auto">
            <a:xfrm>
              <a:off x="3202300" y="765275"/>
              <a:ext cx="74199" cy="74199"/>
            </a:xfrm>
            <a:custGeom>
              <a:avLst/>
              <a:gdLst/>
              <a:ahLst/>
              <a:cxnLst/>
              <a:rect l="l" t="t" r="r" b="b"/>
              <a:pathLst>
                <a:path w="2968" h="2968" fill="norm" stroke="1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1" name="Google Shape;531;p14"/>
            <p:cNvSpPr/>
            <p:nvPr/>
          </p:nvSpPr>
          <p:spPr bwMode="auto"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fill="norm" stroke="1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2" name="Google Shape;532;p14"/>
            <p:cNvSpPr/>
            <p:nvPr/>
          </p:nvSpPr>
          <p:spPr bwMode="auto"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fill="norm" stroke="1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533" name="Google Shape;533;p14"/>
          <p:cNvGrpSpPr/>
          <p:nvPr/>
        </p:nvGrpSpPr>
        <p:grpSpPr bwMode="auto">
          <a:xfrm>
            <a:off x="8652612" y="4730717"/>
            <a:ext cx="229483" cy="220256"/>
            <a:chOff x="250712" y="1297681"/>
            <a:chExt cx="229483" cy="220256"/>
          </a:xfrm>
        </p:grpSpPr>
        <p:sp>
          <p:nvSpPr>
            <p:cNvPr id="534" name="Google Shape;534;p14"/>
            <p:cNvSpPr/>
            <p:nvPr/>
          </p:nvSpPr>
          <p:spPr bwMode="auto">
            <a:xfrm>
              <a:off x="250712" y="1297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fill="norm" stroke="1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5" name="Google Shape;535;p14"/>
            <p:cNvSpPr/>
            <p:nvPr/>
          </p:nvSpPr>
          <p:spPr bwMode="auto">
            <a:xfrm>
              <a:off x="394474" y="1432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fill="norm" stroke="1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536" name="Google Shape;536;p14"/>
          <p:cNvGrpSpPr/>
          <p:nvPr/>
        </p:nvGrpSpPr>
        <p:grpSpPr bwMode="auto">
          <a:xfrm>
            <a:off x="8594804" y="1188192"/>
            <a:ext cx="477477" cy="478195"/>
            <a:chOff x="5022684" y="4300597"/>
            <a:chExt cx="648306" cy="649281"/>
          </a:xfrm>
        </p:grpSpPr>
        <p:sp>
          <p:nvSpPr>
            <p:cNvPr id="537" name="Google Shape;537;p14"/>
            <p:cNvSpPr/>
            <p:nvPr/>
          </p:nvSpPr>
          <p:spPr bwMode="auto">
            <a:xfrm>
              <a:off x="5022684" y="4300597"/>
              <a:ext cx="235516" cy="235528"/>
            </a:xfrm>
            <a:custGeom>
              <a:avLst/>
              <a:gdLst/>
              <a:ahLst/>
              <a:cxnLst/>
              <a:rect l="l" t="t" r="r" b="b"/>
              <a:pathLst>
                <a:path w="4851" h="4851" fill="norm" stroke="1" extrusionOk="0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8" name="Google Shape;538;p14"/>
            <p:cNvSpPr/>
            <p:nvPr/>
          </p:nvSpPr>
          <p:spPr bwMode="auto">
            <a:xfrm>
              <a:off x="5157512" y="4434502"/>
              <a:ext cx="166235" cy="166292"/>
            </a:xfrm>
            <a:custGeom>
              <a:avLst/>
              <a:gdLst/>
              <a:ahLst/>
              <a:cxnLst/>
              <a:rect l="l" t="t" r="r" b="b"/>
              <a:pathLst>
                <a:path w="3424" h="3425" fill="norm" stroke="1" extrusionOk="0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9" name="Google Shape;539;p14"/>
            <p:cNvSpPr/>
            <p:nvPr/>
          </p:nvSpPr>
          <p:spPr bwMode="auto">
            <a:xfrm>
              <a:off x="5569375" y="4434502"/>
              <a:ext cx="101615" cy="101620"/>
            </a:xfrm>
            <a:custGeom>
              <a:avLst/>
              <a:gdLst/>
              <a:ahLst/>
              <a:cxnLst/>
              <a:rect l="l" t="t" r="r" b="b"/>
              <a:pathLst>
                <a:path w="2093" h="2093" fill="norm" stroke="1" extrusionOk="0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0" name="Google Shape;540;p14"/>
            <p:cNvSpPr/>
            <p:nvPr/>
          </p:nvSpPr>
          <p:spPr bwMode="auto">
            <a:xfrm>
              <a:off x="5294185" y="4811309"/>
              <a:ext cx="138562" cy="138569"/>
            </a:xfrm>
            <a:custGeom>
              <a:avLst/>
              <a:gdLst/>
              <a:ahLst/>
              <a:cxnLst/>
              <a:rect l="l" t="t" r="r" b="b"/>
              <a:pathLst>
                <a:path w="2854" h="2854" fill="norm" stroke="1" extrusionOk="0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Quote" preserve="0" showMasterPhAnim="0" showMasterSp="1" userDrawn="1">
  <p:cSld name="BLANK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2" name="Google Shape;542;p15"/>
          <p:cNvSpPr txBox="1"/>
          <p:nvPr>
            <p:ph type="title"/>
          </p:nvPr>
        </p:nvSpPr>
        <p:spPr bwMode="auto">
          <a:xfrm>
            <a:off x="720475" y="3710100"/>
            <a:ext cx="4166100" cy="42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543" name="Google Shape;543;p15"/>
          <p:cNvSpPr txBox="1"/>
          <p:nvPr>
            <p:ph type="subTitle" idx="1"/>
          </p:nvPr>
        </p:nvSpPr>
        <p:spPr bwMode="auto">
          <a:xfrm>
            <a:off x="720475" y="954200"/>
            <a:ext cx="4166100" cy="275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grpSp>
        <p:nvGrpSpPr>
          <p:cNvPr id="544" name="Google Shape;544;p15"/>
          <p:cNvGrpSpPr/>
          <p:nvPr/>
        </p:nvGrpSpPr>
        <p:grpSpPr bwMode="auto">
          <a:xfrm>
            <a:off x="4800605" y="-2897863"/>
            <a:ext cx="8043475" cy="8043475"/>
            <a:chOff x="1241175" y="-1300650"/>
            <a:chExt cx="8043475" cy="8043475"/>
          </a:xfrm>
        </p:grpSpPr>
        <p:sp>
          <p:nvSpPr>
            <p:cNvPr id="545" name="Google Shape;545;p15"/>
            <p:cNvSpPr/>
            <p:nvPr/>
          </p:nvSpPr>
          <p:spPr bwMode="auto"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fill="norm" stroke="1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6" name="Google Shape;546;p15"/>
            <p:cNvSpPr/>
            <p:nvPr/>
          </p:nvSpPr>
          <p:spPr bwMode="auto">
            <a:xfrm>
              <a:off x="1787525" y="-755050"/>
              <a:ext cx="6950774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fill="norm" stroke="1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7" name="Google Shape;547;p15"/>
            <p:cNvSpPr/>
            <p:nvPr/>
          </p:nvSpPr>
          <p:spPr bwMode="auto">
            <a:xfrm>
              <a:off x="2333125" y="-208675"/>
              <a:ext cx="5859575" cy="5860299"/>
            </a:xfrm>
            <a:custGeom>
              <a:avLst/>
              <a:gdLst/>
              <a:ahLst/>
              <a:cxnLst/>
              <a:rect l="l" t="t" r="r" b="b"/>
              <a:pathLst>
                <a:path w="234383" h="234412" fill="norm" stroke="1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8" name="Google Shape;548;p15"/>
            <p:cNvSpPr/>
            <p:nvPr/>
          </p:nvSpPr>
          <p:spPr bwMode="auto"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fill="norm" stroke="1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9" name="Google Shape;549;p15"/>
            <p:cNvSpPr/>
            <p:nvPr/>
          </p:nvSpPr>
          <p:spPr bwMode="auto"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fill="norm" stroke="1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0" name="Google Shape;550;p15"/>
            <p:cNvSpPr/>
            <p:nvPr/>
          </p:nvSpPr>
          <p:spPr bwMode="auto">
            <a:xfrm>
              <a:off x="3971475" y="1430400"/>
              <a:ext cx="2583649" cy="2583649"/>
            </a:xfrm>
            <a:custGeom>
              <a:avLst/>
              <a:gdLst/>
              <a:ahLst/>
              <a:cxnLst/>
              <a:rect l="l" t="t" r="r" b="b"/>
              <a:pathLst>
                <a:path w="103346" h="103346" fill="norm" stroke="1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1" name="Google Shape;551;p15"/>
            <p:cNvSpPr/>
            <p:nvPr/>
          </p:nvSpPr>
          <p:spPr bwMode="auto"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fill="norm" stroke="1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552" name="Google Shape;552;p15"/>
          <p:cNvGrpSpPr/>
          <p:nvPr/>
        </p:nvGrpSpPr>
        <p:grpSpPr bwMode="auto">
          <a:xfrm>
            <a:off x="1740175" y="258920"/>
            <a:ext cx="535664" cy="317725"/>
            <a:chOff x="5182025" y="464396"/>
            <a:chExt cx="535664" cy="317725"/>
          </a:xfrm>
        </p:grpSpPr>
        <p:sp>
          <p:nvSpPr>
            <p:cNvPr id="553" name="Google Shape;553;p15"/>
            <p:cNvSpPr/>
            <p:nvPr/>
          </p:nvSpPr>
          <p:spPr bwMode="auto">
            <a:xfrm>
              <a:off x="5534801" y="464396"/>
              <a:ext cx="182888" cy="183820"/>
            </a:xfrm>
            <a:custGeom>
              <a:avLst/>
              <a:gdLst/>
              <a:ahLst/>
              <a:cxnLst/>
              <a:rect l="l" t="t" r="r" b="b"/>
              <a:pathLst>
                <a:path w="3767" h="3786" fill="norm" stroke="1" extrusionOk="0">
                  <a:moveTo>
                    <a:pt x="0" y="1"/>
                  </a:moveTo>
                  <a:lnTo>
                    <a:pt x="0" y="3786"/>
                  </a:lnTo>
                  <a:lnTo>
                    <a:pt x="3767" y="3786"/>
                  </a:lnTo>
                  <a:lnTo>
                    <a:pt x="3767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4" name="Google Shape;554;p15"/>
            <p:cNvSpPr/>
            <p:nvPr/>
          </p:nvSpPr>
          <p:spPr bwMode="auto">
            <a:xfrm>
              <a:off x="5389826" y="574268"/>
              <a:ext cx="207794" cy="207853"/>
            </a:xfrm>
            <a:custGeom>
              <a:avLst/>
              <a:gdLst/>
              <a:ahLst/>
              <a:cxnLst/>
              <a:rect l="l" t="t" r="r" b="b"/>
              <a:pathLst>
                <a:path w="4280" h="4281" fill="norm" stroke="1" extrusionOk="0">
                  <a:moveTo>
                    <a:pt x="0" y="1"/>
                  </a:moveTo>
                  <a:lnTo>
                    <a:pt x="0" y="4281"/>
                  </a:lnTo>
                  <a:lnTo>
                    <a:pt x="4280" y="4281"/>
                  </a:lnTo>
                  <a:lnTo>
                    <a:pt x="428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5" name="Google Shape;555;p15"/>
            <p:cNvSpPr/>
            <p:nvPr/>
          </p:nvSpPr>
          <p:spPr bwMode="auto">
            <a:xfrm>
              <a:off x="5182025" y="510568"/>
              <a:ext cx="110840" cy="110894"/>
            </a:xfrm>
            <a:custGeom>
              <a:avLst/>
              <a:gdLst/>
              <a:ahLst/>
              <a:cxnLst/>
              <a:rect l="l" t="t" r="r" b="b"/>
              <a:pathLst>
                <a:path w="2283" h="2284" fill="norm" stroke="1" extrusionOk="0">
                  <a:moveTo>
                    <a:pt x="0" y="1"/>
                  </a:moveTo>
                  <a:lnTo>
                    <a:pt x="0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556" name="Google Shape;556;p15"/>
          <p:cNvGrpSpPr/>
          <p:nvPr/>
        </p:nvGrpSpPr>
        <p:grpSpPr bwMode="auto">
          <a:xfrm rot="10800000">
            <a:off x="216552" y="304484"/>
            <a:ext cx="232368" cy="973684"/>
            <a:chOff x="6656577" y="3252597"/>
            <a:chExt cx="232368" cy="973684"/>
          </a:xfrm>
        </p:grpSpPr>
        <p:sp>
          <p:nvSpPr>
            <p:cNvPr id="557" name="Google Shape;557;p15"/>
            <p:cNvSpPr/>
            <p:nvPr/>
          </p:nvSpPr>
          <p:spPr bwMode="auto">
            <a:xfrm>
              <a:off x="6797232" y="3252597"/>
              <a:ext cx="91711" cy="91711"/>
            </a:xfrm>
            <a:custGeom>
              <a:avLst/>
              <a:gdLst/>
              <a:ahLst/>
              <a:cxnLst/>
              <a:rect l="l" t="t" r="r" b="b"/>
              <a:pathLst>
                <a:path w="3937" h="3937" fill="norm" stroke="1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8" name="Google Shape;558;p15"/>
            <p:cNvSpPr/>
            <p:nvPr/>
          </p:nvSpPr>
          <p:spPr bwMode="auto">
            <a:xfrm>
              <a:off x="6797232" y="3434438"/>
              <a:ext cx="91711" cy="91711"/>
            </a:xfrm>
            <a:custGeom>
              <a:avLst/>
              <a:gdLst/>
              <a:ahLst/>
              <a:cxnLst/>
              <a:rect l="l" t="t" r="r" b="b"/>
              <a:pathLst>
                <a:path w="3937" h="3937" fill="norm" stroke="1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9" name="Google Shape;559;p15"/>
            <p:cNvSpPr/>
            <p:nvPr/>
          </p:nvSpPr>
          <p:spPr bwMode="auto">
            <a:xfrm>
              <a:off x="6797232" y="3617047"/>
              <a:ext cx="91711" cy="91711"/>
            </a:xfrm>
            <a:custGeom>
              <a:avLst/>
              <a:gdLst/>
              <a:ahLst/>
              <a:cxnLst/>
              <a:rect l="l" t="t" r="r" b="b"/>
              <a:pathLst>
                <a:path w="3937" h="3937" fill="norm" stroke="1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0" name="Google Shape;560;p15"/>
            <p:cNvSpPr/>
            <p:nvPr/>
          </p:nvSpPr>
          <p:spPr bwMode="auto">
            <a:xfrm>
              <a:off x="6656577" y="3252597"/>
              <a:ext cx="91711" cy="91711"/>
            </a:xfrm>
            <a:custGeom>
              <a:avLst/>
              <a:gdLst/>
              <a:ahLst/>
              <a:cxnLst/>
              <a:rect l="l" t="t" r="r" b="b"/>
              <a:pathLst>
                <a:path w="3937" h="3937" fill="norm" stroke="1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1" name="Google Shape;561;p15"/>
            <p:cNvSpPr/>
            <p:nvPr/>
          </p:nvSpPr>
          <p:spPr bwMode="auto">
            <a:xfrm>
              <a:off x="6656577" y="3434438"/>
              <a:ext cx="91711" cy="91711"/>
            </a:xfrm>
            <a:custGeom>
              <a:avLst/>
              <a:gdLst/>
              <a:ahLst/>
              <a:cxnLst/>
              <a:rect l="l" t="t" r="r" b="b"/>
              <a:pathLst>
                <a:path w="3937" h="3937" fill="norm" stroke="1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2" name="Google Shape;562;p15"/>
            <p:cNvSpPr/>
            <p:nvPr/>
          </p:nvSpPr>
          <p:spPr bwMode="auto">
            <a:xfrm>
              <a:off x="6656577" y="3617047"/>
              <a:ext cx="91711" cy="91711"/>
            </a:xfrm>
            <a:custGeom>
              <a:avLst/>
              <a:gdLst/>
              <a:ahLst/>
              <a:cxnLst/>
              <a:rect l="l" t="t" r="r" b="b"/>
              <a:pathLst>
                <a:path w="3937" h="3937" fill="norm" stroke="1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3" name="Google Shape;563;p15"/>
            <p:cNvSpPr/>
            <p:nvPr/>
          </p:nvSpPr>
          <p:spPr bwMode="auto">
            <a:xfrm>
              <a:off x="6797232" y="3769350"/>
              <a:ext cx="91711" cy="91711"/>
            </a:xfrm>
            <a:custGeom>
              <a:avLst/>
              <a:gdLst/>
              <a:ahLst/>
              <a:cxnLst/>
              <a:rect l="l" t="t" r="r" b="b"/>
              <a:pathLst>
                <a:path w="3937" h="3937" fill="norm" stroke="1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4" name="Google Shape;564;p15"/>
            <p:cNvSpPr/>
            <p:nvPr/>
          </p:nvSpPr>
          <p:spPr bwMode="auto">
            <a:xfrm>
              <a:off x="6797232" y="3951936"/>
              <a:ext cx="91711" cy="91736"/>
            </a:xfrm>
            <a:custGeom>
              <a:avLst/>
              <a:gdLst/>
              <a:ahLst/>
              <a:cxnLst/>
              <a:rect l="l" t="t" r="r" b="b"/>
              <a:pathLst>
                <a:path w="3937" h="3938" fill="norm" stroke="1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5" name="Google Shape;565;p15"/>
            <p:cNvSpPr/>
            <p:nvPr/>
          </p:nvSpPr>
          <p:spPr bwMode="auto"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fill="norm" stroke="1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6" name="Google Shape;566;p15"/>
            <p:cNvSpPr/>
            <p:nvPr/>
          </p:nvSpPr>
          <p:spPr bwMode="auto">
            <a:xfrm>
              <a:off x="6656577" y="3769350"/>
              <a:ext cx="91711" cy="91711"/>
            </a:xfrm>
            <a:custGeom>
              <a:avLst/>
              <a:gdLst/>
              <a:ahLst/>
              <a:cxnLst/>
              <a:rect l="l" t="t" r="r" b="b"/>
              <a:pathLst>
                <a:path w="3937" h="3937" fill="norm" stroke="1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7" name="Google Shape;567;p15"/>
            <p:cNvSpPr/>
            <p:nvPr/>
          </p:nvSpPr>
          <p:spPr bwMode="auto">
            <a:xfrm>
              <a:off x="6656577" y="3951936"/>
              <a:ext cx="91711" cy="91736"/>
            </a:xfrm>
            <a:custGeom>
              <a:avLst/>
              <a:gdLst/>
              <a:ahLst/>
              <a:cxnLst/>
              <a:rect l="l" t="t" r="r" b="b"/>
              <a:pathLst>
                <a:path w="3937" h="3938" fill="norm" stroke="1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8" name="Google Shape;568;p15"/>
            <p:cNvSpPr/>
            <p:nvPr/>
          </p:nvSpPr>
          <p:spPr bwMode="auto">
            <a:xfrm>
              <a:off x="6656577" y="4135338"/>
              <a:ext cx="91711" cy="90944"/>
            </a:xfrm>
            <a:custGeom>
              <a:avLst/>
              <a:gdLst/>
              <a:ahLst/>
              <a:cxnLst/>
              <a:rect l="l" t="t" r="r" b="b"/>
              <a:pathLst>
                <a:path w="3937" h="3904" fill="norm" stroke="1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569" name="Google Shape;569;p15"/>
          <p:cNvGrpSpPr/>
          <p:nvPr/>
        </p:nvGrpSpPr>
        <p:grpSpPr bwMode="auto">
          <a:xfrm>
            <a:off x="381800" y="4615043"/>
            <a:ext cx="415595" cy="271553"/>
            <a:chOff x="5182025" y="510568"/>
            <a:chExt cx="415595" cy="271553"/>
          </a:xfrm>
        </p:grpSpPr>
        <p:sp>
          <p:nvSpPr>
            <p:cNvPr id="570" name="Google Shape;570;p15"/>
            <p:cNvSpPr/>
            <p:nvPr/>
          </p:nvSpPr>
          <p:spPr bwMode="auto">
            <a:xfrm>
              <a:off x="5389826" y="574268"/>
              <a:ext cx="207794" cy="207853"/>
            </a:xfrm>
            <a:custGeom>
              <a:avLst/>
              <a:gdLst/>
              <a:ahLst/>
              <a:cxnLst/>
              <a:rect l="l" t="t" r="r" b="b"/>
              <a:pathLst>
                <a:path w="4280" h="4281" fill="norm" stroke="1" extrusionOk="0">
                  <a:moveTo>
                    <a:pt x="0" y="1"/>
                  </a:moveTo>
                  <a:lnTo>
                    <a:pt x="0" y="4281"/>
                  </a:lnTo>
                  <a:lnTo>
                    <a:pt x="4280" y="4281"/>
                  </a:lnTo>
                  <a:lnTo>
                    <a:pt x="428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1" name="Google Shape;571;p15"/>
            <p:cNvSpPr/>
            <p:nvPr/>
          </p:nvSpPr>
          <p:spPr bwMode="auto">
            <a:xfrm>
              <a:off x="5182025" y="510568"/>
              <a:ext cx="110840" cy="110894"/>
            </a:xfrm>
            <a:custGeom>
              <a:avLst/>
              <a:gdLst/>
              <a:ahLst/>
              <a:cxnLst/>
              <a:rect l="l" t="t" r="r" b="b"/>
              <a:pathLst>
                <a:path w="2283" h="2284" fill="norm" stroke="1" extrusionOk="0">
                  <a:moveTo>
                    <a:pt x="0" y="1"/>
                  </a:moveTo>
                  <a:lnTo>
                    <a:pt x="0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572" name="Google Shape;572;p15"/>
          <p:cNvGrpSpPr/>
          <p:nvPr/>
        </p:nvGrpSpPr>
        <p:grpSpPr bwMode="auto">
          <a:xfrm>
            <a:off x="3598396" y="4410499"/>
            <a:ext cx="354818" cy="402747"/>
            <a:chOff x="8117146" y="4166124"/>
            <a:chExt cx="354818" cy="402747"/>
          </a:xfrm>
        </p:grpSpPr>
        <p:sp>
          <p:nvSpPr>
            <p:cNvPr id="573" name="Google Shape;573;p15"/>
            <p:cNvSpPr/>
            <p:nvPr/>
          </p:nvSpPr>
          <p:spPr bwMode="auto">
            <a:xfrm>
              <a:off x="8216680" y="4166124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fill="norm" stroke="1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4" name="Google Shape;574;p15"/>
            <p:cNvSpPr/>
            <p:nvPr/>
          </p:nvSpPr>
          <p:spPr bwMode="auto">
            <a:xfrm>
              <a:off x="8117146" y="4263807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fill="norm" stroke="1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5" name="Google Shape;575;p15"/>
            <p:cNvSpPr/>
            <p:nvPr/>
          </p:nvSpPr>
          <p:spPr bwMode="auto">
            <a:xfrm>
              <a:off x="8316518" y="4407956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fill="norm" stroke="1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 1" preserve="0" showMasterPhAnim="0" showMasterSp="1" userDrawn="1">
  <p:cSld name="CUSTOM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7" name="Google Shape;577;p16"/>
          <p:cNvSpPr txBox="1"/>
          <p:nvPr>
            <p:ph type="title"/>
          </p:nvPr>
        </p:nvSpPr>
        <p:spPr bwMode="auto">
          <a:xfrm>
            <a:off x="5188500" y="835632"/>
            <a:ext cx="3238200" cy="205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78" name="Google Shape;578;p16"/>
          <p:cNvSpPr txBox="1"/>
          <p:nvPr>
            <p:ph type="subTitle" idx="1"/>
          </p:nvPr>
        </p:nvSpPr>
        <p:spPr bwMode="auto">
          <a:xfrm>
            <a:off x="5188500" y="2902750"/>
            <a:ext cx="3238200" cy="13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579" name="Google Shape;579;p16"/>
          <p:cNvGrpSpPr/>
          <p:nvPr/>
        </p:nvGrpSpPr>
        <p:grpSpPr bwMode="auto">
          <a:xfrm>
            <a:off x="4713835" y="193704"/>
            <a:ext cx="4201291" cy="4832962"/>
            <a:chOff x="4713835" y="193704"/>
            <a:chExt cx="4201291" cy="4832962"/>
          </a:xfrm>
        </p:grpSpPr>
        <p:grpSp>
          <p:nvGrpSpPr>
            <p:cNvPr id="580" name="Google Shape;580;p16"/>
            <p:cNvGrpSpPr/>
            <p:nvPr/>
          </p:nvGrpSpPr>
          <p:grpSpPr bwMode="auto">
            <a:xfrm>
              <a:off x="4992328" y="4568877"/>
              <a:ext cx="631910" cy="457789"/>
              <a:chOff x="855125" y="679497"/>
              <a:chExt cx="254310" cy="184228"/>
            </a:xfrm>
          </p:grpSpPr>
          <p:sp>
            <p:nvSpPr>
              <p:cNvPr id="581" name="Google Shape;581;p16"/>
              <p:cNvSpPr/>
              <p:nvPr/>
            </p:nvSpPr>
            <p:spPr bwMode="auto">
              <a:xfrm>
                <a:off x="1052335" y="679497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fill="norm" stroke="1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82" name="Google Shape;582;p16"/>
              <p:cNvSpPr/>
              <p:nvPr/>
            </p:nvSpPr>
            <p:spPr bwMode="auto">
              <a:xfrm>
                <a:off x="855125" y="730100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fill="norm" stroke="1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83" name="Google Shape;583;p16"/>
              <p:cNvSpPr/>
              <p:nvPr/>
            </p:nvSpPr>
            <p:spPr bwMode="auto">
              <a:xfrm>
                <a:off x="917425" y="792375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fill="norm" stroke="1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584" name="Google Shape;584;p16"/>
            <p:cNvGrpSpPr/>
            <p:nvPr/>
          </p:nvGrpSpPr>
          <p:grpSpPr bwMode="auto">
            <a:xfrm>
              <a:off x="8184044" y="317575"/>
              <a:ext cx="498706" cy="477465"/>
              <a:chOff x="3105300" y="593625"/>
              <a:chExt cx="256800" cy="245850"/>
            </a:xfrm>
          </p:grpSpPr>
          <p:sp>
            <p:nvSpPr>
              <p:cNvPr id="585" name="Google Shape;585;p16"/>
              <p:cNvSpPr/>
              <p:nvPr/>
            </p:nvSpPr>
            <p:spPr bwMode="auto"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fill="norm" stroke="1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86" name="Google Shape;586;p16"/>
              <p:cNvSpPr/>
              <p:nvPr/>
            </p:nvSpPr>
            <p:spPr bwMode="auto">
              <a:xfrm>
                <a:off x="3202300" y="765275"/>
                <a:ext cx="74199" cy="74199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fill="norm" stroke="1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87" name="Google Shape;587;p16"/>
              <p:cNvSpPr/>
              <p:nvPr/>
            </p:nvSpPr>
            <p:spPr bwMode="auto"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fill="norm" stroke="1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88" name="Google Shape;588;p16"/>
              <p:cNvSpPr/>
              <p:nvPr/>
            </p:nvSpPr>
            <p:spPr bwMode="auto"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fill="norm" stroke="1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589" name="Google Shape;589;p16"/>
            <p:cNvGrpSpPr/>
            <p:nvPr/>
          </p:nvGrpSpPr>
          <p:grpSpPr bwMode="auto">
            <a:xfrm>
              <a:off x="8426712" y="4401252"/>
              <a:ext cx="456233" cy="335252"/>
              <a:chOff x="8353512" y="4107552"/>
              <a:chExt cx="456233" cy="335252"/>
            </a:xfrm>
          </p:grpSpPr>
          <p:sp>
            <p:nvSpPr>
              <p:cNvPr id="590" name="Google Shape;590;p16"/>
              <p:cNvSpPr/>
              <p:nvPr/>
            </p:nvSpPr>
            <p:spPr bwMode="auto">
              <a:xfrm>
                <a:off x="8353512" y="4162027"/>
                <a:ext cx="159778" cy="158864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3272" fill="norm" stroke="1" extrusionOk="0">
                    <a:moveTo>
                      <a:pt x="0" y="0"/>
                    </a:moveTo>
                    <a:lnTo>
                      <a:pt x="0" y="3272"/>
                    </a:lnTo>
                    <a:lnTo>
                      <a:pt x="3291" y="3272"/>
                    </a:lnTo>
                    <a:lnTo>
                      <a:pt x="3291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91" name="Google Shape;591;p16"/>
              <p:cNvSpPr/>
              <p:nvPr/>
            </p:nvSpPr>
            <p:spPr bwMode="auto">
              <a:xfrm>
                <a:off x="8452315" y="4256216"/>
                <a:ext cx="185655" cy="186587"/>
              </a:xfrm>
              <a:custGeom>
                <a:avLst/>
                <a:gdLst/>
                <a:ahLst/>
                <a:cxnLst/>
                <a:rect l="l" t="t" r="r" b="b"/>
                <a:pathLst>
                  <a:path w="3824" h="3843" fill="norm" stroke="1" extrusionOk="0">
                    <a:moveTo>
                      <a:pt x="1" y="0"/>
                    </a:moveTo>
                    <a:lnTo>
                      <a:pt x="1" y="3843"/>
                    </a:lnTo>
                    <a:lnTo>
                      <a:pt x="3824" y="3843"/>
                    </a:lnTo>
                    <a:lnTo>
                      <a:pt x="3824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592" name="Google Shape;592;p16"/>
              <p:cNvSpPr/>
              <p:nvPr/>
            </p:nvSpPr>
            <p:spPr bwMode="auto">
              <a:xfrm>
                <a:off x="8616710" y="4107552"/>
                <a:ext cx="193035" cy="193045"/>
              </a:xfrm>
              <a:custGeom>
                <a:avLst/>
                <a:gdLst/>
                <a:ahLst/>
                <a:cxnLst/>
                <a:rect l="l" t="t" r="r" b="b"/>
                <a:pathLst>
                  <a:path w="3976" h="3976" fill="norm" stroke="1" extrusionOk="0">
                    <a:moveTo>
                      <a:pt x="0" y="0"/>
                    </a:moveTo>
                    <a:lnTo>
                      <a:pt x="0" y="3975"/>
                    </a:lnTo>
                    <a:lnTo>
                      <a:pt x="3976" y="3975"/>
                    </a:lnTo>
                    <a:lnTo>
                      <a:pt x="3976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593" name="Google Shape;593;p16"/>
            <p:cNvGrpSpPr/>
            <p:nvPr/>
          </p:nvGrpSpPr>
          <p:grpSpPr bwMode="auto">
            <a:xfrm>
              <a:off x="4713835" y="193704"/>
              <a:ext cx="518268" cy="328105"/>
              <a:chOff x="783960" y="4261704"/>
              <a:chExt cx="518268" cy="328105"/>
            </a:xfrm>
          </p:grpSpPr>
          <p:sp>
            <p:nvSpPr>
              <p:cNvPr id="594" name="Google Shape;594;p16"/>
              <p:cNvSpPr/>
              <p:nvPr/>
            </p:nvSpPr>
            <p:spPr bwMode="auto"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fill="norm" stroke="1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grpSp>
            <p:nvGrpSpPr>
              <p:cNvPr id="595" name="Google Shape;595;p16"/>
              <p:cNvGrpSpPr/>
              <p:nvPr/>
            </p:nvGrpSpPr>
            <p:grpSpPr bwMode="auto">
              <a:xfrm>
                <a:off x="783960" y="4261704"/>
                <a:ext cx="518268" cy="328105"/>
                <a:chOff x="783960" y="4261704"/>
                <a:chExt cx="518268" cy="328105"/>
              </a:xfrm>
            </p:grpSpPr>
            <p:sp>
              <p:nvSpPr>
                <p:cNvPr id="596" name="Google Shape;596;p16"/>
                <p:cNvSpPr/>
                <p:nvPr/>
              </p:nvSpPr>
              <p:spPr bwMode="auto"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fill="norm" stroke="1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597" name="Google Shape;597;p16"/>
                <p:cNvSpPr/>
                <p:nvPr/>
              </p:nvSpPr>
              <p:spPr bwMode="auto"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fill="norm" stroke="1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598" name="Google Shape;598;p16"/>
                <p:cNvSpPr/>
                <p:nvPr/>
              </p:nvSpPr>
              <p:spPr bwMode="auto"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fill="norm" stroke="1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599" name="Google Shape;599;p16"/>
                <p:cNvSpPr/>
                <p:nvPr/>
              </p:nvSpPr>
              <p:spPr bwMode="auto"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fill="norm" stroke="1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</p:grpSp>
        <p:grpSp>
          <p:nvGrpSpPr>
            <p:cNvPr id="600" name="Google Shape;600;p16"/>
            <p:cNvGrpSpPr/>
            <p:nvPr/>
          </p:nvGrpSpPr>
          <p:grpSpPr bwMode="auto">
            <a:xfrm>
              <a:off x="8682758" y="1527568"/>
              <a:ext cx="232368" cy="974453"/>
              <a:chOff x="2546733" y="2525280"/>
              <a:chExt cx="232368" cy="974453"/>
            </a:xfrm>
          </p:grpSpPr>
          <p:sp>
            <p:nvSpPr>
              <p:cNvPr id="601" name="Google Shape;601;p16"/>
              <p:cNvSpPr/>
              <p:nvPr/>
            </p:nvSpPr>
            <p:spPr bwMode="auto">
              <a:xfrm>
                <a:off x="2688157" y="2525280"/>
                <a:ext cx="90944" cy="91711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fill="norm" stroke="1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02" name="Google Shape;602;p16"/>
              <p:cNvSpPr/>
              <p:nvPr/>
            </p:nvSpPr>
            <p:spPr bwMode="auto">
              <a:xfrm>
                <a:off x="2688157" y="2707890"/>
                <a:ext cx="90944" cy="91711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fill="norm" stroke="1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03" name="Google Shape;603;p16"/>
              <p:cNvSpPr/>
              <p:nvPr/>
            </p:nvSpPr>
            <p:spPr bwMode="auto">
              <a:xfrm>
                <a:off x="2688157" y="2890500"/>
                <a:ext cx="90944" cy="91711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fill="norm" stroke="1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04" name="Google Shape;604;p16"/>
              <p:cNvSpPr/>
              <p:nvPr/>
            </p:nvSpPr>
            <p:spPr bwMode="auto">
              <a:xfrm>
                <a:off x="2546733" y="2525280"/>
                <a:ext cx="91711" cy="91711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fill="norm" stroke="1" extrusionOk="0">
                    <a:moveTo>
                      <a:pt x="1968" y="0"/>
                    </a:moveTo>
                    <a:cubicBezTo>
                      <a:pt x="901" y="0"/>
                      <a:pt x="0" y="867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03" y="3069"/>
                      <a:pt x="3937" y="1968"/>
                    </a:cubicBezTo>
                    <a:cubicBezTo>
                      <a:pt x="3937" y="867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05" name="Google Shape;605;p16"/>
              <p:cNvSpPr/>
              <p:nvPr/>
            </p:nvSpPr>
            <p:spPr bwMode="auto">
              <a:xfrm>
                <a:off x="2546733" y="2707890"/>
                <a:ext cx="91711" cy="91711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fill="norm" stroke="1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37" y="3069"/>
                      <a:pt x="3937" y="1968"/>
                    </a:cubicBezTo>
                    <a:cubicBezTo>
                      <a:pt x="3937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06" name="Google Shape;606;p16"/>
              <p:cNvSpPr/>
              <p:nvPr/>
            </p:nvSpPr>
            <p:spPr bwMode="auto">
              <a:xfrm>
                <a:off x="2546733" y="2889707"/>
                <a:ext cx="91711" cy="91711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fill="norm" stroke="1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36"/>
                      <a:pt x="901" y="3937"/>
                      <a:pt x="1968" y="3937"/>
                    </a:cubicBezTo>
                    <a:cubicBezTo>
                      <a:pt x="3003" y="3937"/>
                      <a:pt x="3937" y="3036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07" name="Google Shape;607;p16"/>
              <p:cNvSpPr/>
              <p:nvPr/>
            </p:nvSpPr>
            <p:spPr bwMode="auto">
              <a:xfrm>
                <a:off x="2688157" y="3043571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fill="norm" stroke="1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08" name="Google Shape;608;p16"/>
              <p:cNvSpPr/>
              <p:nvPr/>
            </p:nvSpPr>
            <p:spPr bwMode="auto">
              <a:xfrm>
                <a:off x="2688157" y="3225387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fill="norm" stroke="1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09" name="Google Shape;609;p16"/>
              <p:cNvSpPr/>
              <p:nvPr/>
            </p:nvSpPr>
            <p:spPr bwMode="auto">
              <a:xfrm>
                <a:off x="2688157" y="340799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fill="norm" stroke="1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10" name="Google Shape;610;p16"/>
              <p:cNvSpPr/>
              <p:nvPr/>
            </p:nvSpPr>
            <p:spPr bwMode="auto">
              <a:xfrm>
                <a:off x="2546733" y="3043571"/>
                <a:ext cx="91711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fill="norm" stroke="1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901" y="3903"/>
                      <a:pt x="1968" y="3903"/>
                    </a:cubicBezTo>
                    <a:cubicBezTo>
                      <a:pt x="3003" y="3903"/>
                      <a:pt x="3903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11" name="Google Shape;611;p16"/>
              <p:cNvSpPr/>
              <p:nvPr/>
            </p:nvSpPr>
            <p:spPr bwMode="auto">
              <a:xfrm>
                <a:off x="2546733" y="3224620"/>
                <a:ext cx="91711" cy="91711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fill="norm" stroke="1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103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12" name="Google Shape;612;p16"/>
              <p:cNvSpPr/>
              <p:nvPr/>
            </p:nvSpPr>
            <p:spPr bwMode="auto">
              <a:xfrm>
                <a:off x="2546733" y="3407229"/>
                <a:ext cx="91711" cy="91711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fill="norm" stroke="1" extrusionOk="0">
                    <a:moveTo>
                      <a:pt x="1968" y="1"/>
                    </a:moveTo>
                    <a:cubicBezTo>
                      <a:pt x="901" y="1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069"/>
                      <a:pt x="3937" y="1969"/>
                    </a:cubicBezTo>
                    <a:cubicBezTo>
                      <a:pt x="3937" y="901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 2" preserve="0" showMasterPhAnim="0" showMasterSp="1" userDrawn="1">
  <p:cSld name="CUSTOM_4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" name="Google Shape;614;p17"/>
          <p:cNvSpPr txBox="1"/>
          <p:nvPr>
            <p:ph type="title"/>
          </p:nvPr>
        </p:nvSpPr>
        <p:spPr bwMode="auto">
          <a:xfrm>
            <a:off x="5434200" y="1666013"/>
            <a:ext cx="2996699" cy="5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15" name="Google Shape;615;p17"/>
          <p:cNvSpPr txBox="1"/>
          <p:nvPr>
            <p:ph type="subTitle" idx="1"/>
          </p:nvPr>
        </p:nvSpPr>
        <p:spPr bwMode="auto">
          <a:xfrm>
            <a:off x="5434200" y="2173388"/>
            <a:ext cx="2996699" cy="13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616" name="Google Shape;616;p17"/>
          <p:cNvGrpSpPr/>
          <p:nvPr/>
        </p:nvGrpSpPr>
        <p:grpSpPr bwMode="auto">
          <a:xfrm>
            <a:off x="4800605" y="-2897863"/>
            <a:ext cx="8043475" cy="8043475"/>
            <a:chOff x="1241175" y="-1300650"/>
            <a:chExt cx="8043475" cy="8043475"/>
          </a:xfrm>
        </p:grpSpPr>
        <p:sp>
          <p:nvSpPr>
            <p:cNvPr id="617" name="Google Shape;617;p17"/>
            <p:cNvSpPr/>
            <p:nvPr/>
          </p:nvSpPr>
          <p:spPr bwMode="auto"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fill="norm" stroke="1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8" name="Google Shape;618;p17"/>
            <p:cNvSpPr/>
            <p:nvPr/>
          </p:nvSpPr>
          <p:spPr bwMode="auto">
            <a:xfrm>
              <a:off x="1787525" y="-755050"/>
              <a:ext cx="6950774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fill="norm" stroke="1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19" name="Google Shape;619;p17"/>
            <p:cNvSpPr/>
            <p:nvPr/>
          </p:nvSpPr>
          <p:spPr bwMode="auto">
            <a:xfrm>
              <a:off x="2333125" y="-208675"/>
              <a:ext cx="5859575" cy="5860299"/>
            </a:xfrm>
            <a:custGeom>
              <a:avLst/>
              <a:gdLst/>
              <a:ahLst/>
              <a:cxnLst/>
              <a:rect l="l" t="t" r="r" b="b"/>
              <a:pathLst>
                <a:path w="234383" h="234412" fill="norm" stroke="1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0" name="Google Shape;620;p17"/>
            <p:cNvSpPr/>
            <p:nvPr/>
          </p:nvSpPr>
          <p:spPr bwMode="auto"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fill="norm" stroke="1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1" name="Google Shape;621;p17"/>
            <p:cNvSpPr/>
            <p:nvPr/>
          </p:nvSpPr>
          <p:spPr bwMode="auto"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fill="norm" stroke="1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2" name="Google Shape;622;p17"/>
            <p:cNvSpPr/>
            <p:nvPr/>
          </p:nvSpPr>
          <p:spPr bwMode="auto">
            <a:xfrm>
              <a:off x="3971475" y="1430400"/>
              <a:ext cx="2583649" cy="2583649"/>
            </a:xfrm>
            <a:custGeom>
              <a:avLst/>
              <a:gdLst/>
              <a:ahLst/>
              <a:cxnLst/>
              <a:rect l="l" t="t" r="r" b="b"/>
              <a:pathLst>
                <a:path w="103346" h="103346" fill="norm" stroke="1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3" name="Google Shape;623;p17"/>
            <p:cNvSpPr/>
            <p:nvPr/>
          </p:nvSpPr>
          <p:spPr bwMode="auto"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fill="norm" stroke="1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624" name="Google Shape;624;p17"/>
          <p:cNvGrpSpPr/>
          <p:nvPr/>
        </p:nvGrpSpPr>
        <p:grpSpPr bwMode="auto"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625" name="Google Shape;625;p17"/>
            <p:cNvSpPr/>
            <p:nvPr/>
          </p:nvSpPr>
          <p:spPr bwMode="auto"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fill="norm" stroke="1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6" name="Google Shape;626;p17"/>
            <p:cNvSpPr/>
            <p:nvPr/>
          </p:nvSpPr>
          <p:spPr bwMode="auto">
            <a:xfrm>
              <a:off x="3202300" y="765275"/>
              <a:ext cx="74199" cy="74199"/>
            </a:xfrm>
            <a:custGeom>
              <a:avLst/>
              <a:gdLst/>
              <a:ahLst/>
              <a:cxnLst/>
              <a:rect l="l" t="t" r="r" b="b"/>
              <a:pathLst>
                <a:path w="2968" h="2968" fill="norm" stroke="1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7" name="Google Shape;627;p17"/>
            <p:cNvSpPr/>
            <p:nvPr/>
          </p:nvSpPr>
          <p:spPr bwMode="auto"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fill="norm" stroke="1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8" name="Google Shape;628;p17"/>
            <p:cNvSpPr/>
            <p:nvPr/>
          </p:nvSpPr>
          <p:spPr bwMode="auto"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fill="norm" stroke="1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629" name="Google Shape;629;p17"/>
          <p:cNvGrpSpPr/>
          <p:nvPr/>
        </p:nvGrpSpPr>
        <p:grpSpPr bwMode="auto">
          <a:xfrm>
            <a:off x="8297559" y="4340559"/>
            <a:ext cx="648306" cy="649281"/>
            <a:chOff x="5022684" y="4300597"/>
            <a:chExt cx="648306" cy="649281"/>
          </a:xfrm>
        </p:grpSpPr>
        <p:sp>
          <p:nvSpPr>
            <p:cNvPr id="630" name="Google Shape;630;p17"/>
            <p:cNvSpPr/>
            <p:nvPr/>
          </p:nvSpPr>
          <p:spPr bwMode="auto">
            <a:xfrm>
              <a:off x="5022684" y="4300597"/>
              <a:ext cx="235516" cy="235528"/>
            </a:xfrm>
            <a:custGeom>
              <a:avLst/>
              <a:gdLst/>
              <a:ahLst/>
              <a:cxnLst/>
              <a:rect l="l" t="t" r="r" b="b"/>
              <a:pathLst>
                <a:path w="4851" h="4851" fill="norm" stroke="1" extrusionOk="0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1" name="Google Shape;631;p17"/>
            <p:cNvSpPr/>
            <p:nvPr/>
          </p:nvSpPr>
          <p:spPr bwMode="auto">
            <a:xfrm>
              <a:off x="5157512" y="4434502"/>
              <a:ext cx="166235" cy="166292"/>
            </a:xfrm>
            <a:custGeom>
              <a:avLst/>
              <a:gdLst/>
              <a:ahLst/>
              <a:cxnLst/>
              <a:rect l="l" t="t" r="r" b="b"/>
              <a:pathLst>
                <a:path w="3424" h="3425" fill="norm" stroke="1" extrusionOk="0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2" name="Google Shape;632;p17"/>
            <p:cNvSpPr/>
            <p:nvPr/>
          </p:nvSpPr>
          <p:spPr bwMode="auto">
            <a:xfrm>
              <a:off x="5569375" y="4434502"/>
              <a:ext cx="101615" cy="101620"/>
            </a:xfrm>
            <a:custGeom>
              <a:avLst/>
              <a:gdLst/>
              <a:ahLst/>
              <a:cxnLst/>
              <a:rect l="l" t="t" r="r" b="b"/>
              <a:pathLst>
                <a:path w="2093" h="2093" fill="norm" stroke="1" extrusionOk="0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3" name="Google Shape;633;p17"/>
            <p:cNvSpPr/>
            <p:nvPr/>
          </p:nvSpPr>
          <p:spPr bwMode="auto">
            <a:xfrm>
              <a:off x="5294185" y="4811309"/>
              <a:ext cx="138562" cy="138569"/>
            </a:xfrm>
            <a:custGeom>
              <a:avLst/>
              <a:gdLst/>
              <a:ahLst/>
              <a:cxnLst/>
              <a:rect l="l" t="t" r="r" b="b"/>
              <a:pathLst>
                <a:path w="2854" h="2854" fill="norm" stroke="1" extrusionOk="0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634" name="Google Shape;634;p17"/>
          <p:cNvGrpSpPr/>
          <p:nvPr/>
        </p:nvGrpSpPr>
        <p:grpSpPr bwMode="auto">
          <a:xfrm>
            <a:off x="2949084" y="475916"/>
            <a:ext cx="365869" cy="328105"/>
            <a:chOff x="7194285" y="1228366"/>
            <a:chExt cx="365869" cy="328105"/>
          </a:xfrm>
        </p:grpSpPr>
        <p:sp>
          <p:nvSpPr>
            <p:cNvPr id="635" name="Google Shape;635;p17"/>
            <p:cNvSpPr/>
            <p:nvPr/>
          </p:nvSpPr>
          <p:spPr bwMode="auto">
            <a:xfrm>
              <a:off x="7474434" y="1291960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fill="norm" stroke="1" extrusionOk="0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6" name="Google Shape;636;p17"/>
            <p:cNvSpPr/>
            <p:nvPr/>
          </p:nvSpPr>
          <p:spPr bwMode="auto">
            <a:xfrm>
              <a:off x="7315920" y="1470723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fill="norm" stroke="1" extrusionOk="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7" name="Google Shape;637;p17"/>
            <p:cNvSpPr/>
            <p:nvPr/>
          </p:nvSpPr>
          <p:spPr bwMode="auto">
            <a:xfrm>
              <a:off x="7293820" y="1228366"/>
              <a:ext cx="15691" cy="213817"/>
            </a:xfrm>
            <a:custGeom>
              <a:avLst/>
              <a:gdLst/>
              <a:ahLst/>
              <a:cxnLst/>
              <a:rect l="l" t="t" r="r" b="b"/>
              <a:pathLst>
                <a:path w="568" h="7740" fill="norm" stroke="1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38" name="Google Shape;638;p17"/>
            <p:cNvSpPr/>
            <p:nvPr/>
          </p:nvSpPr>
          <p:spPr bwMode="auto">
            <a:xfrm>
              <a:off x="7194285" y="1326989"/>
              <a:ext cx="213818" cy="15691"/>
            </a:xfrm>
            <a:custGeom>
              <a:avLst/>
              <a:gdLst/>
              <a:ahLst/>
              <a:cxnLst/>
              <a:rect l="l" t="t" r="r" b="b"/>
              <a:pathLst>
                <a:path w="7740" h="568" fill="norm" stroke="1" extrusionOk="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639" name="Google Shape;639;p17"/>
          <p:cNvGrpSpPr/>
          <p:nvPr/>
        </p:nvGrpSpPr>
        <p:grpSpPr bwMode="auto">
          <a:xfrm>
            <a:off x="8566483" y="404987"/>
            <a:ext cx="355724" cy="1888212"/>
            <a:chOff x="124471" y="1153724"/>
            <a:chExt cx="355724" cy="1888212"/>
          </a:xfrm>
        </p:grpSpPr>
        <p:sp>
          <p:nvSpPr>
            <p:cNvPr id="640" name="Google Shape;640;p17"/>
            <p:cNvSpPr/>
            <p:nvPr/>
          </p:nvSpPr>
          <p:spPr bwMode="auto">
            <a:xfrm>
              <a:off x="224005" y="1153724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fill="norm" stroke="1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1" name="Google Shape;641;p17"/>
            <p:cNvSpPr/>
            <p:nvPr/>
          </p:nvSpPr>
          <p:spPr bwMode="auto">
            <a:xfrm>
              <a:off x="124471" y="1251407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fill="norm" stroke="1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2" name="Google Shape;642;p17"/>
            <p:cNvSpPr/>
            <p:nvPr/>
          </p:nvSpPr>
          <p:spPr bwMode="auto">
            <a:xfrm>
              <a:off x="323843" y="1395556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fill="norm" stroke="1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3" name="Google Shape;643;p17"/>
            <p:cNvSpPr/>
            <p:nvPr/>
          </p:nvSpPr>
          <p:spPr bwMode="auto">
            <a:xfrm>
              <a:off x="250712" y="2821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fill="norm" stroke="1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4" name="Google Shape;644;p17"/>
            <p:cNvSpPr/>
            <p:nvPr/>
          </p:nvSpPr>
          <p:spPr bwMode="auto">
            <a:xfrm>
              <a:off x="394474" y="2956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fill="norm" stroke="1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645" name="Google Shape;645;p17"/>
          <p:cNvGrpSpPr/>
          <p:nvPr/>
        </p:nvGrpSpPr>
        <p:grpSpPr bwMode="auto">
          <a:xfrm>
            <a:off x="194827" y="3591559"/>
            <a:ext cx="232368" cy="973684"/>
            <a:chOff x="6656577" y="3252597"/>
            <a:chExt cx="232368" cy="973684"/>
          </a:xfrm>
        </p:grpSpPr>
        <p:sp>
          <p:nvSpPr>
            <p:cNvPr id="646" name="Google Shape;646;p17"/>
            <p:cNvSpPr/>
            <p:nvPr/>
          </p:nvSpPr>
          <p:spPr bwMode="auto">
            <a:xfrm>
              <a:off x="6797232" y="3252597"/>
              <a:ext cx="91711" cy="91711"/>
            </a:xfrm>
            <a:custGeom>
              <a:avLst/>
              <a:gdLst/>
              <a:ahLst/>
              <a:cxnLst/>
              <a:rect l="l" t="t" r="r" b="b"/>
              <a:pathLst>
                <a:path w="3937" h="3937" fill="norm" stroke="1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7" name="Google Shape;647;p17"/>
            <p:cNvSpPr/>
            <p:nvPr/>
          </p:nvSpPr>
          <p:spPr bwMode="auto">
            <a:xfrm>
              <a:off x="6797232" y="3434438"/>
              <a:ext cx="91711" cy="91711"/>
            </a:xfrm>
            <a:custGeom>
              <a:avLst/>
              <a:gdLst/>
              <a:ahLst/>
              <a:cxnLst/>
              <a:rect l="l" t="t" r="r" b="b"/>
              <a:pathLst>
                <a:path w="3937" h="3937" fill="norm" stroke="1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8" name="Google Shape;648;p17"/>
            <p:cNvSpPr/>
            <p:nvPr/>
          </p:nvSpPr>
          <p:spPr bwMode="auto">
            <a:xfrm>
              <a:off x="6797232" y="3617047"/>
              <a:ext cx="91711" cy="91711"/>
            </a:xfrm>
            <a:custGeom>
              <a:avLst/>
              <a:gdLst/>
              <a:ahLst/>
              <a:cxnLst/>
              <a:rect l="l" t="t" r="r" b="b"/>
              <a:pathLst>
                <a:path w="3937" h="3937" fill="norm" stroke="1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49" name="Google Shape;649;p17"/>
            <p:cNvSpPr/>
            <p:nvPr/>
          </p:nvSpPr>
          <p:spPr bwMode="auto">
            <a:xfrm>
              <a:off x="6656577" y="3252597"/>
              <a:ext cx="91711" cy="91711"/>
            </a:xfrm>
            <a:custGeom>
              <a:avLst/>
              <a:gdLst/>
              <a:ahLst/>
              <a:cxnLst/>
              <a:rect l="l" t="t" r="r" b="b"/>
              <a:pathLst>
                <a:path w="3937" h="3937" fill="norm" stroke="1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0" name="Google Shape;650;p17"/>
            <p:cNvSpPr/>
            <p:nvPr/>
          </p:nvSpPr>
          <p:spPr bwMode="auto">
            <a:xfrm>
              <a:off x="6656577" y="3434438"/>
              <a:ext cx="91711" cy="91711"/>
            </a:xfrm>
            <a:custGeom>
              <a:avLst/>
              <a:gdLst/>
              <a:ahLst/>
              <a:cxnLst/>
              <a:rect l="l" t="t" r="r" b="b"/>
              <a:pathLst>
                <a:path w="3937" h="3937" fill="norm" stroke="1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1" name="Google Shape;651;p17"/>
            <p:cNvSpPr/>
            <p:nvPr/>
          </p:nvSpPr>
          <p:spPr bwMode="auto">
            <a:xfrm>
              <a:off x="6656577" y="3617047"/>
              <a:ext cx="91711" cy="91711"/>
            </a:xfrm>
            <a:custGeom>
              <a:avLst/>
              <a:gdLst/>
              <a:ahLst/>
              <a:cxnLst/>
              <a:rect l="l" t="t" r="r" b="b"/>
              <a:pathLst>
                <a:path w="3937" h="3937" fill="norm" stroke="1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2" name="Google Shape;652;p17"/>
            <p:cNvSpPr/>
            <p:nvPr/>
          </p:nvSpPr>
          <p:spPr bwMode="auto">
            <a:xfrm>
              <a:off x="6797232" y="3769350"/>
              <a:ext cx="91711" cy="91711"/>
            </a:xfrm>
            <a:custGeom>
              <a:avLst/>
              <a:gdLst/>
              <a:ahLst/>
              <a:cxnLst/>
              <a:rect l="l" t="t" r="r" b="b"/>
              <a:pathLst>
                <a:path w="3937" h="3937" fill="norm" stroke="1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3" name="Google Shape;653;p17"/>
            <p:cNvSpPr/>
            <p:nvPr/>
          </p:nvSpPr>
          <p:spPr bwMode="auto">
            <a:xfrm>
              <a:off x="6797232" y="3951936"/>
              <a:ext cx="91711" cy="91736"/>
            </a:xfrm>
            <a:custGeom>
              <a:avLst/>
              <a:gdLst/>
              <a:ahLst/>
              <a:cxnLst/>
              <a:rect l="l" t="t" r="r" b="b"/>
              <a:pathLst>
                <a:path w="3937" h="3938" fill="norm" stroke="1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4" name="Google Shape;654;p17"/>
            <p:cNvSpPr/>
            <p:nvPr/>
          </p:nvSpPr>
          <p:spPr bwMode="auto"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fill="norm" stroke="1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5" name="Google Shape;655;p17"/>
            <p:cNvSpPr/>
            <p:nvPr/>
          </p:nvSpPr>
          <p:spPr bwMode="auto">
            <a:xfrm>
              <a:off x="6656577" y="3769350"/>
              <a:ext cx="91711" cy="91711"/>
            </a:xfrm>
            <a:custGeom>
              <a:avLst/>
              <a:gdLst/>
              <a:ahLst/>
              <a:cxnLst/>
              <a:rect l="l" t="t" r="r" b="b"/>
              <a:pathLst>
                <a:path w="3937" h="3937" fill="norm" stroke="1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6" name="Google Shape;656;p17"/>
            <p:cNvSpPr/>
            <p:nvPr/>
          </p:nvSpPr>
          <p:spPr bwMode="auto">
            <a:xfrm>
              <a:off x="6656577" y="3951936"/>
              <a:ext cx="91711" cy="91736"/>
            </a:xfrm>
            <a:custGeom>
              <a:avLst/>
              <a:gdLst/>
              <a:ahLst/>
              <a:cxnLst/>
              <a:rect l="l" t="t" r="r" b="b"/>
              <a:pathLst>
                <a:path w="3937" h="3938" fill="norm" stroke="1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7" name="Google Shape;657;p17"/>
            <p:cNvSpPr/>
            <p:nvPr/>
          </p:nvSpPr>
          <p:spPr bwMode="auto">
            <a:xfrm>
              <a:off x="6656577" y="4135338"/>
              <a:ext cx="91711" cy="90944"/>
            </a:xfrm>
            <a:custGeom>
              <a:avLst/>
              <a:gdLst/>
              <a:ahLst/>
              <a:cxnLst/>
              <a:rect l="l" t="t" r="r" b="b"/>
              <a:pathLst>
                <a:path w="3937" h="3904" fill="norm" stroke="1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658" name="Google Shape;658;p17"/>
          <p:cNvGrpSpPr/>
          <p:nvPr/>
        </p:nvGrpSpPr>
        <p:grpSpPr bwMode="auto">
          <a:xfrm>
            <a:off x="1309778" y="4436302"/>
            <a:ext cx="631910" cy="457789"/>
            <a:chOff x="855125" y="679497"/>
            <a:chExt cx="254310" cy="184228"/>
          </a:xfrm>
        </p:grpSpPr>
        <p:sp>
          <p:nvSpPr>
            <p:cNvPr id="659" name="Google Shape;659;p17"/>
            <p:cNvSpPr/>
            <p:nvPr/>
          </p:nvSpPr>
          <p:spPr bwMode="auto">
            <a:xfrm>
              <a:off x="1052335" y="679497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fill="norm" stroke="1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60" name="Google Shape;660;p17"/>
            <p:cNvSpPr/>
            <p:nvPr/>
          </p:nvSpPr>
          <p:spPr bwMode="auto"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fill="norm" stroke="1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61" name="Google Shape;661;p17"/>
            <p:cNvSpPr/>
            <p:nvPr/>
          </p:nvSpPr>
          <p:spPr bwMode="auto"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fill="norm" stroke="1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 3" preserve="0" showMasterPhAnim="0" showMasterSp="1" userDrawn="1">
  <p:cSld name="CUSTOM_4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3" name="Google Shape;663;p18"/>
          <p:cNvSpPr txBox="1"/>
          <p:nvPr>
            <p:ph type="title"/>
          </p:nvPr>
        </p:nvSpPr>
        <p:spPr bwMode="auto">
          <a:xfrm>
            <a:off x="4572000" y="1818400"/>
            <a:ext cx="3267900" cy="5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64" name="Google Shape;664;p18"/>
          <p:cNvSpPr txBox="1"/>
          <p:nvPr>
            <p:ph type="subTitle" idx="1"/>
          </p:nvPr>
        </p:nvSpPr>
        <p:spPr bwMode="auto">
          <a:xfrm>
            <a:off x="4572000" y="2325775"/>
            <a:ext cx="3267900" cy="10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665" name="Google Shape;665;p18"/>
          <p:cNvGrpSpPr/>
          <p:nvPr/>
        </p:nvGrpSpPr>
        <p:grpSpPr bwMode="auto">
          <a:xfrm>
            <a:off x="4846105" y="-5016964"/>
            <a:ext cx="8043475" cy="8043475"/>
            <a:chOff x="1241175" y="-1300650"/>
            <a:chExt cx="8043475" cy="8043475"/>
          </a:xfrm>
        </p:grpSpPr>
        <p:sp>
          <p:nvSpPr>
            <p:cNvPr id="666" name="Google Shape;666;p18"/>
            <p:cNvSpPr/>
            <p:nvPr/>
          </p:nvSpPr>
          <p:spPr bwMode="auto"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fill="norm" stroke="1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67" name="Google Shape;667;p18"/>
            <p:cNvSpPr/>
            <p:nvPr/>
          </p:nvSpPr>
          <p:spPr bwMode="auto">
            <a:xfrm>
              <a:off x="1787525" y="-755050"/>
              <a:ext cx="6950774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fill="norm" stroke="1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68" name="Google Shape;668;p18"/>
            <p:cNvSpPr/>
            <p:nvPr/>
          </p:nvSpPr>
          <p:spPr bwMode="auto">
            <a:xfrm>
              <a:off x="2333125" y="-208675"/>
              <a:ext cx="5859575" cy="5860299"/>
            </a:xfrm>
            <a:custGeom>
              <a:avLst/>
              <a:gdLst/>
              <a:ahLst/>
              <a:cxnLst/>
              <a:rect l="l" t="t" r="r" b="b"/>
              <a:pathLst>
                <a:path w="234383" h="234412" fill="norm" stroke="1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69" name="Google Shape;669;p18"/>
            <p:cNvSpPr/>
            <p:nvPr/>
          </p:nvSpPr>
          <p:spPr bwMode="auto"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fill="norm" stroke="1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70" name="Google Shape;670;p18"/>
            <p:cNvSpPr/>
            <p:nvPr/>
          </p:nvSpPr>
          <p:spPr bwMode="auto"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fill="norm" stroke="1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71" name="Google Shape;671;p18"/>
            <p:cNvSpPr/>
            <p:nvPr/>
          </p:nvSpPr>
          <p:spPr bwMode="auto">
            <a:xfrm>
              <a:off x="3971475" y="1430400"/>
              <a:ext cx="2583649" cy="2583649"/>
            </a:xfrm>
            <a:custGeom>
              <a:avLst/>
              <a:gdLst/>
              <a:ahLst/>
              <a:cxnLst/>
              <a:rect l="l" t="t" r="r" b="b"/>
              <a:pathLst>
                <a:path w="103346" h="103346" fill="norm" stroke="1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72" name="Google Shape;672;p18"/>
            <p:cNvSpPr/>
            <p:nvPr/>
          </p:nvSpPr>
          <p:spPr bwMode="auto"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fill="norm" stroke="1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673" name="Google Shape;673;p18"/>
          <p:cNvGrpSpPr/>
          <p:nvPr/>
        </p:nvGrpSpPr>
        <p:grpSpPr bwMode="auto">
          <a:xfrm>
            <a:off x="218646" y="193704"/>
            <a:ext cx="8696480" cy="4783211"/>
            <a:chOff x="218646" y="193704"/>
            <a:chExt cx="8696480" cy="4783211"/>
          </a:xfrm>
        </p:grpSpPr>
        <p:grpSp>
          <p:nvGrpSpPr>
            <p:cNvPr id="674" name="Google Shape;674;p18"/>
            <p:cNvGrpSpPr/>
            <p:nvPr/>
          </p:nvGrpSpPr>
          <p:grpSpPr bwMode="auto">
            <a:xfrm>
              <a:off x="4713835" y="193704"/>
              <a:ext cx="518268" cy="328105"/>
              <a:chOff x="783960" y="4261704"/>
              <a:chExt cx="518268" cy="328105"/>
            </a:xfrm>
          </p:grpSpPr>
          <p:sp>
            <p:nvSpPr>
              <p:cNvPr id="675" name="Google Shape;675;p18"/>
              <p:cNvSpPr/>
              <p:nvPr/>
            </p:nvSpPr>
            <p:spPr bwMode="auto"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fill="norm" stroke="1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grpSp>
            <p:nvGrpSpPr>
              <p:cNvPr id="676" name="Google Shape;676;p18"/>
              <p:cNvGrpSpPr/>
              <p:nvPr/>
            </p:nvGrpSpPr>
            <p:grpSpPr bwMode="auto">
              <a:xfrm>
                <a:off x="783960" y="4261704"/>
                <a:ext cx="518268" cy="328105"/>
                <a:chOff x="783960" y="4261704"/>
                <a:chExt cx="518268" cy="328105"/>
              </a:xfrm>
            </p:grpSpPr>
            <p:sp>
              <p:nvSpPr>
                <p:cNvPr id="677" name="Google Shape;677;p18"/>
                <p:cNvSpPr/>
                <p:nvPr/>
              </p:nvSpPr>
              <p:spPr bwMode="auto"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fill="norm" stroke="1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678" name="Google Shape;678;p18"/>
                <p:cNvSpPr/>
                <p:nvPr/>
              </p:nvSpPr>
              <p:spPr bwMode="auto"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fill="norm" stroke="1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679" name="Google Shape;679;p18"/>
                <p:cNvSpPr/>
                <p:nvPr/>
              </p:nvSpPr>
              <p:spPr bwMode="auto"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fill="norm" stroke="1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680" name="Google Shape;680;p18"/>
                <p:cNvSpPr/>
                <p:nvPr/>
              </p:nvSpPr>
              <p:spPr bwMode="auto"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fill="norm" stroke="1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</p:grpSp>
        <p:grpSp>
          <p:nvGrpSpPr>
            <p:cNvPr id="681" name="Google Shape;681;p18"/>
            <p:cNvGrpSpPr/>
            <p:nvPr/>
          </p:nvGrpSpPr>
          <p:grpSpPr bwMode="auto">
            <a:xfrm>
              <a:off x="8682758" y="1527568"/>
              <a:ext cx="232368" cy="974453"/>
              <a:chOff x="2546733" y="2525280"/>
              <a:chExt cx="232368" cy="974453"/>
            </a:xfrm>
          </p:grpSpPr>
          <p:sp>
            <p:nvSpPr>
              <p:cNvPr id="682" name="Google Shape;682;p18"/>
              <p:cNvSpPr/>
              <p:nvPr/>
            </p:nvSpPr>
            <p:spPr bwMode="auto">
              <a:xfrm>
                <a:off x="2688157" y="2525280"/>
                <a:ext cx="90944" cy="91711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fill="norm" stroke="1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83" name="Google Shape;683;p18"/>
              <p:cNvSpPr/>
              <p:nvPr/>
            </p:nvSpPr>
            <p:spPr bwMode="auto">
              <a:xfrm>
                <a:off x="2688157" y="2707890"/>
                <a:ext cx="90944" cy="91711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fill="norm" stroke="1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84" name="Google Shape;684;p18"/>
              <p:cNvSpPr/>
              <p:nvPr/>
            </p:nvSpPr>
            <p:spPr bwMode="auto">
              <a:xfrm>
                <a:off x="2688157" y="2890500"/>
                <a:ext cx="90944" cy="91711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fill="norm" stroke="1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85" name="Google Shape;685;p18"/>
              <p:cNvSpPr/>
              <p:nvPr/>
            </p:nvSpPr>
            <p:spPr bwMode="auto">
              <a:xfrm>
                <a:off x="2546733" y="2525280"/>
                <a:ext cx="91711" cy="91711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fill="norm" stroke="1" extrusionOk="0">
                    <a:moveTo>
                      <a:pt x="1968" y="0"/>
                    </a:moveTo>
                    <a:cubicBezTo>
                      <a:pt x="901" y="0"/>
                      <a:pt x="0" y="867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03" y="3069"/>
                      <a:pt x="3937" y="1968"/>
                    </a:cubicBezTo>
                    <a:cubicBezTo>
                      <a:pt x="3937" y="867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86" name="Google Shape;686;p18"/>
              <p:cNvSpPr/>
              <p:nvPr/>
            </p:nvSpPr>
            <p:spPr bwMode="auto">
              <a:xfrm>
                <a:off x="2546733" y="2707890"/>
                <a:ext cx="91711" cy="91711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fill="norm" stroke="1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37" y="3069"/>
                      <a:pt x="3937" y="1968"/>
                    </a:cubicBezTo>
                    <a:cubicBezTo>
                      <a:pt x="3937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87" name="Google Shape;687;p18"/>
              <p:cNvSpPr/>
              <p:nvPr/>
            </p:nvSpPr>
            <p:spPr bwMode="auto">
              <a:xfrm>
                <a:off x="2546733" y="2889707"/>
                <a:ext cx="91711" cy="91711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fill="norm" stroke="1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36"/>
                      <a:pt x="901" y="3937"/>
                      <a:pt x="1968" y="3937"/>
                    </a:cubicBezTo>
                    <a:cubicBezTo>
                      <a:pt x="3003" y="3937"/>
                      <a:pt x="3937" y="3036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88" name="Google Shape;688;p18"/>
              <p:cNvSpPr/>
              <p:nvPr/>
            </p:nvSpPr>
            <p:spPr bwMode="auto">
              <a:xfrm>
                <a:off x="2688157" y="3043571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fill="norm" stroke="1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89" name="Google Shape;689;p18"/>
              <p:cNvSpPr/>
              <p:nvPr/>
            </p:nvSpPr>
            <p:spPr bwMode="auto">
              <a:xfrm>
                <a:off x="2688157" y="3225387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fill="norm" stroke="1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90" name="Google Shape;690;p18"/>
              <p:cNvSpPr/>
              <p:nvPr/>
            </p:nvSpPr>
            <p:spPr bwMode="auto">
              <a:xfrm>
                <a:off x="2688157" y="340799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fill="norm" stroke="1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91" name="Google Shape;691;p18"/>
              <p:cNvSpPr/>
              <p:nvPr/>
            </p:nvSpPr>
            <p:spPr bwMode="auto">
              <a:xfrm>
                <a:off x="2546733" y="3043571"/>
                <a:ext cx="91711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fill="norm" stroke="1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901" y="3903"/>
                      <a:pt x="1968" y="3903"/>
                    </a:cubicBezTo>
                    <a:cubicBezTo>
                      <a:pt x="3003" y="3903"/>
                      <a:pt x="3903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92" name="Google Shape;692;p18"/>
              <p:cNvSpPr/>
              <p:nvPr/>
            </p:nvSpPr>
            <p:spPr bwMode="auto">
              <a:xfrm>
                <a:off x="2546733" y="3224620"/>
                <a:ext cx="91711" cy="91711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fill="norm" stroke="1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103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93" name="Google Shape;693;p18"/>
              <p:cNvSpPr/>
              <p:nvPr/>
            </p:nvSpPr>
            <p:spPr bwMode="auto">
              <a:xfrm>
                <a:off x="2546733" y="3407229"/>
                <a:ext cx="91711" cy="91711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fill="norm" stroke="1" extrusionOk="0">
                    <a:moveTo>
                      <a:pt x="1968" y="1"/>
                    </a:moveTo>
                    <a:cubicBezTo>
                      <a:pt x="901" y="1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069"/>
                      <a:pt x="3937" y="1969"/>
                    </a:cubicBezTo>
                    <a:cubicBezTo>
                      <a:pt x="3937" y="901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694" name="Google Shape;694;p18"/>
            <p:cNvGrpSpPr/>
            <p:nvPr/>
          </p:nvGrpSpPr>
          <p:grpSpPr bwMode="auto">
            <a:xfrm>
              <a:off x="7782584" y="4327634"/>
              <a:ext cx="648306" cy="649281"/>
              <a:chOff x="5022684" y="4300597"/>
              <a:chExt cx="648306" cy="649281"/>
            </a:xfrm>
          </p:grpSpPr>
          <p:sp>
            <p:nvSpPr>
              <p:cNvPr id="695" name="Google Shape;695;p18"/>
              <p:cNvSpPr/>
              <p:nvPr/>
            </p:nvSpPr>
            <p:spPr bwMode="auto"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fill="norm" stroke="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96" name="Google Shape;696;p18"/>
              <p:cNvSpPr/>
              <p:nvPr/>
            </p:nvSpPr>
            <p:spPr bwMode="auto"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fill="norm" stroke="1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97" name="Google Shape;697;p18"/>
              <p:cNvSpPr/>
              <p:nvPr/>
            </p:nvSpPr>
            <p:spPr bwMode="auto"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fill="norm" stroke="1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98" name="Google Shape;698;p18"/>
              <p:cNvSpPr/>
              <p:nvPr/>
            </p:nvSpPr>
            <p:spPr bwMode="auto"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fill="norm" stroke="1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699" name="Google Shape;699;p18"/>
            <p:cNvGrpSpPr/>
            <p:nvPr/>
          </p:nvGrpSpPr>
          <p:grpSpPr bwMode="auto">
            <a:xfrm>
              <a:off x="713110" y="4532091"/>
              <a:ext cx="365869" cy="328105"/>
              <a:chOff x="7194285" y="1228366"/>
              <a:chExt cx="365869" cy="328105"/>
            </a:xfrm>
          </p:grpSpPr>
          <p:sp>
            <p:nvSpPr>
              <p:cNvPr id="700" name="Google Shape;700;p18"/>
              <p:cNvSpPr/>
              <p:nvPr/>
            </p:nvSpPr>
            <p:spPr bwMode="auto">
              <a:xfrm>
                <a:off x="7474434" y="1291960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fill="norm" stroke="1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01" name="Google Shape;701;p18"/>
              <p:cNvSpPr/>
              <p:nvPr/>
            </p:nvSpPr>
            <p:spPr bwMode="auto">
              <a:xfrm>
                <a:off x="7315920" y="1470723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fill="norm" stroke="1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02" name="Google Shape;702;p18"/>
              <p:cNvSpPr/>
              <p:nvPr/>
            </p:nvSpPr>
            <p:spPr bwMode="auto">
              <a:xfrm>
                <a:off x="7293820" y="1228366"/>
                <a:ext cx="15691" cy="213817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fill="norm" stroke="1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03" name="Google Shape;703;p18"/>
              <p:cNvSpPr/>
              <p:nvPr/>
            </p:nvSpPr>
            <p:spPr bwMode="auto">
              <a:xfrm>
                <a:off x="7194285" y="1326989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fill="norm" stroke="1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sp>
          <p:nvSpPr>
            <p:cNvPr id="704" name="Google Shape;704;p18"/>
            <p:cNvSpPr/>
            <p:nvPr/>
          </p:nvSpPr>
          <p:spPr bwMode="auto">
            <a:xfrm>
              <a:off x="8656805" y="3631260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fill="norm" stroke="1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705" name="Google Shape;705;p18"/>
            <p:cNvGrpSpPr/>
            <p:nvPr/>
          </p:nvGrpSpPr>
          <p:grpSpPr bwMode="auto">
            <a:xfrm>
              <a:off x="218646" y="488887"/>
              <a:ext cx="355724" cy="1888212"/>
              <a:chOff x="124471" y="1153724"/>
              <a:chExt cx="355724" cy="1888212"/>
            </a:xfrm>
          </p:grpSpPr>
          <p:sp>
            <p:nvSpPr>
              <p:cNvPr id="706" name="Google Shape;706;p18"/>
              <p:cNvSpPr/>
              <p:nvPr/>
            </p:nvSpPr>
            <p:spPr bwMode="auto"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fill="norm" stroke="1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07" name="Google Shape;707;p18"/>
              <p:cNvSpPr/>
              <p:nvPr/>
            </p:nvSpPr>
            <p:spPr bwMode="auto"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fill="norm" stroke="1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08" name="Google Shape;708;p18"/>
              <p:cNvSpPr/>
              <p:nvPr/>
            </p:nvSpPr>
            <p:spPr bwMode="auto"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fill="norm" stroke="1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09" name="Google Shape;709;p18"/>
              <p:cNvSpPr/>
              <p:nvPr/>
            </p:nvSpPr>
            <p:spPr bwMode="auto"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fill="norm" stroke="1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10" name="Google Shape;710;p18"/>
              <p:cNvSpPr/>
              <p:nvPr/>
            </p:nvSpPr>
            <p:spPr bwMode="auto"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fill="norm" stroke="1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711" name="Google Shape;711;p18"/>
            <p:cNvGrpSpPr/>
            <p:nvPr/>
          </p:nvGrpSpPr>
          <p:grpSpPr bwMode="auto">
            <a:xfrm>
              <a:off x="3655937" y="4360499"/>
              <a:ext cx="609540" cy="583574"/>
              <a:chOff x="3105300" y="593625"/>
              <a:chExt cx="256800" cy="245850"/>
            </a:xfrm>
          </p:grpSpPr>
          <p:sp>
            <p:nvSpPr>
              <p:cNvPr id="712" name="Google Shape;712;p18"/>
              <p:cNvSpPr/>
              <p:nvPr/>
            </p:nvSpPr>
            <p:spPr bwMode="auto"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fill="norm" stroke="1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13" name="Google Shape;713;p18"/>
              <p:cNvSpPr/>
              <p:nvPr/>
            </p:nvSpPr>
            <p:spPr bwMode="auto">
              <a:xfrm>
                <a:off x="3202300" y="765275"/>
                <a:ext cx="74199" cy="74199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fill="norm" stroke="1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14" name="Google Shape;714;p18"/>
              <p:cNvSpPr/>
              <p:nvPr/>
            </p:nvSpPr>
            <p:spPr bwMode="auto"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fill="norm" stroke="1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15" name="Google Shape;715;p18"/>
              <p:cNvSpPr/>
              <p:nvPr/>
            </p:nvSpPr>
            <p:spPr bwMode="auto"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fill="norm" stroke="1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ext 4" preserve="0" showMasterPhAnim="0" showMasterSp="1" userDrawn="1">
  <p:cSld name="CUSTOM_4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7" name="Google Shape;717;p19"/>
          <p:cNvSpPr txBox="1"/>
          <p:nvPr>
            <p:ph type="title"/>
          </p:nvPr>
        </p:nvSpPr>
        <p:spPr bwMode="auto">
          <a:xfrm>
            <a:off x="1309777" y="1818400"/>
            <a:ext cx="3267900" cy="5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18" name="Google Shape;718;p19"/>
          <p:cNvSpPr txBox="1"/>
          <p:nvPr>
            <p:ph type="subTitle" idx="1"/>
          </p:nvPr>
        </p:nvSpPr>
        <p:spPr bwMode="auto">
          <a:xfrm>
            <a:off x="1309777" y="2325775"/>
            <a:ext cx="3267900" cy="10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719" name="Google Shape;719;p19"/>
          <p:cNvGrpSpPr/>
          <p:nvPr/>
        </p:nvGrpSpPr>
        <p:grpSpPr bwMode="auto">
          <a:xfrm>
            <a:off x="4846105" y="-5016964"/>
            <a:ext cx="8043475" cy="8043475"/>
            <a:chOff x="1241175" y="-1300650"/>
            <a:chExt cx="8043475" cy="8043475"/>
          </a:xfrm>
        </p:grpSpPr>
        <p:sp>
          <p:nvSpPr>
            <p:cNvPr id="720" name="Google Shape;720;p19"/>
            <p:cNvSpPr/>
            <p:nvPr/>
          </p:nvSpPr>
          <p:spPr bwMode="auto"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fill="norm" stroke="1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1" name="Google Shape;721;p19"/>
            <p:cNvSpPr/>
            <p:nvPr/>
          </p:nvSpPr>
          <p:spPr bwMode="auto">
            <a:xfrm>
              <a:off x="1787525" y="-755050"/>
              <a:ext cx="6950774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fill="norm" stroke="1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2" name="Google Shape;722;p19"/>
            <p:cNvSpPr/>
            <p:nvPr/>
          </p:nvSpPr>
          <p:spPr bwMode="auto">
            <a:xfrm>
              <a:off x="2333125" y="-208675"/>
              <a:ext cx="5859575" cy="5860299"/>
            </a:xfrm>
            <a:custGeom>
              <a:avLst/>
              <a:gdLst/>
              <a:ahLst/>
              <a:cxnLst/>
              <a:rect l="l" t="t" r="r" b="b"/>
              <a:pathLst>
                <a:path w="234383" h="234412" fill="norm" stroke="1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3" name="Google Shape;723;p19"/>
            <p:cNvSpPr/>
            <p:nvPr/>
          </p:nvSpPr>
          <p:spPr bwMode="auto"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fill="norm" stroke="1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4" name="Google Shape;724;p19"/>
            <p:cNvSpPr/>
            <p:nvPr/>
          </p:nvSpPr>
          <p:spPr bwMode="auto"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fill="norm" stroke="1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5" name="Google Shape;725;p19"/>
            <p:cNvSpPr/>
            <p:nvPr/>
          </p:nvSpPr>
          <p:spPr bwMode="auto">
            <a:xfrm>
              <a:off x="3971475" y="1430400"/>
              <a:ext cx="2583649" cy="2583649"/>
            </a:xfrm>
            <a:custGeom>
              <a:avLst/>
              <a:gdLst/>
              <a:ahLst/>
              <a:cxnLst/>
              <a:rect l="l" t="t" r="r" b="b"/>
              <a:pathLst>
                <a:path w="103346" h="103346" fill="norm" stroke="1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6" name="Google Shape;726;p19"/>
            <p:cNvSpPr/>
            <p:nvPr/>
          </p:nvSpPr>
          <p:spPr bwMode="auto"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fill="norm" stroke="1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727" name="Google Shape;727;p19"/>
          <p:cNvGrpSpPr/>
          <p:nvPr/>
        </p:nvGrpSpPr>
        <p:grpSpPr bwMode="auto"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728" name="Google Shape;728;p19"/>
            <p:cNvSpPr/>
            <p:nvPr/>
          </p:nvSpPr>
          <p:spPr bwMode="auto"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fill="norm" stroke="1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9" name="Google Shape;729;p19"/>
            <p:cNvSpPr/>
            <p:nvPr/>
          </p:nvSpPr>
          <p:spPr bwMode="auto">
            <a:xfrm>
              <a:off x="3202300" y="765275"/>
              <a:ext cx="74199" cy="74199"/>
            </a:xfrm>
            <a:custGeom>
              <a:avLst/>
              <a:gdLst/>
              <a:ahLst/>
              <a:cxnLst/>
              <a:rect l="l" t="t" r="r" b="b"/>
              <a:pathLst>
                <a:path w="2968" h="2968" fill="norm" stroke="1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0" name="Google Shape;730;p19"/>
            <p:cNvSpPr/>
            <p:nvPr/>
          </p:nvSpPr>
          <p:spPr bwMode="auto"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fill="norm" stroke="1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1" name="Google Shape;731;p19"/>
            <p:cNvSpPr/>
            <p:nvPr/>
          </p:nvSpPr>
          <p:spPr bwMode="auto"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fill="norm" stroke="1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732" name="Google Shape;732;p19"/>
          <p:cNvGrpSpPr/>
          <p:nvPr/>
        </p:nvGrpSpPr>
        <p:grpSpPr bwMode="auto">
          <a:xfrm>
            <a:off x="1309778" y="4436302"/>
            <a:ext cx="631910" cy="457789"/>
            <a:chOff x="855125" y="679497"/>
            <a:chExt cx="254310" cy="184228"/>
          </a:xfrm>
        </p:grpSpPr>
        <p:sp>
          <p:nvSpPr>
            <p:cNvPr id="733" name="Google Shape;733;p19"/>
            <p:cNvSpPr/>
            <p:nvPr/>
          </p:nvSpPr>
          <p:spPr bwMode="auto">
            <a:xfrm>
              <a:off x="1052335" y="679497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fill="norm" stroke="1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4" name="Google Shape;734;p19"/>
            <p:cNvSpPr/>
            <p:nvPr/>
          </p:nvSpPr>
          <p:spPr bwMode="auto"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fill="norm" stroke="1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5" name="Google Shape;735;p19"/>
            <p:cNvSpPr/>
            <p:nvPr/>
          </p:nvSpPr>
          <p:spPr bwMode="auto"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fill="norm" stroke="1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736" name="Google Shape;736;p19"/>
          <p:cNvGrpSpPr/>
          <p:nvPr/>
        </p:nvGrpSpPr>
        <p:grpSpPr bwMode="auto">
          <a:xfrm>
            <a:off x="2949084" y="475916"/>
            <a:ext cx="365869" cy="328105"/>
            <a:chOff x="7194285" y="1228366"/>
            <a:chExt cx="365869" cy="328105"/>
          </a:xfrm>
        </p:grpSpPr>
        <p:sp>
          <p:nvSpPr>
            <p:cNvPr id="737" name="Google Shape;737;p19"/>
            <p:cNvSpPr/>
            <p:nvPr/>
          </p:nvSpPr>
          <p:spPr bwMode="auto">
            <a:xfrm>
              <a:off x="7474434" y="1291960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fill="norm" stroke="1" extrusionOk="0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8" name="Google Shape;738;p19"/>
            <p:cNvSpPr/>
            <p:nvPr/>
          </p:nvSpPr>
          <p:spPr bwMode="auto">
            <a:xfrm>
              <a:off x="7315920" y="1470723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fill="norm" stroke="1" extrusionOk="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9" name="Google Shape;739;p19"/>
            <p:cNvSpPr/>
            <p:nvPr/>
          </p:nvSpPr>
          <p:spPr bwMode="auto">
            <a:xfrm>
              <a:off x="7293820" y="1228366"/>
              <a:ext cx="15691" cy="213817"/>
            </a:xfrm>
            <a:custGeom>
              <a:avLst/>
              <a:gdLst/>
              <a:ahLst/>
              <a:cxnLst/>
              <a:rect l="l" t="t" r="r" b="b"/>
              <a:pathLst>
                <a:path w="568" h="7740" fill="norm" stroke="1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0" name="Google Shape;740;p19"/>
            <p:cNvSpPr/>
            <p:nvPr/>
          </p:nvSpPr>
          <p:spPr bwMode="auto">
            <a:xfrm>
              <a:off x="7194285" y="1326989"/>
              <a:ext cx="213818" cy="15691"/>
            </a:xfrm>
            <a:custGeom>
              <a:avLst/>
              <a:gdLst/>
              <a:ahLst/>
              <a:cxnLst/>
              <a:rect l="l" t="t" r="r" b="b"/>
              <a:pathLst>
                <a:path w="7740" h="568" fill="norm" stroke="1" extrusionOk="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741" name="Google Shape;741;p19"/>
          <p:cNvSpPr/>
          <p:nvPr/>
        </p:nvSpPr>
        <p:spPr bwMode="auto">
          <a:xfrm>
            <a:off x="418330" y="2739372"/>
            <a:ext cx="175087" cy="191303"/>
          </a:xfrm>
          <a:custGeom>
            <a:avLst/>
            <a:gdLst/>
            <a:ahLst/>
            <a:cxnLst/>
            <a:rect l="l" t="t" r="r" b="b"/>
            <a:pathLst>
              <a:path w="6338" h="6925" fill="norm" stroke="1" extrusionOk="0">
                <a:moveTo>
                  <a:pt x="749" y="0"/>
                </a:moveTo>
                <a:cubicBezTo>
                  <a:pt x="358" y="0"/>
                  <a:pt x="0" y="307"/>
                  <a:pt x="0" y="708"/>
                </a:cubicBezTo>
                <a:lnTo>
                  <a:pt x="0" y="6179"/>
                </a:lnTo>
                <a:cubicBezTo>
                  <a:pt x="0" y="6626"/>
                  <a:pt x="351" y="6925"/>
                  <a:pt x="737" y="6925"/>
                </a:cubicBezTo>
                <a:cubicBezTo>
                  <a:pt x="870" y="6925"/>
                  <a:pt x="1006" y="6890"/>
                  <a:pt x="1134" y="6813"/>
                </a:cubicBezTo>
                <a:lnTo>
                  <a:pt x="5838" y="4111"/>
                </a:lnTo>
                <a:cubicBezTo>
                  <a:pt x="6338" y="3811"/>
                  <a:pt x="6338" y="3077"/>
                  <a:pt x="5838" y="2810"/>
                </a:cubicBezTo>
                <a:lnTo>
                  <a:pt x="1134" y="108"/>
                </a:lnTo>
                <a:cubicBezTo>
                  <a:pt x="1010" y="34"/>
                  <a:pt x="878" y="0"/>
                  <a:pt x="7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742" name="Google Shape;742;p19"/>
          <p:cNvGrpSpPr/>
          <p:nvPr/>
        </p:nvGrpSpPr>
        <p:grpSpPr bwMode="auto">
          <a:xfrm>
            <a:off x="8566483" y="404987"/>
            <a:ext cx="355724" cy="1888212"/>
            <a:chOff x="124471" y="1153724"/>
            <a:chExt cx="355724" cy="1888212"/>
          </a:xfrm>
        </p:grpSpPr>
        <p:sp>
          <p:nvSpPr>
            <p:cNvPr id="743" name="Google Shape;743;p19"/>
            <p:cNvSpPr/>
            <p:nvPr/>
          </p:nvSpPr>
          <p:spPr bwMode="auto">
            <a:xfrm>
              <a:off x="224005" y="1153724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fill="norm" stroke="1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4" name="Google Shape;744;p19"/>
            <p:cNvSpPr/>
            <p:nvPr/>
          </p:nvSpPr>
          <p:spPr bwMode="auto">
            <a:xfrm>
              <a:off x="124471" y="1251407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fill="norm" stroke="1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5" name="Google Shape;745;p19"/>
            <p:cNvSpPr/>
            <p:nvPr/>
          </p:nvSpPr>
          <p:spPr bwMode="auto">
            <a:xfrm>
              <a:off x="323843" y="1395556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fill="norm" stroke="1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6" name="Google Shape;746;p19"/>
            <p:cNvSpPr/>
            <p:nvPr/>
          </p:nvSpPr>
          <p:spPr bwMode="auto">
            <a:xfrm>
              <a:off x="250712" y="2821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fill="norm" stroke="1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7" name="Google Shape;747;p19"/>
            <p:cNvSpPr/>
            <p:nvPr/>
          </p:nvSpPr>
          <p:spPr bwMode="auto">
            <a:xfrm>
              <a:off x="394474" y="2956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fill="norm" stroke="1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748" name="Google Shape;748;p19"/>
          <p:cNvGrpSpPr/>
          <p:nvPr/>
        </p:nvGrpSpPr>
        <p:grpSpPr bwMode="auto">
          <a:xfrm>
            <a:off x="194827" y="3591559"/>
            <a:ext cx="232368" cy="973684"/>
            <a:chOff x="6656577" y="3252597"/>
            <a:chExt cx="232368" cy="973684"/>
          </a:xfrm>
        </p:grpSpPr>
        <p:sp>
          <p:nvSpPr>
            <p:cNvPr id="749" name="Google Shape;749;p19"/>
            <p:cNvSpPr/>
            <p:nvPr/>
          </p:nvSpPr>
          <p:spPr bwMode="auto">
            <a:xfrm>
              <a:off x="6797232" y="3252597"/>
              <a:ext cx="91711" cy="91711"/>
            </a:xfrm>
            <a:custGeom>
              <a:avLst/>
              <a:gdLst/>
              <a:ahLst/>
              <a:cxnLst/>
              <a:rect l="l" t="t" r="r" b="b"/>
              <a:pathLst>
                <a:path w="3937" h="3937" fill="norm" stroke="1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0" name="Google Shape;750;p19"/>
            <p:cNvSpPr/>
            <p:nvPr/>
          </p:nvSpPr>
          <p:spPr bwMode="auto">
            <a:xfrm>
              <a:off x="6797232" y="3434438"/>
              <a:ext cx="91711" cy="91711"/>
            </a:xfrm>
            <a:custGeom>
              <a:avLst/>
              <a:gdLst/>
              <a:ahLst/>
              <a:cxnLst/>
              <a:rect l="l" t="t" r="r" b="b"/>
              <a:pathLst>
                <a:path w="3937" h="3937" fill="norm" stroke="1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1" name="Google Shape;751;p19"/>
            <p:cNvSpPr/>
            <p:nvPr/>
          </p:nvSpPr>
          <p:spPr bwMode="auto">
            <a:xfrm>
              <a:off x="6797232" y="3617047"/>
              <a:ext cx="91711" cy="91711"/>
            </a:xfrm>
            <a:custGeom>
              <a:avLst/>
              <a:gdLst/>
              <a:ahLst/>
              <a:cxnLst/>
              <a:rect l="l" t="t" r="r" b="b"/>
              <a:pathLst>
                <a:path w="3937" h="3937" fill="norm" stroke="1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2" name="Google Shape;752;p19"/>
            <p:cNvSpPr/>
            <p:nvPr/>
          </p:nvSpPr>
          <p:spPr bwMode="auto">
            <a:xfrm>
              <a:off x="6656577" y="3252597"/>
              <a:ext cx="91711" cy="91711"/>
            </a:xfrm>
            <a:custGeom>
              <a:avLst/>
              <a:gdLst/>
              <a:ahLst/>
              <a:cxnLst/>
              <a:rect l="l" t="t" r="r" b="b"/>
              <a:pathLst>
                <a:path w="3937" h="3937" fill="norm" stroke="1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3" name="Google Shape;753;p19"/>
            <p:cNvSpPr/>
            <p:nvPr/>
          </p:nvSpPr>
          <p:spPr bwMode="auto">
            <a:xfrm>
              <a:off x="6656577" y="3434438"/>
              <a:ext cx="91711" cy="91711"/>
            </a:xfrm>
            <a:custGeom>
              <a:avLst/>
              <a:gdLst/>
              <a:ahLst/>
              <a:cxnLst/>
              <a:rect l="l" t="t" r="r" b="b"/>
              <a:pathLst>
                <a:path w="3937" h="3937" fill="norm" stroke="1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4" name="Google Shape;754;p19"/>
            <p:cNvSpPr/>
            <p:nvPr/>
          </p:nvSpPr>
          <p:spPr bwMode="auto">
            <a:xfrm>
              <a:off x="6656577" y="3617047"/>
              <a:ext cx="91711" cy="91711"/>
            </a:xfrm>
            <a:custGeom>
              <a:avLst/>
              <a:gdLst/>
              <a:ahLst/>
              <a:cxnLst/>
              <a:rect l="l" t="t" r="r" b="b"/>
              <a:pathLst>
                <a:path w="3937" h="3937" fill="norm" stroke="1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5" name="Google Shape;755;p19"/>
            <p:cNvSpPr/>
            <p:nvPr/>
          </p:nvSpPr>
          <p:spPr bwMode="auto">
            <a:xfrm>
              <a:off x="6797232" y="3769350"/>
              <a:ext cx="91711" cy="91711"/>
            </a:xfrm>
            <a:custGeom>
              <a:avLst/>
              <a:gdLst/>
              <a:ahLst/>
              <a:cxnLst/>
              <a:rect l="l" t="t" r="r" b="b"/>
              <a:pathLst>
                <a:path w="3937" h="3937" fill="norm" stroke="1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6" name="Google Shape;756;p19"/>
            <p:cNvSpPr/>
            <p:nvPr/>
          </p:nvSpPr>
          <p:spPr bwMode="auto">
            <a:xfrm>
              <a:off x="6797232" y="3951936"/>
              <a:ext cx="91711" cy="91736"/>
            </a:xfrm>
            <a:custGeom>
              <a:avLst/>
              <a:gdLst/>
              <a:ahLst/>
              <a:cxnLst/>
              <a:rect l="l" t="t" r="r" b="b"/>
              <a:pathLst>
                <a:path w="3937" h="3938" fill="norm" stroke="1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7" name="Google Shape;757;p19"/>
            <p:cNvSpPr/>
            <p:nvPr/>
          </p:nvSpPr>
          <p:spPr bwMode="auto"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fill="norm" stroke="1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8" name="Google Shape;758;p19"/>
            <p:cNvSpPr/>
            <p:nvPr/>
          </p:nvSpPr>
          <p:spPr bwMode="auto">
            <a:xfrm>
              <a:off x="6656577" y="3769350"/>
              <a:ext cx="91711" cy="91711"/>
            </a:xfrm>
            <a:custGeom>
              <a:avLst/>
              <a:gdLst/>
              <a:ahLst/>
              <a:cxnLst/>
              <a:rect l="l" t="t" r="r" b="b"/>
              <a:pathLst>
                <a:path w="3937" h="3937" fill="norm" stroke="1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9" name="Google Shape;759;p19"/>
            <p:cNvSpPr/>
            <p:nvPr/>
          </p:nvSpPr>
          <p:spPr bwMode="auto">
            <a:xfrm>
              <a:off x="6656577" y="3951936"/>
              <a:ext cx="91711" cy="91736"/>
            </a:xfrm>
            <a:custGeom>
              <a:avLst/>
              <a:gdLst/>
              <a:ahLst/>
              <a:cxnLst/>
              <a:rect l="l" t="t" r="r" b="b"/>
              <a:pathLst>
                <a:path w="3937" h="3938" fill="norm" stroke="1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0" name="Google Shape;760;p19"/>
            <p:cNvSpPr/>
            <p:nvPr/>
          </p:nvSpPr>
          <p:spPr bwMode="auto">
            <a:xfrm>
              <a:off x="6656577" y="4135338"/>
              <a:ext cx="91711" cy="90944"/>
            </a:xfrm>
            <a:custGeom>
              <a:avLst/>
              <a:gdLst/>
              <a:ahLst/>
              <a:cxnLst/>
              <a:rect l="l" t="t" r="r" b="b"/>
              <a:pathLst>
                <a:path w="3937" h="3904" fill="norm" stroke="1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761" name="Google Shape;761;p19"/>
          <p:cNvGrpSpPr/>
          <p:nvPr/>
        </p:nvGrpSpPr>
        <p:grpSpPr bwMode="auto">
          <a:xfrm>
            <a:off x="8297559" y="4340559"/>
            <a:ext cx="648306" cy="649281"/>
            <a:chOff x="5022684" y="4300597"/>
            <a:chExt cx="648306" cy="649281"/>
          </a:xfrm>
        </p:grpSpPr>
        <p:sp>
          <p:nvSpPr>
            <p:cNvPr id="762" name="Google Shape;762;p19"/>
            <p:cNvSpPr/>
            <p:nvPr/>
          </p:nvSpPr>
          <p:spPr bwMode="auto">
            <a:xfrm>
              <a:off x="5022684" y="4300597"/>
              <a:ext cx="235516" cy="235528"/>
            </a:xfrm>
            <a:custGeom>
              <a:avLst/>
              <a:gdLst/>
              <a:ahLst/>
              <a:cxnLst/>
              <a:rect l="l" t="t" r="r" b="b"/>
              <a:pathLst>
                <a:path w="4851" h="4851" fill="norm" stroke="1" extrusionOk="0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3" name="Google Shape;763;p19"/>
            <p:cNvSpPr/>
            <p:nvPr/>
          </p:nvSpPr>
          <p:spPr bwMode="auto">
            <a:xfrm>
              <a:off x="5157512" y="4434502"/>
              <a:ext cx="166235" cy="166292"/>
            </a:xfrm>
            <a:custGeom>
              <a:avLst/>
              <a:gdLst/>
              <a:ahLst/>
              <a:cxnLst/>
              <a:rect l="l" t="t" r="r" b="b"/>
              <a:pathLst>
                <a:path w="3424" h="3425" fill="norm" stroke="1" extrusionOk="0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4" name="Google Shape;764;p19"/>
            <p:cNvSpPr/>
            <p:nvPr/>
          </p:nvSpPr>
          <p:spPr bwMode="auto">
            <a:xfrm>
              <a:off x="5569375" y="4434502"/>
              <a:ext cx="101615" cy="101620"/>
            </a:xfrm>
            <a:custGeom>
              <a:avLst/>
              <a:gdLst/>
              <a:ahLst/>
              <a:cxnLst/>
              <a:rect l="l" t="t" r="r" b="b"/>
              <a:pathLst>
                <a:path w="2093" h="2093" fill="norm" stroke="1" extrusionOk="0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 bwMode="auto">
            <a:xfrm>
              <a:off x="5294185" y="4811309"/>
              <a:ext cx="138562" cy="138569"/>
            </a:xfrm>
            <a:custGeom>
              <a:avLst/>
              <a:gdLst/>
              <a:ahLst/>
              <a:cxnLst/>
              <a:rect l="l" t="t" r="r" b="b"/>
              <a:pathLst>
                <a:path w="2854" h="2854" fill="norm" stroke="1" extrusionOk="0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 1" preserve="0" showMasterPhAnim="0" showMasterSp="1" userDrawn="1">
  <p:cSld name="CUSTOM_1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7" name="Google Shape;767;p20"/>
          <p:cNvSpPr txBox="1"/>
          <p:nvPr>
            <p:ph type="title"/>
          </p:nvPr>
        </p:nvSpPr>
        <p:spPr bwMode="auto">
          <a:xfrm>
            <a:off x="5191718" y="3343742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768" name="Google Shape;768;p20"/>
          <p:cNvSpPr txBox="1"/>
          <p:nvPr>
            <p:ph type="subTitle" idx="1"/>
          </p:nvPr>
        </p:nvSpPr>
        <p:spPr bwMode="auto">
          <a:xfrm>
            <a:off x="5191718" y="3871457"/>
            <a:ext cx="19449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69" name="Google Shape;769;p20"/>
          <p:cNvSpPr txBox="1"/>
          <p:nvPr>
            <p:ph type="title" idx="2"/>
          </p:nvPr>
        </p:nvSpPr>
        <p:spPr bwMode="auto">
          <a:xfrm>
            <a:off x="2007382" y="3343755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770" name="Google Shape;770;p20"/>
          <p:cNvSpPr txBox="1"/>
          <p:nvPr>
            <p:ph type="subTitle" idx="3"/>
          </p:nvPr>
        </p:nvSpPr>
        <p:spPr bwMode="auto">
          <a:xfrm>
            <a:off x="2007382" y="3871455"/>
            <a:ext cx="19449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71" name="Google Shape;771;p20"/>
          <p:cNvSpPr txBox="1"/>
          <p:nvPr>
            <p:ph type="title" idx="4"/>
          </p:nvPr>
        </p:nvSpPr>
        <p:spPr bwMode="auto"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772" name="Google Shape;772;p20"/>
          <p:cNvGrpSpPr/>
          <p:nvPr/>
        </p:nvGrpSpPr>
        <p:grpSpPr bwMode="auto">
          <a:xfrm>
            <a:off x="4800605" y="-2897863"/>
            <a:ext cx="8043475" cy="8043475"/>
            <a:chOff x="1241175" y="-1300650"/>
            <a:chExt cx="8043475" cy="8043475"/>
          </a:xfrm>
        </p:grpSpPr>
        <p:sp>
          <p:nvSpPr>
            <p:cNvPr id="773" name="Google Shape;773;p20"/>
            <p:cNvSpPr/>
            <p:nvPr/>
          </p:nvSpPr>
          <p:spPr bwMode="auto"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fill="norm" stroke="1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4" name="Google Shape;774;p20"/>
            <p:cNvSpPr/>
            <p:nvPr/>
          </p:nvSpPr>
          <p:spPr bwMode="auto">
            <a:xfrm>
              <a:off x="1787525" y="-755050"/>
              <a:ext cx="6950774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fill="norm" stroke="1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5" name="Google Shape;775;p20"/>
            <p:cNvSpPr/>
            <p:nvPr/>
          </p:nvSpPr>
          <p:spPr bwMode="auto">
            <a:xfrm>
              <a:off x="2333125" y="-208675"/>
              <a:ext cx="5859575" cy="5860299"/>
            </a:xfrm>
            <a:custGeom>
              <a:avLst/>
              <a:gdLst/>
              <a:ahLst/>
              <a:cxnLst/>
              <a:rect l="l" t="t" r="r" b="b"/>
              <a:pathLst>
                <a:path w="234383" h="234412" fill="norm" stroke="1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6" name="Google Shape;776;p20"/>
            <p:cNvSpPr/>
            <p:nvPr/>
          </p:nvSpPr>
          <p:spPr bwMode="auto"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fill="norm" stroke="1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7" name="Google Shape;777;p20"/>
            <p:cNvSpPr/>
            <p:nvPr/>
          </p:nvSpPr>
          <p:spPr bwMode="auto"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fill="norm" stroke="1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8" name="Google Shape;778;p20"/>
            <p:cNvSpPr/>
            <p:nvPr/>
          </p:nvSpPr>
          <p:spPr bwMode="auto">
            <a:xfrm>
              <a:off x="3971475" y="1430400"/>
              <a:ext cx="2583649" cy="2583649"/>
            </a:xfrm>
            <a:custGeom>
              <a:avLst/>
              <a:gdLst/>
              <a:ahLst/>
              <a:cxnLst/>
              <a:rect l="l" t="t" r="r" b="b"/>
              <a:pathLst>
                <a:path w="103346" h="103346" fill="norm" stroke="1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9" name="Google Shape;779;p20"/>
            <p:cNvSpPr/>
            <p:nvPr/>
          </p:nvSpPr>
          <p:spPr bwMode="auto"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fill="norm" stroke="1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780" name="Google Shape;780;p20"/>
          <p:cNvGrpSpPr/>
          <p:nvPr/>
        </p:nvGrpSpPr>
        <p:grpSpPr bwMode="auto">
          <a:xfrm>
            <a:off x="8689233" y="737268"/>
            <a:ext cx="232368" cy="974453"/>
            <a:chOff x="2546733" y="2525280"/>
            <a:chExt cx="232368" cy="974453"/>
          </a:xfrm>
        </p:grpSpPr>
        <p:sp>
          <p:nvSpPr>
            <p:cNvPr id="781" name="Google Shape;781;p20"/>
            <p:cNvSpPr/>
            <p:nvPr/>
          </p:nvSpPr>
          <p:spPr bwMode="auto">
            <a:xfrm>
              <a:off x="2688157" y="2525280"/>
              <a:ext cx="90944" cy="91711"/>
            </a:xfrm>
            <a:custGeom>
              <a:avLst/>
              <a:gdLst/>
              <a:ahLst/>
              <a:cxnLst/>
              <a:rect l="l" t="t" r="r" b="b"/>
              <a:pathLst>
                <a:path w="3904" h="3937" fill="norm" stroke="1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2" name="Google Shape;782;p20"/>
            <p:cNvSpPr/>
            <p:nvPr/>
          </p:nvSpPr>
          <p:spPr bwMode="auto">
            <a:xfrm>
              <a:off x="2688157" y="2707890"/>
              <a:ext cx="90944" cy="91711"/>
            </a:xfrm>
            <a:custGeom>
              <a:avLst/>
              <a:gdLst/>
              <a:ahLst/>
              <a:cxnLst/>
              <a:rect l="l" t="t" r="r" b="b"/>
              <a:pathLst>
                <a:path w="3904" h="3937" fill="norm" stroke="1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3" name="Google Shape;783;p20"/>
            <p:cNvSpPr/>
            <p:nvPr/>
          </p:nvSpPr>
          <p:spPr bwMode="auto">
            <a:xfrm>
              <a:off x="2688157" y="2890500"/>
              <a:ext cx="90944" cy="91711"/>
            </a:xfrm>
            <a:custGeom>
              <a:avLst/>
              <a:gdLst/>
              <a:ahLst/>
              <a:cxnLst/>
              <a:rect l="l" t="t" r="r" b="b"/>
              <a:pathLst>
                <a:path w="3904" h="3937" fill="norm" stroke="1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4" name="Google Shape;784;p20"/>
            <p:cNvSpPr/>
            <p:nvPr/>
          </p:nvSpPr>
          <p:spPr bwMode="auto">
            <a:xfrm>
              <a:off x="2546733" y="2525280"/>
              <a:ext cx="91711" cy="91711"/>
            </a:xfrm>
            <a:custGeom>
              <a:avLst/>
              <a:gdLst/>
              <a:ahLst/>
              <a:cxnLst/>
              <a:rect l="l" t="t" r="r" b="b"/>
              <a:pathLst>
                <a:path w="3937" h="3937" fill="norm" stroke="1" extrusionOk="0">
                  <a:moveTo>
                    <a:pt x="1968" y="0"/>
                  </a:moveTo>
                  <a:cubicBezTo>
                    <a:pt x="901" y="0"/>
                    <a:pt x="0" y="867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03" y="3069"/>
                    <a:pt x="3937" y="1968"/>
                  </a:cubicBezTo>
                  <a:cubicBezTo>
                    <a:pt x="3937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5" name="Google Shape;785;p20"/>
            <p:cNvSpPr/>
            <p:nvPr/>
          </p:nvSpPr>
          <p:spPr bwMode="auto">
            <a:xfrm>
              <a:off x="2546733" y="2707890"/>
              <a:ext cx="91711" cy="91711"/>
            </a:xfrm>
            <a:custGeom>
              <a:avLst/>
              <a:gdLst/>
              <a:ahLst/>
              <a:cxnLst/>
              <a:rect l="l" t="t" r="r" b="b"/>
              <a:pathLst>
                <a:path w="3937" h="3937" fill="norm" stroke="1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6" name="Google Shape;786;p20"/>
            <p:cNvSpPr/>
            <p:nvPr/>
          </p:nvSpPr>
          <p:spPr bwMode="auto">
            <a:xfrm>
              <a:off x="2546733" y="2889707"/>
              <a:ext cx="91711" cy="91711"/>
            </a:xfrm>
            <a:custGeom>
              <a:avLst/>
              <a:gdLst/>
              <a:ahLst/>
              <a:cxnLst/>
              <a:rect l="l" t="t" r="r" b="b"/>
              <a:pathLst>
                <a:path w="3937" h="3937" fill="norm" stroke="1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36"/>
                    <a:pt x="901" y="3937"/>
                    <a:pt x="1968" y="3937"/>
                  </a:cubicBezTo>
                  <a:cubicBezTo>
                    <a:pt x="3003" y="3937"/>
                    <a:pt x="3937" y="3036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7" name="Google Shape;787;p20"/>
            <p:cNvSpPr/>
            <p:nvPr/>
          </p:nvSpPr>
          <p:spPr bwMode="auto">
            <a:xfrm>
              <a:off x="2688157" y="3043571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fill="norm" stroke="1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8" name="Google Shape;788;p20"/>
            <p:cNvSpPr/>
            <p:nvPr/>
          </p:nvSpPr>
          <p:spPr bwMode="auto">
            <a:xfrm>
              <a:off x="2688157" y="3225387"/>
              <a:ext cx="90944" cy="91736"/>
            </a:xfrm>
            <a:custGeom>
              <a:avLst/>
              <a:gdLst/>
              <a:ahLst/>
              <a:cxnLst/>
              <a:rect l="l" t="t" r="r" b="b"/>
              <a:pathLst>
                <a:path w="3904" h="3938" fill="norm" stroke="1" extrusionOk="0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9" name="Google Shape;789;p20"/>
            <p:cNvSpPr/>
            <p:nvPr/>
          </p:nvSpPr>
          <p:spPr bwMode="auto">
            <a:xfrm>
              <a:off x="2688157" y="3407998"/>
              <a:ext cx="90944" cy="91736"/>
            </a:xfrm>
            <a:custGeom>
              <a:avLst/>
              <a:gdLst/>
              <a:ahLst/>
              <a:cxnLst/>
              <a:rect l="l" t="t" r="r" b="b"/>
              <a:pathLst>
                <a:path w="3904" h="3938" fill="norm" stroke="1" extrusionOk="0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0" name="Google Shape;790;p20"/>
            <p:cNvSpPr/>
            <p:nvPr/>
          </p:nvSpPr>
          <p:spPr bwMode="auto">
            <a:xfrm>
              <a:off x="2546733" y="3043571"/>
              <a:ext cx="91711" cy="90944"/>
            </a:xfrm>
            <a:custGeom>
              <a:avLst/>
              <a:gdLst/>
              <a:ahLst/>
              <a:cxnLst/>
              <a:rect l="l" t="t" r="r" b="b"/>
              <a:pathLst>
                <a:path w="3937" h="3904" fill="norm" stroke="1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901" y="3903"/>
                    <a:pt x="1968" y="3903"/>
                  </a:cubicBezTo>
                  <a:cubicBezTo>
                    <a:pt x="3003" y="3903"/>
                    <a:pt x="3903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1" name="Google Shape;791;p20"/>
            <p:cNvSpPr/>
            <p:nvPr/>
          </p:nvSpPr>
          <p:spPr bwMode="auto">
            <a:xfrm>
              <a:off x="2546733" y="3224620"/>
              <a:ext cx="91711" cy="91711"/>
            </a:xfrm>
            <a:custGeom>
              <a:avLst/>
              <a:gdLst/>
              <a:ahLst/>
              <a:cxnLst/>
              <a:rect l="l" t="t" r="r" b="b"/>
              <a:pathLst>
                <a:path w="3937" h="3937" fill="norm" stroke="1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103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2" name="Google Shape;792;p20"/>
            <p:cNvSpPr/>
            <p:nvPr/>
          </p:nvSpPr>
          <p:spPr bwMode="auto">
            <a:xfrm>
              <a:off x="2546733" y="3407229"/>
              <a:ext cx="91711" cy="91711"/>
            </a:xfrm>
            <a:custGeom>
              <a:avLst/>
              <a:gdLst/>
              <a:ahLst/>
              <a:cxnLst/>
              <a:rect l="l" t="t" r="r" b="b"/>
              <a:pathLst>
                <a:path w="3937" h="3937" fill="norm" stroke="1" extrusionOk="0">
                  <a:moveTo>
                    <a:pt x="1968" y="1"/>
                  </a:moveTo>
                  <a:cubicBezTo>
                    <a:pt x="901" y="1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069"/>
                    <a:pt x="3937" y="1969"/>
                  </a:cubicBezTo>
                  <a:cubicBezTo>
                    <a:pt x="3937" y="901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793" name="Google Shape;793;p20"/>
          <p:cNvGrpSpPr/>
          <p:nvPr/>
        </p:nvGrpSpPr>
        <p:grpSpPr bwMode="auto">
          <a:xfrm>
            <a:off x="7782584" y="4327634"/>
            <a:ext cx="648306" cy="649281"/>
            <a:chOff x="5022684" y="4300597"/>
            <a:chExt cx="648306" cy="649281"/>
          </a:xfrm>
        </p:grpSpPr>
        <p:sp>
          <p:nvSpPr>
            <p:cNvPr id="794" name="Google Shape;794;p20"/>
            <p:cNvSpPr/>
            <p:nvPr/>
          </p:nvSpPr>
          <p:spPr bwMode="auto">
            <a:xfrm>
              <a:off x="5022684" y="4300597"/>
              <a:ext cx="235516" cy="235528"/>
            </a:xfrm>
            <a:custGeom>
              <a:avLst/>
              <a:gdLst/>
              <a:ahLst/>
              <a:cxnLst/>
              <a:rect l="l" t="t" r="r" b="b"/>
              <a:pathLst>
                <a:path w="4851" h="4851" fill="norm" stroke="1" extrusionOk="0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5" name="Google Shape;795;p20"/>
            <p:cNvSpPr/>
            <p:nvPr/>
          </p:nvSpPr>
          <p:spPr bwMode="auto">
            <a:xfrm>
              <a:off x="5157512" y="4434502"/>
              <a:ext cx="166235" cy="166292"/>
            </a:xfrm>
            <a:custGeom>
              <a:avLst/>
              <a:gdLst/>
              <a:ahLst/>
              <a:cxnLst/>
              <a:rect l="l" t="t" r="r" b="b"/>
              <a:pathLst>
                <a:path w="3424" h="3425" fill="norm" stroke="1" extrusionOk="0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6" name="Google Shape;796;p20"/>
            <p:cNvSpPr/>
            <p:nvPr/>
          </p:nvSpPr>
          <p:spPr bwMode="auto">
            <a:xfrm>
              <a:off x="5569375" y="4434502"/>
              <a:ext cx="101615" cy="101620"/>
            </a:xfrm>
            <a:custGeom>
              <a:avLst/>
              <a:gdLst/>
              <a:ahLst/>
              <a:cxnLst/>
              <a:rect l="l" t="t" r="r" b="b"/>
              <a:pathLst>
                <a:path w="2093" h="2093" fill="norm" stroke="1" extrusionOk="0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7" name="Google Shape;797;p20"/>
            <p:cNvSpPr/>
            <p:nvPr/>
          </p:nvSpPr>
          <p:spPr bwMode="auto">
            <a:xfrm>
              <a:off x="5294185" y="4811309"/>
              <a:ext cx="138562" cy="138569"/>
            </a:xfrm>
            <a:custGeom>
              <a:avLst/>
              <a:gdLst/>
              <a:ahLst/>
              <a:cxnLst/>
              <a:rect l="l" t="t" r="r" b="b"/>
              <a:pathLst>
                <a:path w="2854" h="2854" fill="norm" stroke="1" extrusionOk="0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798" name="Google Shape;798;p20"/>
          <p:cNvSpPr/>
          <p:nvPr/>
        </p:nvSpPr>
        <p:spPr bwMode="auto">
          <a:xfrm>
            <a:off x="305569" y="3409076"/>
            <a:ext cx="462359" cy="462382"/>
          </a:xfrm>
          <a:custGeom>
            <a:avLst/>
            <a:gdLst/>
            <a:ahLst/>
            <a:cxnLst/>
            <a:rect l="l" t="t" r="r" b="b"/>
            <a:pathLst>
              <a:path w="19848" h="19849" fill="norm" stroke="1" extrusionOk="0">
                <a:moveTo>
                  <a:pt x="9640" y="935"/>
                </a:moveTo>
                <a:lnTo>
                  <a:pt x="9640" y="3803"/>
                </a:lnTo>
                <a:cubicBezTo>
                  <a:pt x="8907" y="3803"/>
                  <a:pt x="8173" y="3803"/>
                  <a:pt x="7506" y="3837"/>
                </a:cubicBezTo>
                <a:cubicBezTo>
                  <a:pt x="8306" y="2469"/>
                  <a:pt x="9140" y="1468"/>
                  <a:pt x="9640" y="935"/>
                </a:cubicBezTo>
                <a:close/>
                <a:moveTo>
                  <a:pt x="10241" y="801"/>
                </a:moveTo>
                <a:cubicBezTo>
                  <a:pt x="10741" y="1302"/>
                  <a:pt x="11742" y="2436"/>
                  <a:pt x="12643" y="4004"/>
                </a:cubicBezTo>
                <a:cubicBezTo>
                  <a:pt x="11809" y="3937"/>
                  <a:pt x="11008" y="3837"/>
                  <a:pt x="10241" y="3837"/>
                </a:cubicBezTo>
                <a:lnTo>
                  <a:pt x="10241" y="801"/>
                </a:lnTo>
                <a:close/>
                <a:moveTo>
                  <a:pt x="9073" y="768"/>
                </a:moveTo>
                <a:lnTo>
                  <a:pt x="9073" y="768"/>
                </a:lnTo>
                <a:cubicBezTo>
                  <a:pt x="8440" y="1435"/>
                  <a:pt x="7572" y="2503"/>
                  <a:pt x="6805" y="3937"/>
                </a:cubicBezTo>
                <a:cubicBezTo>
                  <a:pt x="5771" y="4004"/>
                  <a:pt x="4837" y="4170"/>
                  <a:pt x="4003" y="4337"/>
                </a:cubicBezTo>
                <a:cubicBezTo>
                  <a:pt x="5237" y="2636"/>
                  <a:pt x="6972" y="1402"/>
                  <a:pt x="9073" y="768"/>
                </a:cubicBezTo>
                <a:close/>
                <a:moveTo>
                  <a:pt x="10975" y="768"/>
                </a:moveTo>
                <a:lnTo>
                  <a:pt x="10975" y="768"/>
                </a:lnTo>
                <a:cubicBezTo>
                  <a:pt x="13176" y="1402"/>
                  <a:pt x="15011" y="2803"/>
                  <a:pt x="16245" y="4637"/>
                </a:cubicBezTo>
                <a:cubicBezTo>
                  <a:pt x="15244" y="4437"/>
                  <a:pt x="14277" y="4237"/>
                  <a:pt x="13310" y="4104"/>
                </a:cubicBezTo>
                <a:cubicBezTo>
                  <a:pt x="12509" y="2603"/>
                  <a:pt x="11608" y="1468"/>
                  <a:pt x="10975" y="768"/>
                </a:cubicBezTo>
                <a:close/>
                <a:moveTo>
                  <a:pt x="6805" y="1102"/>
                </a:moveTo>
                <a:lnTo>
                  <a:pt x="6805" y="1102"/>
                </a:lnTo>
                <a:cubicBezTo>
                  <a:pt x="5337" y="1935"/>
                  <a:pt x="4103" y="3103"/>
                  <a:pt x="3169" y="4571"/>
                </a:cubicBezTo>
                <a:cubicBezTo>
                  <a:pt x="2769" y="4671"/>
                  <a:pt x="2402" y="4771"/>
                  <a:pt x="2002" y="4871"/>
                </a:cubicBezTo>
                <a:cubicBezTo>
                  <a:pt x="3169" y="3136"/>
                  <a:pt x="4837" y="1802"/>
                  <a:pt x="6805" y="1102"/>
                </a:cubicBezTo>
                <a:close/>
                <a:moveTo>
                  <a:pt x="13543" y="1302"/>
                </a:moveTo>
                <a:lnTo>
                  <a:pt x="13543" y="1302"/>
                </a:lnTo>
                <a:cubicBezTo>
                  <a:pt x="15411" y="2069"/>
                  <a:pt x="16946" y="3437"/>
                  <a:pt x="17980" y="5138"/>
                </a:cubicBezTo>
                <a:cubicBezTo>
                  <a:pt x="17646" y="5038"/>
                  <a:pt x="17346" y="4971"/>
                  <a:pt x="17012" y="4871"/>
                </a:cubicBezTo>
                <a:cubicBezTo>
                  <a:pt x="16178" y="3437"/>
                  <a:pt x="14978" y="2169"/>
                  <a:pt x="13543" y="1302"/>
                </a:cubicBezTo>
                <a:close/>
                <a:moveTo>
                  <a:pt x="6505" y="4471"/>
                </a:moveTo>
                <a:lnTo>
                  <a:pt x="6505" y="4471"/>
                </a:lnTo>
                <a:cubicBezTo>
                  <a:pt x="5838" y="5838"/>
                  <a:pt x="5337" y="7506"/>
                  <a:pt x="5271" y="9341"/>
                </a:cubicBezTo>
                <a:lnTo>
                  <a:pt x="5271" y="9574"/>
                </a:lnTo>
                <a:lnTo>
                  <a:pt x="2268" y="9574"/>
                </a:lnTo>
                <a:cubicBezTo>
                  <a:pt x="2302" y="7906"/>
                  <a:pt x="2802" y="6339"/>
                  <a:pt x="3603" y="4971"/>
                </a:cubicBezTo>
                <a:cubicBezTo>
                  <a:pt x="4103" y="4871"/>
                  <a:pt x="4737" y="4771"/>
                  <a:pt x="5337" y="4637"/>
                </a:cubicBezTo>
                <a:cubicBezTo>
                  <a:pt x="5738" y="4604"/>
                  <a:pt x="6105" y="4504"/>
                  <a:pt x="6505" y="4471"/>
                </a:cubicBezTo>
                <a:close/>
                <a:moveTo>
                  <a:pt x="2802" y="5238"/>
                </a:moveTo>
                <a:cubicBezTo>
                  <a:pt x="2135" y="6539"/>
                  <a:pt x="1735" y="8006"/>
                  <a:pt x="1668" y="9608"/>
                </a:cubicBezTo>
                <a:lnTo>
                  <a:pt x="567" y="9608"/>
                </a:lnTo>
                <a:cubicBezTo>
                  <a:pt x="601" y="8173"/>
                  <a:pt x="968" y="6806"/>
                  <a:pt x="1601" y="5638"/>
                </a:cubicBezTo>
                <a:cubicBezTo>
                  <a:pt x="1935" y="5505"/>
                  <a:pt x="2335" y="5405"/>
                  <a:pt x="2802" y="5238"/>
                </a:cubicBezTo>
                <a:close/>
                <a:moveTo>
                  <a:pt x="8888" y="4376"/>
                </a:moveTo>
                <a:cubicBezTo>
                  <a:pt x="9135" y="4376"/>
                  <a:pt x="9386" y="4384"/>
                  <a:pt x="9640" y="4404"/>
                </a:cubicBezTo>
                <a:lnTo>
                  <a:pt x="9640" y="9608"/>
                </a:lnTo>
                <a:lnTo>
                  <a:pt x="5804" y="9608"/>
                </a:lnTo>
                <a:lnTo>
                  <a:pt x="5804" y="9441"/>
                </a:lnTo>
                <a:cubicBezTo>
                  <a:pt x="5904" y="7506"/>
                  <a:pt x="6471" y="5838"/>
                  <a:pt x="7172" y="4471"/>
                </a:cubicBezTo>
                <a:cubicBezTo>
                  <a:pt x="7714" y="4423"/>
                  <a:pt x="8290" y="4376"/>
                  <a:pt x="8888" y="4376"/>
                </a:cubicBezTo>
                <a:close/>
                <a:moveTo>
                  <a:pt x="10241" y="4404"/>
                </a:moveTo>
                <a:cubicBezTo>
                  <a:pt x="11075" y="4437"/>
                  <a:pt x="11975" y="4504"/>
                  <a:pt x="12943" y="4637"/>
                </a:cubicBezTo>
                <a:cubicBezTo>
                  <a:pt x="13610" y="5972"/>
                  <a:pt x="14144" y="7606"/>
                  <a:pt x="14244" y="9441"/>
                </a:cubicBezTo>
                <a:lnTo>
                  <a:pt x="14244" y="9608"/>
                </a:lnTo>
                <a:lnTo>
                  <a:pt x="10241" y="9608"/>
                </a:lnTo>
                <a:lnTo>
                  <a:pt x="10241" y="4404"/>
                </a:lnTo>
                <a:close/>
                <a:moveTo>
                  <a:pt x="13643" y="4737"/>
                </a:moveTo>
                <a:cubicBezTo>
                  <a:pt x="14611" y="4871"/>
                  <a:pt x="15611" y="5104"/>
                  <a:pt x="16679" y="5338"/>
                </a:cubicBezTo>
                <a:cubicBezTo>
                  <a:pt x="17313" y="6605"/>
                  <a:pt x="17746" y="8073"/>
                  <a:pt x="17813" y="9608"/>
                </a:cubicBezTo>
                <a:lnTo>
                  <a:pt x="14811" y="9608"/>
                </a:lnTo>
                <a:lnTo>
                  <a:pt x="14811" y="9407"/>
                </a:lnTo>
                <a:cubicBezTo>
                  <a:pt x="14744" y="7640"/>
                  <a:pt x="14277" y="6072"/>
                  <a:pt x="13643" y="4737"/>
                </a:cubicBezTo>
                <a:close/>
                <a:moveTo>
                  <a:pt x="17346" y="5571"/>
                </a:moveTo>
                <a:lnTo>
                  <a:pt x="17346" y="5571"/>
                </a:lnTo>
                <a:cubicBezTo>
                  <a:pt x="17679" y="5638"/>
                  <a:pt x="18013" y="5772"/>
                  <a:pt x="18347" y="5838"/>
                </a:cubicBezTo>
                <a:cubicBezTo>
                  <a:pt x="18914" y="6972"/>
                  <a:pt x="19247" y="8273"/>
                  <a:pt x="19314" y="9608"/>
                </a:cubicBezTo>
                <a:lnTo>
                  <a:pt x="18347" y="9608"/>
                </a:lnTo>
                <a:cubicBezTo>
                  <a:pt x="18313" y="8140"/>
                  <a:pt x="17946" y="6806"/>
                  <a:pt x="17346" y="5571"/>
                </a:cubicBezTo>
                <a:close/>
                <a:moveTo>
                  <a:pt x="1668" y="10108"/>
                </a:moveTo>
                <a:lnTo>
                  <a:pt x="1668" y="10141"/>
                </a:lnTo>
                <a:cubicBezTo>
                  <a:pt x="1735" y="11843"/>
                  <a:pt x="2168" y="13477"/>
                  <a:pt x="2969" y="14911"/>
                </a:cubicBezTo>
                <a:cubicBezTo>
                  <a:pt x="2602" y="14811"/>
                  <a:pt x="2235" y="14678"/>
                  <a:pt x="1801" y="14578"/>
                </a:cubicBezTo>
                <a:cubicBezTo>
                  <a:pt x="1068" y="13210"/>
                  <a:pt x="601" y="11742"/>
                  <a:pt x="567" y="10108"/>
                </a:cubicBezTo>
                <a:close/>
                <a:moveTo>
                  <a:pt x="19314" y="10141"/>
                </a:moveTo>
                <a:cubicBezTo>
                  <a:pt x="19281" y="11843"/>
                  <a:pt x="18780" y="13444"/>
                  <a:pt x="17946" y="14811"/>
                </a:cubicBezTo>
                <a:cubicBezTo>
                  <a:pt x="17646" y="14911"/>
                  <a:pt x="17313" y="15012"/>
                  <a:pt x="16946" y="15112"/>
                </a:cubicBezTo>
                <a:cubicBezTo>
                  <a:pt x="17813" y="13677"/>
                  <a:pt x="18313" y="11976"/>
                  <a:pt x="18347" y="10141"/>
                </a:cubicBezTo>
                <a:close/>
                <a:moveTo>
                  <a:pt x="5237" y="10141"/>
                </a:moveTo>
                <a:cubicBezTo>
                  <a:pt x="5271" y="12009"/>
                  <a:pt x="5771" y="13844"/>
                  <a:pt x="6738" y="15679"/>
                </a:cubicBezTo>
                <a:cubicBezTo>
                  <a:pt x="5771" y="15579"/>
                  <a:pt x="4770" y="15345"/>
                  <a:pt x="3736" y="15112"/>
                </a:cubicBezTo>
                <a:cubicBezTo>
                  <a:pt x="2802" y="13677"/>
                  <a:pt x="2268" y="11976"/>
                  <a:pt x="2235" y="10141"/>
                </a:cubicBezTo>
                <a:close/>
                <a:moveTo>
                  <a:pt x="17813" y="10141"/>
                </a:moveTo>
                <a:cubicBezTo>
                  <a:pt x="17780" y="12076"/>
                  <a:pt x="17179" y="13844"/>
                  <a:pt x="16145" y="15345"/>
                </a:cubicBezTo>
                <a:cubicBezTo>
                  <a:pt x="15645" y="15479"/>
                  <a:pt x="15111" y="15612"/>
                  <a:pt x="14511" y="15679"/>
                </a:cubicBezTo>
                <a:cubicBezTo>
                  <a:pt x="14110" y="15779"/>
                  <a:pt x="13677" y="15812"/>
                  <a:pt x="13243" y="15845"/>
                </a:cubicBezTo>
                <a:cubicBezTo>
                  <a:pt x="14244" y="13977"/>
                  <a:pt x="14777" y="12109"/>
                  <a:pt x="14811" y="10141"/>
                </a:cubicBezTo>
                <a:close/>
                <a:moveTo>
                  <a:pt x="9640" y="10141"/>
                </a:moveTo>
                <a:lnTo>
                  <a:pt x="9640" y="15946"/>
                </a:lnTo>
                <a:cubicBezTo>
                  <a:pt x="8940" y="15912"/>
                  <a:pt x="8173" y="15845"/>
                  <a:pt x="7439" y="15779"/>
                </a:cubicBezTo>
                <a:cubicBezTo>
                  <a:pt x="6405" y="13944"/>
                  <a:pt x="5838" y="12076"/>
                  <a:pt x="5804" y="10141"/>
                </a:cubicBezTo>
                <a:close/>
                <a:moveTo>
                  <a:pt x="14244" y="10141"/>
                </a:moveTo>
                <a:cubicBezTo>
                  <a:pt x="14177" y="12109"/>
                  <a:pt x="13610" y="14011"/>
                  <a:pt x="12509" y="15912"/>
                </a:cubicBezTo>
                <a:cubicBezTo>
                  <a:pt x="11809" y="15979"/>
                  <a:pt x="11075" y="15979"/>
                  <a:pt x="10241" y="15979"/>
                </a:cubicBezTo>
                <a:lnTo>
                  <a:pt x="10241" y="10141"/>
                </a:lnTo>
                <a:close/>
                <a:moveTo>
                  <a:pt x="17446" y="15612"/>
                </a:moveTo>
                <a:cubicBezTo>
                  <a:pt x="16445" y="16913"/>
                  <a:pt x="15111" y="17947"/>
                  <a:pt x="13577" y="18614"/>
                </a:cubicBezTo>
                <a:cubicBezTo>
                  <a:pt x="14744" y="17914"/>
                  <a:pt x="15745" y="16946"/>
                  <a:pt x="16512" y="15845"/>
                </a:cubicBezTo>
                <a:cubicBezTo>
                  <a:pt x="16846" y="15779"/>
                  <a:pt x="17146" y="15679"/>
                  <a:pt x="17446" y="15612"/>
                </a:cubicBezTo>
                <a:close/>
                <a:moveTo>
                  <a:pt x="2268" y="15312"/>
                </a:moveTo>
                <a:lnTo>
                  <a:pt x="2268" y="15312"/>
                </a:lnTo>
                <a:cubicBezTo>
                  <a:pt x="2635" y="15445"/>
                  <a:pt x="3002" y="15512"/>
                  <a:pt x="3403" y="15612"/>
                </a:cubicBezTo>
                <a:cubicBezTo>
                  <a:pt x="4270" y="16913"/>
                  <a:pt x="5437" y="18014"/>
                  <a:pt x="6805" y="18781"/>
                </a:cubicBezTo>
                <a:cubicBezTo>
                  <a:pt x="4970" y="18147"/>
                  <a:pt x="3336" y="16913"/>
                  <a:pt x="2268" y="15312"/>
                </a:cubicBezTo>
                <a:close/>
                <a:moveTo>
                  <a:pt x="7772" y="16413"/>
                </a:moveTo>
                <a:lnTo>
                  <a:pt x="7772" y="16413"/>
                </a:lnTo>
                <a:cubicBezTo>
                  <a:pt x="8440" y="16446"/>
                  <a:pt x="9073" y="16479"/>
                  <a:pt x="9640" y="16513"/>
                </a:cubicBezTo>
                <a:lnTo>
                  <a:pt x="9640" y="18914"/>
                </a:lnTo>
                <a:cubicBezTo>
                  <a:pt x="8940" y="18080"/>
                  <a:pt x="8306" y="17246"/>
                  <a:pt x="7772" y="16413"/>
                </a:cubicBezTo>
                <a:close/>
                <a:moveTo>
                  <a:pt x="12176" y="16479"/>
                </a:moveTo>
                <a:lnTo>
                  <a:pt x="12176" y="16479"/>
                </a:lnTo>
                <a:cubicBezTo>
                  <a:pt x="11642" y="17347"/>
                  <a:pt x="10975" y="18247"/>
                  <a:pt x="10241" y="19081"/>
                </a:cubicBezTo>
                <a:lnTo>
                  <a:pt x="10241" y="16513"/>
                </a:lnTo>
                <a:lnTo>
                  <a:pt x="10608" y="16513"/>
                </a:lnTo>
                <a:cubicBezTo>
                  <a:pt x="11141" y="16513"/>
                  <a:pt x="11675" y="16513"/>
                  <a:pt x="12176" y="16479"/>
                </a:cubicBezTo>
                <a:close/>
                <a:moveTo>
                  <a:pt x="4237" y="15812"/>
                </a:moveTo>
                <a:cubicBezTo>
                  <a:pt x="5237" y="16012"/>
                  <a:pt x="6171" y="16179"/>
                  <a:pt x="7105" y="16312"/>
                </a:cubicBezTo>
                <a:cubicBezTo>
                  <a:pt x="7639" y="17280"/>
                  <a:pt x="8339" y="18247"/>
                  <a:pt x="9140" y="19148"/>
                </a:cubicBezTo>
                <a:cubicBezTo>
                  <a:pt x="7139" y="18614"/>
                  <a:pt x="5437" y="17413"/>
                  <a:pt x="4237" y="15812"/>
                </a:cubicBezTo>
                <a:close/>
                <a:moveTo>
                  <a:pt x="15645" y="16012"/>
                </a:moveTo>
                <a:lnTo>
                  <a:pt x="15645" y="16012"/>
                </a:lnTo>
                <a:cubicBezTo>
                  <a:pt x="14444" y="17480"/>
                  <a:pt x="12809" y="18614"/>
                  <a:pt x="10908" y="19148"/>
                </a:cubicBezTo>
                <a:cubicBezTo>
                  <a:pt x="11675" y="18247"/>
                  <a:pt x="12342" y="17347"/>
                  <a:pt x="12909" y="16446"/>
                </a:cubicBezTo>
                <a:cubicBezTo>
                  <a:pt x="13943" y="16346"/>
                  <a:pt x="14844" y="16179"/>
                  <a:pt x="15645" y="16012"/>
                </a:cubicBezTo>
                <a:close/>
                <a:moveTo>
                  <a:pt x="9941" y="1"/>
                </a:moveTo>
                <a:cubicBezTo>
                  <a:pt x="4470" y="1"/>
                  <a:pt x="0" y="4471"/>
                  <a:pt x="0" y="9941"/>
                </a:cubicBezTo>
                <a:cubicBezTo>
                  <a:pt x="0" y="15412"/>
                  <a:pt x="4470" y="19848"/>
                  <a:pt x="9941" y="19848"/>
                </a:cubicBezTo>
                <a:lnTo>
                  <a:pt x="10174" y="19848"/>
                </a:lnTo>
                <a:cubicBezTo>
                  <a:pt x="15511" y="19782"/>
                  <a:pt x="19848" y="15345"/>
                  <a:pt x="19848" y="9941"/>
                </a:cubicBezTo>
                <a:cubicBezTo>
                  <a:pt x="19848" y="4504"/>
                  <a:pt x="15511" y="134"/>
                  <a:pt x="10141" y="1"/>
                </a:cubicBezTo>
                <a:close/>
              </a:path>
            </a:pathLst>
          </a:custGeom>
          <a:solidFill>
            <a:srgbClr val="92F7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99" name="Google Shape;799;p20"/>
          <p:cNvSpPr/>
          <p:nvPr/>
        </p:nvSpPr>
        <p:spPr bwMode="auto">
          <a:xfrm>
            <a:off x="8656805" y="3631260"/>
            <a:ext cx="175087" cy="191303"/>
          </a:xfrm>
          <a:custGeom>
            <a:avLst/>
            <a:gdLst/>
            <a:ahLst/>
            <a:cxnLst/>
            <a:rect l="l" t="t" r="r" b="b"/>
            <a:pathLst>
              <a:path w="6338" h="6925" fill="norm" stroke="1" extrusionOk="0">
                <a:moveTo>
                  <a:pt x="749" y="0"/>
                </a:moveTo>
                <a:cubicBezTo>
                  <a:pt x="358" y="0"/>
                  <a:pt x="0" y="307"/>
                  <a:pt x="0" y="708"/>
                </a:cubicBezTo>
                <a:lnTo>
                  <a:pt x="0" y="6179"/>
                </a:lnTo>
                <a:cubicBezTo>
                  <a:pt x="0" y="6626"/>
                  <a:pt x="351" y="6925"/>
                  <a:pt x="737" y="6925"/>
                </a:cubicBezTo>
                <a:cubicBezTo>
                  <a:pt x="870" y="6925"/>
                  <a:pt x="1006" y="6890"/>
                  <a:pt x="1134" y="6813"/>
                </a:cubicBezTo>
                <a:lnTo>
                  <a:pt x="5838" y="4111"/>
                </a:lnTo>
                <a:cubicBezTo>
                  <a:pt x="6338" y="3811"/>
                  <a:pt x="6338" y="3077"/>
                  <a:pt x="5838" y="2810"/>
                </a:cubicBezTo>
                <a:lnTo>
                  <a:pt x="1134" y="108"/>
                </a:lnTo>
                <a:cubicBezTo>
                  <a:pt x="1010" y="34"/>
                  <a:pt x="878" y="0"/>
                  <a:pt x="7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800" name="Google Shape;800;p20"/>
          <p:cNvGrpSpPr/>
          <p:nvPr/>
        </p:nvGrpSpPr>
        <p:grpSpPr bwMode="auto">
          <a:xfrm>
            <a:off x="218646" y="488887"/>
            <a:ext cx="355724" cy="1888212"/>
            <a:chOff x="124471" y="1153724"/>
            <a:chExt cx="355724" cy="1888212"/>
          </a:xfrm>
        </p:grpSpPr>
        <p:sp>
          <p:nvSpPr>
            <p:cNvPr id="801" name="Google Shape;801;p20"/>
            <p:cNvSpPr/>
            <p:nvPr/>
          </p:nvSpPr>
          <p:spPr bwMode="auto">
            <a:xfrm>
              <a:off x="224005" y="1153724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fill="norm" stroke="1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2" name="Google Shape;802;p20"/>
            <p:cNvSpPr/>
            <p:nvPr/>
          </p:nvSpPr>
          <p:spPr bwMode="auto">
            <a:xfrm>
              <a:off x="124471" y="1251407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fill="norm" stroke="1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3" name="Google Shape;803;p20"/>
            <p:cNvSpPr/>
            <p:nvPr/>
          </p:nvSpPr>
          <p:spPr bwMode="auto">
            <a:xfrm>
              <a:off x="323843" y="1395556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fill="norm" stroke="1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4" name="Google Shape;804;p20"/>
            <p:cNvSpPr/>
            <p:nvPr/>
          </p:nvSpPr>
          <p:spPr bwMode="auto">
            <a:xfrm>
              <a:off x="250712" y="2821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fill="norm" stroke="1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5" name="Google Shape;805;p20"/>
            <p:cNvSpPr/>
            <p:nvPr/>
          </p:nvSpPr>
          <p:spPr bwMode="auto">
            <a:xfrm>
              <a:off x="394474" y="2956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fill="norm" stroke="1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806" name="Google Shape;806;p20"/>
          <p:cNvGrpSpPr/>
          <p:nvPr/>
        </p:nvGrpSpPr>
        <p:grpSpPr bwMode="auto">
          <a:xfrm>
            <a:off x="786212" y="4277087"/>
            <a:ext cx="609540" cy="583574"/>
            <a:chOff x="3105300" y="593625"/>
            <a:chExt cx="256800" cy="245850"/>
          </a:xfrm>
        </p:grpSpPr>
        <p:sp>
          <p:nvSpPr>
            <p:cNvPr id="807" name="Google Shape;807;p20"/>
            <p:cNvSpPr/>
            <p:nvPr/>
          </p:nvSpPr>
          <p:spPr bwMode="auto"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fill="norm" stroke="1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8" name="Google Shape;808;p20"/>
            <p:cNvSpPr/>
            <p:nvPr/>
          </p:nvSpPr>
          <p:spPr bwMode="auto">
            <a:xfrm>
              <a:off x="3202300" y="765275"/>
              <a:ext cx="74199" cy="74199"/>
            </a:xfrm>
            <a:custGeom>
              <a:avLst/>
              <a:gdLst/>
              <a:ahLst/>
              <a:cxnLst/>
              <a:rect l="l" t="t" r="r" b="b"/>
              <a:pathLst>
                <a:path w="2968" h="2968" fill="norm" stroke="1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9" name="Google Shape;809;p20"/>
            <p:cNvSpPr/>
            <p:nvPr/>
          </p:nvSpPr>
          <p:spPr bwMode="auto"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fill="norm" stroke="1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0" name="Google Shape;810;p20"/>
            <p:cNvSpPr/>
            <p:nvPr/>
          </p:nvSpPr>
          <p:spPr bwMode="auto"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fill="norm" stroke="1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811" name="Google Shape;811;p20"/>
          <p:cNvGrpSpPr/>
          <p:nvPr/>
        </p:nvGrpSpPr>
        <p:grpSpPr bwMode="auto">
          <a:xfrm>
            <a:off x="7227285" y="329729"/>
            <a:ext cx="518268" cy="328105"/>
            <a:chOff x="783960" y="4261704"/>
            <a:chExt cx="518268" cy="328105"/>
          </a:xfrm>
        </p:grpSpPr>
        <p:sp>
          <p:nvSpPr>
            <p:cNvPr id="812" name="Google Shape;812;p20"/>
            <p:cNvSpPr/>
            <p:nvPr/>
          </p:nvSpPr>
          <p:spPr bwMode="auto"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fill="norm" stroke="1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813" name="Google Shape;813;p20"/>
            <p:cNvGrpSpPr/>
            <p:nvPr/>
          </p:nvGrpSpPr>
          <p:grpSpPr bwMode="auto">
            <a:xfrm>
              <a:off x="783960" y="4261704"/>
              <a:ext cx="518268" cy="328105"/>
              <a:chOff x="783960" y="4261704"/>
              <a:chExt cx="518268" cy="328105"/>
            </a:xfrm>
          </p:grpSpPr>
          <p:sp>
            <p:nvSpPr>
              <p:cNvPr id="814" name="Google Shape;814;p20"/>
              <p:cNvSpPr/>
              <p:nvPr/>
            </p:nvSpPr>
            <p:spPr bwMode="auto"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fill="norm" stroke="1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15" name="Google Shape;815;p20"/>
              <p:cNvSpPr/>
              <p:nvPr/>
            </p:nvSpPr>
            <p:spPr bwMode="auto"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fill="norm" stroke="1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16" name="Google Shape;816;p20"/>
              <p:cNvSpPr/>
              <p:nvPr/>
            </p:nvSpPr>
            <p:spPr bwMode="auto"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fill="norm" stroke="1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17" name="Google Shape;817;p20"/>
              <p:cNvSpPr/>
              <p:nvPr/>
            </p:nvSpPr>
            <p:spPr bwMode="auto"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fill="norm" stroke="1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showMasterSp="1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/>
          <p:nvPr>
            <p:ph type="title"/>
          </p:nvPr>
        </p:nvSpPr>
        <p:spPr bwMode="auto">
          <a:xfrm>
            <a:off x="728363" y="2063200"/>
            <a:ext cx="3520200" cy="15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59" name="Google Shape;59;p3"/>
          <p:cNvSpPr txBox="1"/>
          <p:nvPr>
            <p:ph type="title" idx="2" hasCustomPrompt="1"/>
          </p:nvPr>
        </p:nvSpPr>
        <p:spPr bwMode="auto">
          <a:xfrm>
            <a:off x="1736363" y="1231507"/>
            <a:ext cx="1504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60" name="Google Shape;60;p3"/>
          <p:cNvSpPr txBox="1"/>
          <p:nvPr>
            <p:ph type="subTitle" idx="1"/>
          </p:nvPr>
        </p:nvSpPr>
        <p:spPr bwMode="auto">
          <a:xfrm>
            <a:off x="728363" y="3604718"/>
            <a:ext cx="3520200" cy="4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 bwMode="auto">
          <a:xfrm>
            <a:off x="107062" y="345649"/>
            <a:ext cx="5576778" cy="4450078"/>
            <a:chOff x="107062" y="345649"/>
            <a:chExt cx="5576778" cy="4450078"/>
          </a:xfrm>
        </p:grpSpPr>
        <p:grpSp>
          <p:nvGrpSpPr>
            <p:cNvPr id="62" name="Google Shape;62;p3"/>
            <p:cNvGrpSpPr/>
            <p:nvPr/>
          </p:nvGrpSpPr>
          <p:grpSpPr bwMode="auto">
            <a:xfrm>
              <a:off x="5035534" y="4146447"/>
              <a:ext cx="648306" cy="649281"/>
              <a:chOff x="5022684" y="4300597"/>
              <a:chExt cx="648306" cy="649281"/>
            </a:xfrm>
          </p:grpSpPr>
          <p:sp>
            <p:nvSpPr>
              <p:cNvPr id="63" name="Google Shape;63;p3"/>
              <p:cNvSpPr/>
              <p:nvPr/>
            </p:nvSpPr>
            <p:spPr bwMode="auto"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fill="norm" stroke="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 bwMode="auto"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fill="norm" stroke="1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 bwMode="auto"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fill="norm" stroke="1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 bwMode="auto"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fill="norm" stroke="1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 bwMode="auto">
            <a:xfrm>
              <a:off x="198627" y="452709"/>
              <a:ext cx="232368" cy="973684"/>
              <a:chOff x="6656577" y="3252597"/>
              <a:chExt cx="232368" cy="973684"/>
            </a:xfrm>
          </p:grpSpPr>
          <p:sp>
            <p:nvSpPr>
              <p:cNvPr id="68" name="Google Shape;68;p3"/>
              <p:cNvSpPr/>
              <p:nvPr/>
            </p:nvSpPr>
            <p:spPr bwMode="auto">
              <a:xfrm>
                <a:off x="6797232" y="3252597"/>
                <a:ext cx="91711" cy="91711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fill="norm" stroke="1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 bwMode="auto">
              <a:xfrm>
                <a:off x="6797232" y="3434438"/>
                <a:ext cx="91711" cy="91711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fill="norm" stroke="1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 bwMode="auto">
              <a:xfrm>
                <a:off x="6797232" y="3617047"/>
                <a:ext cx="91711" cy="91711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fill="norm" stroke="1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 bwMode="auto">
              <a:xfrm>
                <a:off x="6656577" y="3252597"/>
                <a:ext cx="91711" cy="91711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fill="norm" stroke="1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 bwMode="auto">
              <a:xfrm>
                <a:off x="6656577" y="3434438"/>
                <a:ext cx="91711" cy="91711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fill="norm" stroke="1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 bwMode="auto">
              <a:xfrm>
                <a:off x="6656577" y="3617047"/>
                <a:ext cx="91711" cy="91711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fill="norm" stroke="1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 bwMode="auto">
              <a:xfrm>
                <a:off x="6797232" y="3769350"/>
                <a:ext cx="91711" cy="91711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fill="norm" stroke="1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 bwMode="auto">
              <a:xfrm>
                <a:off x="6797232" y="3951936"/>
                <a:ext cx="91711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fill="norm" stroke="1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 bwMode="auto"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fill="norm" stroke="1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 bwMode="auto">
              <a:xfrm>
                <a:off x="6656577" y="3769350"/>
                <a:ext cx="91711" cy="91711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fill="norm" stroke="1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 bwMode="auto">
              <a:xfrm>
                <a:off x="6656577" y="3951936"/>
                <a:ext cx="91711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fill="norm" stroke="1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 bwMode="auto">
              <a:xfrm>
                <a:off x="6656577" y="4135338"/>
                <a:ext cx="91711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fill="norm" stroke="1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80" name="Google Shape;80;p3"/>
            <p:cNvGrpSpPr/>
            <p:nvPr/>
          </p:nvGrpSpPr>
          <p:grpSpPr bwMode="auto">
            <a:xfrm>
              <a:off x="107062" y="345649"/>
              <a:ext cx="4182177" cy="4176917"/>
              <a:chOff x="3047674" y="939549"/>
              <a:chExt cx="4182177" cy="4176917"/>
            </a:xfrm>
          </p:grpSpPr>
          <p:sp>
            <p:nvSpPr>
              <p:cNvPr id="81" name="Google Shape;81;p3"/>
              <p:cNvSpPr/>
              <p:nvPr/>
            </p:nvSpPr>
            <p:spPr bwMode="auto">
              <a:xfrm>
                <a:off x="6974568" y="939549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fill="norm" stroke="1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 bwMode="auto">
              <a:xfrm>
                <a:off x="6875033" y="1037232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fill="norm" stroke="1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 bwMode="auto">
              <a:xfrm>
                <a:off x="7074405" y="1181381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fill="norm" stroke="1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 bwMode="auto">
              <a:xfrm>
                <a:off x="6656876" y="5030718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fill="norm" stroke="1" extrusionOk="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 bwMode="auto">
              <a:xfrm>
                <a:off x="6533418" y="4684960"/>
                <a:ext cx="175087" cy="191303"/>
              </a:xfrm>
              <a:custGeom>
                <a:avLst/>
                <a:gdLst/>
                <a:ahLst/>
                <a:cxnLst/>
                <a:rect l="l" t="t" r="r" b="b"/>
                <a:pathLst>
                  <a:path w="6338" h="6925" fill="norm" stroke="1" extrusionOk="0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 bwMode="auto">
              <a:xfrm>
                <a:off x="3047674" y="3856443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fill="norm" stroke="1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7" name="Google Shape;87;p3"/>
              <p:cNvSpPr/>
              <p:nvPr/>
            </p:nvSpPr>
            <p:spPr bwMode="auto">
              <a:xfrm>
                <a:off x="3191437" y="3990978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fill="norm" stroke="1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8" name="Google Shape;88;p3"/>
              <p:cNvSpPr/>
              <p:nvPr/>
            </p:nvSpPr>
            <p:spPr bwMode="auto">
              <a:xfrm>
                <a:off x="3165635" y="3676741"/>
                <a:ext cx="200917" cy="171662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214" fill="norm" stroke="1" extrusionOk="0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89" name="Google Shape;89;p3"/>
          <p:cNvGrpSpPr/>
          <p:nvPr/>
        </p:nvGrpSpPr>
        <p:grpSpPr bwMode="auto">
          <a:xfrm>
            <a:off x="3967105" y="-2089664"/>
            <a:ext cx="8043475" cy="8043475"/>
            <a:chOff x="1241175" y="-1300650"/>
            <a:chExt cx="8043475" cy="8043475"/>
          </a:xfrm>
        </p:grpSpPr>
        <p:sp>
          <p:nvSpPr>
            <p:cNvPr id="90" name="Google Shape;90;p3"/>
            <p:cNvSpPr/>
            <p:nvPr/>
          </p:nvSpPr>
          <p:spPr bwMode="auto"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fill="norm" stroke="1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 bwMode="auto">
            <a:xfrm>
              <a:off x="1787525" y="-755050"/>
              <a:ext cx="6950774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fill="norm" stroke="1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 bwMode="auto">
            <a:xfrm>
              <a:off x="2333125" y="-208675"/>
              <a:ext cx="5859575" cy="5860299"/>
            </a:xfrm>
            <a:custGeom>
              <a:avLst/>
              <a:gdLst/>
              <a:ahLst/>
              <a:cxnLst/>
              <a:rect l="l" t="t" r="r" b="b"/>
              <a:pathLst>
                <a:path w="234383" h="234412" fill="norm" stroke="1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 bwMode="auto"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fill="norm" stroke="1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 bwMode="auto"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fill="norm" stroke="1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 bwMode="auto">
            <a:xfrm>
              <a:off x="3971475" y="1430400"/>
              <a:ext cx="2583649" cy="2583649"/>
            </a:xfrm>
            <a:custGeom>
              <a:avLst/>
              <a:gdLst/>
              <a:ahLst/>
              <a:cxnLst/>
              <a:rect l="l" t="t" r="r" b="b"/>
              <a:pathLst>
                <a:path w="103346" h="103346" fill="norm" stroke="1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 bwMode="auto"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fill="norm" stroke="1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 2" preserve="0" showMasterPhAnim="0" showMasterSp="1" userDrawn="1">
  <p:cSld name="CUSTOM_10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9" name="Google Shape;819;p21"/>
          <p:cNvSpPr txBox="1"/>
          <p:nvPr>
            <p:ph type="title"/>
          </p:nvPr>
        </p:nvSpPr>
        <p:spPr bwMode="auto"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20" name="Google Shape;820;p21"/>
          <p:cNvSpPr txBox="1"/>
          <p:nvPr>
            <p:ph type="body" idx="1"/>
          </p:nvPr>
        </p:nvSpPr>
        <p:spPr bwMode="auto">
          <a:xfrm>
            <a:off x="720000" y="1101450"/>
            <a:ext cx="3852000" cy="34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●"/>
              <a:defRPr sz="1250"/>
            </a:lvl1pPr>
            <a:lvl2pPr marL="914400" lvl="1" indent="-3048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21" name="Google Shape;821;p21"/>
          <p:cNvSpPr txBox="1"/>
          <p:nvPr>
            <p:ph type="body" idx="2"/>
          </p:nvPr>
        </p:nvSpPr>
        <p:spPr bwMode="auto">
          <a:xfrm>
            <a:off x="4572000" y="1546462"/>
            <a:ext cx="3852000" cy="28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 sz="1250"/>
            </a:lvl1pPr>
            <a:lvl2pPr marL="914400" lvl="1" indent="-3048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822" name="Google Shape;822;p21"/>
          <p:cNvGrpSpPr/>
          <p:nvPr/>
        </p:nvGrpSpPr>
        <p:grpSpPr bwMode="auto">
          <a:xfrm>
            <a:off x="4572005" y="-3329310"/>
            <a:ext cx="8043475" cy="8043475"/>
            <a:chOff x="1241175" y="-1300650"/>
            <a:chExt cx="8043475" cy="8043475"/>
          </a:xfrm>
        </p:grpSpPr>
        <p:sp>
          <p:nvSpPr>
            <p:cNvPr id="823" name="Google Shape;823;p21"/>
            <p:cNvSpPr/>
            <p:nvPr/>
          </p:nvSpPr>
          <p:spPr bwMode="auto"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fill="norm" stroke="1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4" name="Google Shape;824;p21"/>
            <p:cNvSpPr/>
            <p:nvPr/>
          </p:nvSpPr>
          <p:spPr bwMode="auto">
            <a:xfrm>
              <a:off x="1787525" y="-755050"/>
              <a:ext cx="6950774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fill="norm" stroke="1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5" name="Google Shape;825;p21"/>
            <p:cNvSpPr/>
            <p:nvPr/>
          </p:nvSpPr>
          <p:spPr bwMode="auto">
            <a:xfrm>
              <a:off x="2333125" y="-208675"/>
              <a:ext cx="5859575" cy="5860299"/>
            </a:xfrm>
            <a:custGeom>
              <a:avLst/>
              <a:gdLst/>
              <a:ahLst/>
              <a:cxnLst/>
              <a:rect l="l" t="t" r="r" b="b"/>
              <a:pathLst>
                <a:path w="234383" h="234412" fill="norm" stroke="1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6" name="Google Shape;826;p21"/>
            <p:cNvSpPr/>
            <p:nvPr/>
          </p:nvSpPr>
          <p:spPr bwMode="auto"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fill="norm" stroke="1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7" name="Google Shape;827;p21"/>
            <p:cNvSpPr/>
            <p:nvPr/>
          </p:nvSpPr>
          <p:spPr bwMode="auto"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fill="norm" stroke="1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8" name="Google Shape;828;p21"/>
            <p:cNvSpPr/>
            <p:nvPr/>
          </p:nvSpPr>
          <p:spPr bwMode="auto">
            <a:xfrm>
              <a:off x="3971475" y="1430400"/>
              <a:ext cx="2583649" cy="2583649"/>
            </a:xfrm>
            <a:custGeom>
              <a:avLst/>
              <a:gdLst/>
              <a:ahLst/>
              <a:cxnLst/>
              <a:rect l="l" t="t" r="r" b="b"/>
              <a:pathLst>
                <a:path w="103346" h="103346" fill="norm" stroke="1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9" name="Google Shape;829;p21"/>
            <p:cNvSpPr/>
            <p:nvPr/>
          </p:nvSpPr>
          <p:spPr bwMode="auto"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fill="norm" stroke="1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830" name="Google Shape;830;p21"/>
          <p:cNvSpPr/>
          <p:nvPr/>
        </p:nvSpPr>
        <p:spPr bwMode="auto">
          <a:xfrm>
            <a:off x="8759913" y="4908943"/>
            <a:ext cx="84809" cy="85748"/>
          </a:xfrm>
          <a:custGeom>
            <a:avLst/>
            <a:gdLst/>
            <a:ahLst/>
            <a:cxnLst/>
            <a:rect l="l" t="t" r="r" b="b"/>
            <a:pathLst>
              <a:path w="3070" h="3104" fill="norm" stroke="1" extrusionOk="0">
                <a:moveTo>
                  <a:pt x="1535" y="1"/>
                </a:moveTo>
                <a:cubicBezTo>
                  <a:pt x="701" y="1"/>
                  <a:pt x="1" y="701"/>
                  <a:pt x="1" y="1535"/>
                </a:cubicBezTo>
                <a:cubicBezTo>
                  <a:pt x="1" y="2369"/>
                  <a:pt x="701" y="3103"/>
                  <a:pt x="1535" y="3103"/>
                </a:cubicBezTo>
                <a:cubicBezTo>
                  <a:pt x="2369" y="3103"/>
                  <a:pt x="3070" y="2369"/>
                  <a:pt x="3070" y="1535"/>
                </a:cubicBezTo>
                <a:cubicBezTo>
                  <a:pt x="3070" y="701"/>
                  <a:pt x="2369" y="1"/>
                  <a:pt x="15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31" name="Google Shape;831;p21"/>
          <p:cNvSpPr/>
          <p:nvPr/>
        </p:nvSpPr>
        <p:spPr bwMode="auto">
          <a:xfrm>
            <a:off x="8636455" y="4563185"/>
            <a:ext cx="175087" cy="191303"/>
          </a:xfrm>
          <a:custGeom>
            <a:avLst/>
            <a:gdLst/>
            <a:ahLst/>
            <a:cxnLst/>
            <a:rect l="l" t="t" r="r" b="b"/>
            <a:pathLst>
              <a:path w="6338" h="6925" fill="norm" stroke="1" extrusionOk="0">
                <a:moveTo>
                  <a:pt x="749" y="0"/>
                </a:moveTo>
                <a:cubicBezTo>
                  <a:pt x="358" y="0"/>
                  <a:pt x="0" y="307"/>
                  <a:pt x="0" y="708"/>
                </a:cubicBezTo>
                <a:lnTo>
                  <a:pt x="0" y="6179"/>
                </a:lnTo>
                <a:cubicBezTo>
                  <a:pt x="0" y="6626"/>
                  <a:pt x="351" y="6925"/>
                  <a:pt x="737" y="6925"/>
                </a:cubicBezTo>
                <a:cubicBezTo>
                  <a:pt x="870" y="6925"/>
                  <a:pt x="1006" y="6890"/>
                  <a:pt x="1134" y="6813"/>
                </a:cubicBezTo>
                <a:lnTo>
                  <a:pt x="5838" y="4111"/>
                </a:lnTo>
                <a:cubicBezTo>
                  <a:pt x="6338" y="3811"/>
                  <a:pt x="6338" y="3077"/>
                  <a:pt x="5838" y="2810"/>
                </a:cubicBezTo>
                <a:lnTo>
                  <a:pt x="1134" y="108"/>
                </a:lnTo>
                <a:cubicBezTo>
                  <a:pt x="1010" y="34"/>
                  <a:pt x="878" y="0"/>
                  <a:pt x="7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832" name="Google Shape;832;p21"/>
          <p:cNvGrpSpPr/>
          <p:nvPr/>
        </p:nvGrpSpPr>
        <p:grpSpPr bwMode="auto">
          <a:xfrm>
            <a:off x="291521" y="401824"/>
            <a:ext cx="354818" cy="4210262"/>
            <a:chOff x="174946" y="-1168326"/>
            <a:chExt cx="354818" cy="4210262"/>
          </a:xfrm>
        </p:grpSpPr>
        <p:sp>
          <p:nvSpPr>
            <p:cNvPr id="833" name="Google Shape;833;p21"/>
            <p:cNvSpPr/>
            <p:nvPr/>
          </p:nvSpPr>
          <p:spPr bwMode="auto">
            <a:xfrm>
              <a:off x="274480" y="-1168326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fill="norm" stroke="1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4" name="Google Shape;834;p21"/>
            <p:cNvSpPr/>
            <p:nvPr/>
          </p:nvSpPr>
          <p:spPr bwMode="auto">
            <a:xfrm>
              <a:off x="174946" y="-1070643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fill="norm" stroke="1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5" name="Google Shape;835;p21"/>
            <p:cNvSpPr/>
            <p:nvPr/>
          </p:nvSpPr>
          <p:spPr bwMode="auto">
            <a:xfrm>
              <a:off x="374318" y="-926494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fill="norm" stroke="1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6" name="Google Shape;836;p21"/>
            <p:cNvSpPr/>
            <p:nvPr/>
          </p:nvSpPr>
          <p:spPr bwMode="auto">
            <a:xfrm>
              <a:off x="250712" y="2821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fill="norm" stroke="1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7" name="Google Shape;837;p21"/>
            <p:cNvSpPr/>
            <p:nvPr/>
          </p:nvSpPr>
          <p:spPr bwMode="auto">
            <a:xfrm>
              <a:off x="394474" y="2956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fill="norm" stroke="1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838" name="Google Shape;838;p21"/>
          <p:cNvGrpSpPr/>
          <p:nvPr/>
        </p:nvGrpSpPr>
        <p:grpSpPr bwMode="auto">
          <a:xfrm>
            <a:off x="3626987" y="4325387"/>
            <a:ext cx="609540" cy="583574"/>
            <a:chOff x="3105300" y="593625"/>
            <a:chExt cx="256800" cy="245850"/>
          </a:xfrm>
        </p:grpSpPr>
        <p:sp>
          <p:nvSpPr>
            <p:cNvPr id="839" name="Google Shape;839;p21"/>
            <p:cNvSpPr/>
            <p:nvPr/>
          </p:nvSpPr>
          <p:spPr bwMode="auto"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fill="norm" stroke="1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0" name="Google Shape;840;p21"/>
            <p:cNvSpPr/>
            <p:nvPr/>
          </p:nvSpPr>
          <p:spPr bwMode="auto">
            <a:xfrm>
              <a:off x="3202300" y="765275"/>
              <a:ext cx="74199" cy="74199"/>
            </a:xfrm>
            <a:custGeom>
              <a:avLst/>
              <a:gdLst/>
              <a:ahLst/>
              <a:cxnLst/>
              <a:rect l="l" t="t" r="r" b="b"/>
              <a:pathLst>
                <a:path w="2968" h="2968" fill="norm" stroke="1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1" name="Google Shape;841;p21"/>
            <p:cNvSpPr/>
            <p:nvPr/>
          </p:nvSpPr>
          <p:spPr bwMode="auto"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fill="norm" stroke="1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2" name="Google Shape;842;p21"/>
            <p:cNvSpPr/>
            <p:nvPr/>
          </p:nvSpPr>
          <p:spPr bwMode="auto"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fill="norm" stroke="1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843" name="Google Shape;843;p21"/>
          <p:cNvGrpSpPr/>
          <p:nvPr/>
        </p:nvGrpSpPr>
        <p:grpSpPr bwMode="auto">
          <a:xfrm>
            <a:off x="8594804" y="1188192"/>
            <a:ext cx="477477" cy="478195"/>
            <a:chOff x="5022684" y="4300597"/>
            <a:chExt cx="648306" cy="649281"/>
          </a:xfrm>
        </p:grpSpPr>
        <p:sp>
          <p:nvSpPr>
            <p:cNvPr id="844" name="Google Shape;844;p21"/>
            <p:cNvSpPr/>
            <p:nvPr/>
          </p:nvSpPr>
          <p:spPr bwMode="auto">
            <a:xfrm>
              <a:off x="5022684" y="4300597"/>
              <a:ext cx="235516" cy="235528"/>
            </a:xfrm>
            <a:custGeom>
              <a:avLst/>
              <a:gdLst/>
              <a:ahLst/>
              <a:cxnLst/>
              <a:rect l="l" t="t" r="r" b="b"/>
              <a:pathLst>
                <a:path w="4851" h="4851" fill="norm" stroke="1" extrusionOk="0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5" name="Google Shape;845;p21"/>
            <p:cNvSpPr/>
            <p:nvPr/>
          </p:nvSpPr>
          <p:spPr bwMode="auto">
            <a:xfrm>
              <a:off x="5157512" y="4434502"/>
              <a:ext cx="166235" cy="166292"/>
            </a:xfrm>
            <a:custGeom>
              <a:avLst/>
              <a:gdLst/>
              <a:ahLst/>
              <a:cxnLst/>
              <a:rect l="l" t="t" r="r" b="b"/>
              <a:pathLst>
                <a:path w="3424" h="3425" fill="norm" stroke="1" extrusionOk="0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6" name="Google Shape;846;p21"/>
            <p:cNvSpPr/>
            <p:nvPr/>
          </p:nvSpPr>
          <p:spPr bwMode="auto">
            <a:xfrm>
              <a:off x="5569375" y="4434502"/>
              <a:ext cx="101615" cy="101620"/>
            </a:xfrm>
            <a:custGeom>
              <a:avLst/>
              <a:gdLst/>
              <a:ahLst/>
              <a:cxnLst/>
              <a:rect l="l" t="t" r="r" b="b"/>
              <a:pathLst>
                <a:path w="2093" h="2093" fill="norm" stroke="1" extrusionOk="0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7" name="Google Shape;847;p21"/>
            <p:cNvSpPr/>
            <p:nvPr/>
          </p:nvSpPr>
          <p:spPr bwMode="auto">
            <a:xfrm>
              <a:off x="5294185" y="4811309"/>
              <a:ext cx="138562" cy="138569"/>
            </a:xfrm>
            <a:custGeom>
              <a:avLst/>
              <a:gdLst/>
              <a:ahLst/>
              <a:cxnLst/>
              <a:rect l="l" t="t" r="r" b="b"/>
              <a:pathLst>
                <a:path w="2854" h="2854" fill="norm" stroke="1" extrusionOk="0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848" name="Google Shape;848;p21"/>
          <p:cNvGrpSpPr/>
          <p:nvPr/>
        </p:nvGrpSpPr>
        <p:grpSpPr bwMode="auto">
          <a:xfrm>
            <a:off x="8028260" y="322966"/>
            <a:ext cx="365869" cy="328105"/>
            <a:chOff x="7194285" y="1228366"/>
            <a:chExt cx="365869" cy="328105"/>
          </a:xfrm>
        </p:grpSpPr>
        <p:sp>
          <p:nvSpPr>
            <p:cNvPr id="849" name="Google Shape;849;p21"/>
            <p:cNvSpPr/>
            <p:nvPr/>
          </p:nvSpPr>
          <p:spPr bwMode="auto">
            <a:xfrm>
              <a:off x="7474434" y="1291960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fill="norm" stroke="1" extrusionOk="0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0" name="Google Shape;850;p21"/>
            <p:cNvSpPr/>
            <p:nvPr/>
          </p:nvSpPr>
          <p:spPr bwMode="auto">
            <a:xfrm>
              <a:off x="7315920" y="1470723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fill="norm" stroke="1" extrusionOk="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1" name="Google Shape;851;p21"/>
            <p:cNvSpPr/>
            <p:nvPr/>
          </p:nvSpPr>
          <p:spPr bwMode="auto">
            <a:xfrm>
              <a:off x="7293820" y="1228366"/>
              <a:ext cx="15691" cy="213817"/>
            </a:xfrm>
            <a:custGeom>
              <a:avLst/>
              <a:gdLst/>
              <a:ahLst/>
              <a:cxnLst/>
              <a:rect l="l" t="t" r="r" b="b"/>
              <a:pathLst>
                <a:path w="568" h="7740" fill="norm" stroke="1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2" name="Google Shape;852;p21"/>
            <p:cNvSpPr/>
            <p:nvPr/>
          </p:nvSpPr>
          <p:spPr bwMode="auto">
            <a:xfrm>
              <a:off x="7194285" y="1326989"/>
              <a:ext cx="213818" cy="15691"/>
            </a:xfrm>
            <a:custGeom>
              <a:avLst/>
              <a:gdLst/>
              <a:ahLst/>
              <a:cxnLst/>
              <a:rect l="l" t="t" r="r" b="b"/>
              <a:pathLst>
                <a:path w="7740" h="568" fill="norm" stroke="1" extrusionOk="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hree columns" preserve="0" showMasterPhAnim="0" showMasterSp="1" userDrawn="1">
  <p:cSld name="CUSTOM_6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4" name="Google Shape;854;p22"/>
          <p:cNvSpPr txBox="1"/>
          <p:nvPr>
            <p:ph type="title"/>
          </p:nvPr>
        </p:nvSpPr>
        <p:spPr bwMode="auto"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55" name="Google Shape;855;p22"/>
          <p:cNvSpPr txBox="1"/>
          <p:nvPr>
            <p:ph type="title" idx="2"/>
          </p:nvPr>
        </p:nvSpPr>
        <p:spPr bwMode="auto">
          <a:xfrm>
            <a:off x="3599548" y="3282513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856" name="Google Shape;856;p22"/>
          <p:cNvSpPr txBox="1"/>
          <p:nvPr>
            <p:ph type="subTitle" idx="1"/>
          </p:nvPr>
        </p:nvSpPr>
        <p:spPr bwMode="auto">
          <a:xfrm>
            <a:off x="3599552" y="3810230"/>
            <a:ext cx="19449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57" name="Google Shape;857;p22"/>
          <p:cNvSpPr txBox="1"/>
          <p:nvPr>
            <p:ph type="title" idx="3"/>
          </p:nvPr>
        </p:nvSpPr>
        <p:spPr bwMode="auto">
          <a:xfrm>
            <a:off x="720000" y="2592325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858" name="Google Shape;858;p22"/>
          <p:cNvSpPr txBox="1"/>
          <p:nvPr>
            <p:ph type="subTitle" idx="4"/>
          </p:nvPr>
        </p:nvSpPr>
        <p:spPr bwMode="auto">
          <a:xfrm>
            <a:off x="720025" y="3120025"/>
            <a:ext cx="19449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59" name="Google Shape;859;p22"/>
          <p:cNvSpPr txBox="1"/>
          <p:nvPr>
            <p:ph type="title" idx="5"/>
          </p:nvPr>
        </p:nvSpPr>
        <p:spPr bwMode="auto">
          <a:xfrm>
            <a:off x="6486000" y="2592325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860" name="Google Shape;860;p22"/>
          <p:cNvSpPr txBox="1"/>
          <p:nvPr>
            <p:ph type="subTitle" idx="6"/>
          </p:nvPr>
        </p:nvSpPr>
        <p:spPr bwMode="auto">
          <a:xfrm>
            <a:off x="6486007" y="3120025"/>
            <a:ext cx="19449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861" name="Google Shape;861;p22"/>
          <p:cNvGrpSpPr/>
          <p:nvPr/>
        </p:nvGrpSpPr>
        <p:grpSpPr bwMode="auto">
          <a:xfrm>
            <a:off x="4856905" y="-5007110"/>
            <a:ext cx="8043475" cy="8043475"/>
            <a:chOff x="1241175" y="-1300650"/>
            <a:chExt cx="8043475" cy="8043475"/>
          </a:xfrm>
        </p:grpSpPr>
        <p:sp>
          <p:nvSpPr>
            <p:cNvPr id="862" name="Google Shape;862;p22"/>
            <p:cNvSpPr/>
            <p:nvPr/>
          </p:nvSpPr>
          <p:spPr bwMode="auto"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fill="norm" stroke="1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3" name="Google Shape;863;p22"/>
            <p:cNvSpPr/>
            <p:nvPr/>
          </p:nvSpPr>
          <p:spPr bwMode="auto">
            <a:xfrm>
              <a:off x="1787525" y="-755050"/>
              <a:ext cx="6950774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fill="norm" stroke="1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4" name="Google Shape;864;p22"/>
            <p:cNvSpPr/>
            <p:nvPr/>
          </p:nvSpPr>
          <p:spPr bwMode="auto">
            <a:xfrm>
              <a:off x="2333125" y="-208675"/>
              <a:ext cx="5859575" cy="5860299"/>
            </a:xfrm>
            <a:custGeom>
              <a:avLst/>
              <a:gdLst/>
              <a:ahLst/>
              <a:cxnLst/>
              <a:rect l="l" t="t" r="r" b="b"/>
              <a:pathLst>
                <a:path w="234383" h="234412" fill="norm" stroke="1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5" name="Google Shape;865;p22"/>
            <p:cNvSpPr/>
            <p:nvPr/>
          </p:nvSpPr>
          <p:spPr bwMode="auto"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fill="norm" stroke="1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6" name="Google Shape;866;p22"/>
            <p:cNvSpPr/>
            <p:nvPr/>
          </p:nvSpPr>
          <p:spPr bwMode="auto"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fill="norm" stroke="1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7" name="Google Shape;867;p22"/>
            <p:cNvSpPr/>
            <p:nvPr/>
          </p:nvSpPr>
          <p:spPr bwMode="auto">
            <a:xfrm>
              <a:off x="3971475" y="1430400"/>
              <a:ext cx="2583649" cy="2583649"/>
            </a:xfrm>
            <a:custGeom>
              <a:avLst/>
              <a:gdLst/>
              <a:ahLst/>
              <a:cxnLst/>
              <a:rect l="l" t="t" r="r" b="b"/>
              <a:pathLst>
                <a:path w="103346" h="103346" fill="norm" stroke="1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8" name="Google Shape;868;p22"/>
            <p:cNvSpPr/>
            <p:nvPr/>
          </p:nvSpPr>
          <p:spPr bwMode="auto"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fill="norm" stroke="1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869" name="Google Shape;869;p22"/>
          <p:cNvGrpSpPr/>
          <p:nvPr/>
        </p:nvGrpSpPr>
        <p:grpSpPr bwMode="auto">
          <a:xfrm>
            <a:off x="194837" y="164742"/>
            <a:ext cx="8803210" cy="4879931"/>
            <a:chOff x="194837" y="164742"/>
            <a:chExt cx="8803210" cy="4879931"/>
          </a:xfrm>
        </p:grpSpPr>
        <p:sp>
          <p:nvSpPr>
            <p:cNvPr id="870" name="Google Shape;870;p22"/>
            <p:cNvSpPr/>
            <p:nvPr/>
          </p:nvSpPr>
          <p:spPr bwMode="auto">
            <a:xfrm>
              <a:off x="8913238" y="164742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fill="norm" stroke="1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871" name="Google Shape;871;p22"/>
            <p:cNvGrpSpPr/>
            <p:nvPr/>
          </p:nvGrpSpPr>
          <p:grpSpPr bwMode="auto">
            <a:xfrm rot="5400000">
              <a:off x="887952" y="4372134"/>
              <a:ext cx="232368" cy="973684"/>
              <a:chOff x="6656577" y="3252597"/>
              <a:chExt cx="232368" cy="973684"/>
            </a:xfrm>
          </p:grpSpPr>
          <p:sp>
            <p:nvSpPr>
              <p:cNvPr id="872" name="Google Shape;872;p22"/>
              <p:cNvSpPr/>
              <p:nvPr/>
            </p:nvSpPr>
            <p:spPr bwMode="auto">
              <a:xfrm>
                <a:off x="6797232" y="3252597"/>
                <a:ext cx="91711" cy="91711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fill="norm" stroke="1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73" name="Google Shape;873;p22"/>
              <p:cNvSpPr/>
              <p:nvPr/>
            </p:nvSpPr>
            <p:spPr bwMode="auto">
              <a:xfrm>
                <a:off x="6797232" y="3434438"/>
                <a:ext cx="91711" cy="91711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fill="norm" stroke="1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74" name="Google Shape;874;p22"/>
              <p:cNvSpPr/>
              <p:nvPr/>
            </p:nvSpPr>
            <p:spPr bwMode="auto">
              <a:xfrm>
                <a:off x="6797232" y="3617047"/>
                <a:ext cx="91711" cy="91711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fill="norm" stroke="1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75" name="Google Shape;875;p22"/>
              <p:cNvSpPr/>
              <p:nvPr/>
            </p:nvSpPr>
            <p:spPr bwMode="auto">
              <a:xfrm>
                <a:off x="6656577" y="3252597"/>
                <a:ext cx="91711" cy="91711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fill="norm" stroke="1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76" name="Google Shape;876;p22"/>
              <p:cNvSpPr/>
              <p:nvPr/>
            </p:nvSpPr>
            <p:spPr bwMode="auto">
              <a:xfrm>
                <a:off x="6656577" y="3434438"/>
                <a:ext cx="91711" cy="91711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fill="norm" stroke="1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77" name="Google Shape;877;p22"/>
              <p:cNvSpPr/>
              <p:nvPr/>
            </p:nvSpPr>
            <p:spPr bwMode="auto">
              <a:xfrm>
                <a:off x="6656577" y="3617047"/>
                <a:ext cx="91711" cy="91711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fill="norm" stroke="1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78" name="Google Shape;878;p22"/>
              <p:cNvSpPr/>
              <p:nvPr/>
            </p:nvSpPr>
            <p:spPr bwMode="auto">
              <a:xfrm>
                <a:off x="6797232" y="3769350"/>
                <a:ext cx="91711" cy="91711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fill="norm" stroke="1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79" name="Google Shape;879;p22"/>
              <p:cNvSpPr/>
              <p:nvPr/>
            </p:nvSpPr>
            <p:spPr bwMode="auto">
              <a:xfrm>
                <a:off x="6797232" y="3951936"/>
                <a:ext cx="91711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fill="norm" stroke="1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80" name="Google Shape;880;p22"/>
              <p:cNvSpPr/>
              <p:nvPr/>
            </p:nvSpPr>
            <p:spPr bwMode="auto"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fill="norm" stroke="1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81" name="Google Shape;881;p22"/>
              <p:cNvSpPr/>
              <p:nvPr/>
            </p:nvSpPr>
            <p:spPr bwMode="auto">
              <a:xfrm>
                <a:off x="6656577" y="3769350"/>
                <a:ext cx="91711" cy="91711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fill="norm" stroke="1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82" name="Google Shape;882;p22"/>
              <p:cNvSpPr/>
              <p:nvPr/>
            </p:nvSpPr>
            <p:spPr bwMode="auto">
              <a:xfrm>
                <a:off x="6656577" y="3951936"/>
                <a:ext cx="91711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fill="norm" stroke="1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83" name="Google Shape;883;p22"/>
              <p:cNvSpPr/>
              <p:nvPr/>
            </p:nvSpPr>
            <p:spPr bwMode="auto">
              <a:xfrm>
                <a:off x="6656577" y="4135338"/>
                <a:ext cx="91711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fill="norm" stroke="1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884" name="Google Shape;884;p22"/>
            <p:cNvGrpSpPr/>
            <p:nvPr/>
          </p:nvGrpSpPr>
          <p:grpSpPr bwMode="auto">
            <a:xfrm>
              <a:off x="194837" y="1474124"/>
              <a:ext cx="609540" cy="583574"/>
              <a:chOff x="3105300" y="593625"/>
              <a:chExt cx="256800" cy="245850"/>
            </a:xfrm>
          </p:grpSpPr>
          <p:sp>
            <p:nvSpPr>
              <p:cNvPr id="885" name="Google Shape;885;p22"/>
              <p:cNvSpPr/>
              <p:nvPr/>
            </p:nvSpPr>
            <p:spPr bwMode="auto"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fill="norm" stroke="1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86" name="Google Shape;886;p22"/>
              <p:cNvSpPr/>
              <p:nvPr/>
            </p:nvSpPr>
            <p:spPr bwMode="auto">
              <a:xfrm>
                <a:off x="3202300" y="765275"/>
                <a:ext cx="74199" cy="74199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fill="norm" stroke="1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87" name="Google Shape;887;p22"/>
              <p:cNvSpPr/>
              <p:nvPr/>
            </p:nvSpPr>
            <p:spPr bwMode="auto"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fill="norm" stroke="1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88" name="Google Shape;888;p22"/>
              <p:cNvSpPr/>
              <p:nvPr/>
            </p:nvSpPr>
            <p:spPr bwMode="auto"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fill="norm" stroke="1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889" name="Google Shape;889;p22"/>
            <p:cNvGrpSpPr/>
            <p:nvPr/>
          </p:nvGrpSpPr>
          <p:grpSpPr bwMode="auto">
            <a:xfrm>
              <a:off x="6400103" y="4403577"/>
              <a:ext cx="631910" cy="457789"/>
              <a:chOff x="855125" y="679497"/>
              <a:chExt cx="254310" cy="184228"/>
            </a:xfrm>
          </p:grpSpPr>
          <p:sp>
            <p:nvSpPr>
              <p:cNvPr id="890" name="Google Shape;890;p22"/>
              <p:cNvSpPr/>
              <p:nvPr/>
            </p:nvSpPr>
            <p:spPr bwMode="auto">
              <a:xfrm>
                <a:off x="1052335" y="679497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fill="norm" stroke="1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91" name="Google Shape;891;p22"/>
              <p:cNvSpPr/>
              <p:nvPr/>
            </p:nvSpPr>
            <p:spPr bwMode="auto">
              <a:xfrm>
                <a:off x="855125" y="730100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fill="norm" stroke="1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892" name="Google Shape;892;p22"/>
              <p:cNvSpPr/>
              <p:nvPr/>
            </p:nvSpPr>
            <p:spPr bwMode="auto">
              <a:xfrm>
                <a:off x="917425" y="792375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fill="norm" stroke="1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893" name="Google Shape;893;p22"/>
            <p:cNvGrpSpPr/>
            <p:nvPr/>
          </p:nvGrpSpPr>
          <p:grpSpPr bwMode="auto">
            <a:xfrm>
              <a:off x="720035" y="350304"/>
              <a:ext cx="518268" cy="328105"/>
              <a:chOff x="783960" y="4261704"/>
              <a:chExt cx="518268" cy="328105"/>
            </a:xfrm>
          </p:grpSpPr>
          <p:sp>
            <p:nvSpPr>
              <p:cNvPr id="894" name="Google Shape;894;p22"/>
              <p:cNvSpPr/>
              <p:nvPr/>
            </p:nvSpPr>
            <p:spPr bwMode="auto"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fill="norm" stroke="1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grpSp>
            <p:nvGrpSpPr>
              <p:cNvPr id="895" name="Google Shape;895;p22"/>
              <p:cNvGrpSpPr/>
              <p:nvPr/>
            </p:nvGrpSpPr>
            <p:grpSpPr bwMode="auto">
              <a:xfrm>
                <a:off x="783960" y="4261704"/>
                <a:ext cx="518268" cy="328105"/>
                <a:chOff x="783960" y="4261704"/>
                <a:chExt cx="518268" cy="328105"/>
              </a:xfrm>
            </p:grpSpPr>
            <p:sp>
              <p:nvSpPr>
                <p:cNvPr id="896" name="Google Shape;896;p22"/>
                <p:cNvSpPr/>
                <p:nvPr/>
              </p:nvSpPr>
              <p:spPr bwMode="auto"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fill="norm" stroke="1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897" name="Google Shape;897;p22"/>
                <p:cNvSpPr/>
                <p:nvPr/>
              </p:nvSpPr>
              <p:spPr bwMode="auto"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fill="norm" stroke="1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898" name="Google Shape;898;p22"/>
                <p:cNvSpPr/>
                <p:nvPr/>
              </p:nvSpPr>
              <p:spPr bwMode="auto"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fill="norm" stroke="1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899" name="Google Shape;899;p22"/>
                <p:cNvSpPr/>
                <p:nvPr/>
              </p:nvSpPr>
              <p:spPr bwMode="auto"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fill="norm" stroke="1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</p:grpSp>
        <p:grpSp>
          <p:nvGrpSpPr>
            <p:cNvPr id="900" name="Google Shape;900;p22"/>
            <p:cNvGrpSpPr/>
            <p:nvPr/>
          </p:nvGrpSpPr>
          <p:grpSpPr bwMode="auto">
            <a:xfrm>
              <a:off x="8092971" y="4166124"/>
              <a:ext cx="354818" cy="402747"/>
              <a:chOff x="8117146" y="4166124"/>
              <a:chExt cx="354818" cy="402747"/>
            </a:xfrm>
          </p:grpSpPr>
          <p:sp>
            <p:nvSpPr>
              <p:cNvPr id="901" name="Google Shape;901;p22"/>
              <p:cNvSpPr/>
              <p:nvPr/>
            </p:nvSpPr>
            <p:spPr bwMode="auto">
              <a:xfrm>
                <a:off x="8216680" y="41661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fill="norm" stroke="1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02" name="Google Shape;902;p22"/>
              <p:cNvSpPr/>
              <p:nvPr/>
            </p:nvSpPr>
            <p:spPr bwMode="auto">
              <a:xfrm>
                <a:off x="8117146" y="42638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fill="norm" stroke="1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03" name="Google Shape;903;p22"/>
              <p:cNvSpPr/>
              <p:nvPr/>
            </p:nvSpPr>
            <p:spPr bwMode="auto">
              <a:xfrm>
                <a:off x="8316518" y="44079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fill="norm" stroke="1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sp>
          <p:nvSpPr>
            <p:cNvPr id="904" name="Google Shape;904;p22"/>
            <p:cNvSpPr/>
            <p:nvPr/>
          </p:nvSpPr>
          <p:spPr bwMode="auto">
            <a:xfrm>
              <a:off x="8718288" y="97511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fill="norm" stroke="1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05" name="Google Shape;905;p22"/>
            <p:cNvSpPr/>
            <p:nvPr/>
          </p:nvSpPr>
          <p:spPr bwMode="auto">
            <a:xfrm>
              <a:off x="8594830" y="629360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fill="norm" stroke="1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06" name="Google Shape;906;p22"/>
            <p:cNvSpPr/>
            <p:nvPr/>
          </p:nvSpPr>
          <p:spPr bwMode="auto">
            <a:xfrm>
              <a:off x="2976937" y="4824418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fill="norm" stroke="1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07" name="Google Shape;907;p22"/>
            <p:cNvSpPr/>
            <p:nvPr/>
          </p:nvSpPr>
          <p:spPr bwMode="auto">
            <a:xfrm>
              <a:off x="3120699" y="4958953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fill="norm" stroke="1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08" name="Google Shape;908;p22"/>
            <p:cNvSpPr/>
            <p:nvPr/>
          </p:nvSpPr>
          <p:spPr bwMode="auto">
            <a:xfrm>
              <a:off x="3094897" y="4644716"/>
              <a:ext cx="200917" cy="171662"/>
            </a:xfrm>
            <a:custGeom>
              <a:avLst/>
              <a:gdLst/>
              <a:ahLst/>
              <a:cxnLst/>
              <a:rect l="l" t="t" r="r" b="b"/>
              <a:pathLst>
                <a:path w="7273" h="6214" fill="norm" stroke="1" extrusionOk="0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909" name="Google Shape;909;p22"/>
            <p:cNvGrpSpPr/>
            <p:nvPr/>
          </p:nvGrpSpPr>
          <p:grpSpPr bwMode="auto">
            <a:xfrm>
              <a:off x="8680877" y="2751434"/>
              <a:ext cx="232368" cy="973684"/>
              <a:chOff x="6656577" y="3252597"/>
              <a:chExt cx="232368" cy="973684"/>
            </a:xfrm>
          </p:grpSpPr>
          <p:sp>
            <p:nvSpPr>
              <p:cNvPr id="910" name="Google Shape;910;p22"/>
              <p:cNvSpPr/>
              <p:nvPr/>
            </p:nvSpPr>
            <p:spPr bwMode="auto">
              <a:xfrm>
                <a:off x="6797232" y="3252597"/>
                <a:ext cx="91711" cy="91711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fill="norm" stroke="1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11" name="Google Shape;911;p22"/>
              <p:cNvSpPr/>
              <p:nvPr/>
            </p:nvSpPr>
            <p:spPr bwMode="auto">
              <a:xfrm>
                <a:off x="6797232" y="3434438"/>
                <a:ext cx="91711" cy="91711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fill="norm" stroke="1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12" name="Google Shape;912;p22"/>
              <p:cNvSpPr/>
              <p:nvPr/>
            </p:nvSpPr>
            <p:spPr bwMode="auto">
              <a:xfrm>
                <a:off x="6797232" y="3617047"/>
                <a:ext cx="91711" cy="91711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fill="norm" stroke="1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13" name="Google Shape;913;p22"/>
              <p:cNvSpPr/>
              <p:nvPr/>
            </p:nvSpPr>
            <p:spPr bwMode="auto">
              <a:xfrm>
                <a:off x="6656577" y="3252597"/>
                <a:ext cx="91711" cy="91711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fill="norm" stroke="1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14" name="Google Shape;914;p22"/>
              <p:cNvSpPr/>
              <p:nvPr/>
            </p:nvSpPr>
            <p:spPr bwMode="auto">
              <a:xfrm>
                <a:off x="6656577" y="3434438"/>
                <a:ext cx="91711" cy="91711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fill="norm" stroke="1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15" name="Google Shape;915;p22"/>
              <p:cNvSpPr/>
              <p:nvPr/>
            </p:nvSpPr>
            <p:spPr bwMode="auto">
              <a:xfrm>
                <a:off x="6656577" y="3617047"/>
                <a:ext cx="91711" cy="91711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fill="norm" stroke="1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16" name="Google Shape;916;p22"/>
              <p:cNvSpPr/>
              <p:nvPr/>
            </p:nvSpPr>
            <p:spPr bwMode="auto">
              <a:xfrm>
                <a:off x="6797232" y="3769350"/>
                <a:ext cx="91711" cy="91711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fill="norm" stroke="1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17" name="Google Shape;917;p22"/>
              <p:cNvSpPr/>
              <p:nvPr/>
            </p:nvSpPr>
            <p:spPr bwMode="auto">
              <a:xfrm>
                <a:off x="6797232" y="3951936"/>
                <a:ext cx="91711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fill="norm" stroke="1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18" name="Google Shape;918;p22"/>
              <p:cNvSpPr/>
              <p:nvPr/>
            </p:nvSpPr>
            <p:spPr bwMode="auto"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fill="norm" stroke="1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19" name="Google Shape;919;p22"/>
              <p:cNvSpPr/>
              <p:nvPr/>
            </p:nvSpPr>
            <p:spPr bwMode="auto">
              <a:xfrm>
                <a:off x="6656577" y="3769350"/>
                <a:ext cx="91711" cy="91711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fill="norm" stroke="1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20" name="Google Shape;920;p22"/>
              <p:cNvSpPr/>
              <p:nvPr/>
            </p:nvSpPr>
            <p:spPr bwMode="auto">
              <a:xfrm>
                <a:off x="6656577" y="3951936"/>
                <a:ext cx="91711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fill="norm" stroke="1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21" name="Google Shape;921;p22"/>
              <p:cNvSpPr/>
              <p:nvPr/>
            </p:nvSpPr>
            <p:spPr bwMode="auto">
              <a:xfrm>
                <a:off x="6656577" y="4135338"/>
                <a:ext cx="91711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fill="norm" stroke="1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hree columns 1" preserve="0" showMasterPhAnim="0" showMasterSp="1" userDrawn="1">
  <p:cSld name="CUSTOM_6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3" name="Google Shape;923;p23"/>
          <p:cNvSpPr txBox="1"/>
          <p:nvPr>
            <p:ph type="title"/>
          </p:nvPr>
        </p:nvSpPr>
        <p:spPr bwMode="auto">
          <a:xfrm>
            <a:off x="3599548" y="2672913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924" name="Google Shape;924;p23"/>
          <p:cNvSpPr txBox="1"/>
          <p:nvPr>
            <p:ph type="subTitle" idx="1"/>
          </p:nvPr>
        </p:nvSpPr>
        <p:spPr bwMode="auto">
          <a:xfrm>
            <a:off x="3599552" y="3200632"/>
            <a:ext cx="1944900" cy="6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25" name="Google Shape;925;p23"/>
          <p:cNvSpPr txBox="1"/>
          <p:nvPr>
            <p:ph type="title" idx="2"/>
          </p:nvPr>
        </p:nvSpPr>
        <p:spPr bwMode="auto">
          <a:xfrm>
            <a:off x="720000" y="2672925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926" name="Google Shape;926;p23"/>
          <p:cNvSpPr txBox="1"/>
          <p:nvPr>
            <p:ph type="subTitle" idx="3"/>
          </p:nvPr>
        </p:nvSpPr>
        <p:spPr bwMode="auto">
          <a:xfrm>
            <a:off x="720025" y="3200625"/>
            <a:ext cx="1944900" cy="6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27" name="Google Shape;927;p23"/>
          <p:cNvSpPr txBox="1"/>
          <p:nvPr>
            <p:ph type="title" idx="4"/>
          </p:nvPr>
        </p:nvSpPr>
        <p:spPr bwMode="auto">
          <a:xfrm>
            <a:off x="6486000" y="2672925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928" name="Google Shape;928;p23"/>
          <p:cNvSpPr txBox="1"/>
          <p:nvPr>
            <p:ph type="subTitle" idx="5"/>
          </p:nvPr>
        </p:nvSpPr>
        <p:spPr bwMode="auto">
          <a:xfrm>
            <a:off x="6486007" y="3200625"/>
            <a:ext cx="1944900" cy="6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29" name="Google Shape;929;p23"/>
          <p:cNvSpPr txBox="1"/>
          <p:nvPr>
            <p:ph type="title" idx="6"/>
          </p:nvPr>
        </p:nvSpPr>
        <p:spPr bwMode="auto"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930" name="Google Shape;930;p23"/>
          <p:cNvGrpSpPr/>
          <p:nvPr/>
        </p:nvGrpSpPr>
        <p:grpSpPr bwMode="auto">
          <a:xfrm>
            <a:off x="4800605" y="-2897863"/>
            <a:ext cx="8043475" cy="8043475"/>
            <a:chOff x="1241175" y="-1300650"/>
            <a:chExt cx="8043475" cy="8043475"/>
          </a:xfrm>
        </p:grpSpPr>
        <p:sp>
          <p:nvSpPr>
            <p:cNvPr id="931" name="Google Shape;931;p23"/>
            <p:cNvSpPr/>
            <p:nvPr/>
          </p:nvSpPr>
          <p:spPr bwMode="auto"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fill="norm" stroke="1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32" name="Google Shape;932;p23"/>
            <p:cNvSpPr/>
            <p:nvPr/>
          </p:nvSpPr>
          <p:spPr bwMode="auto">
            <a:xfrm>
              <a:off x="1787525" y="-755050"/>
              <a:ext cx="6950774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fill="norm" stroke="1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33" name="Google Shape;933;p23"/>
            <p:cNvSpPr/>
            <p:nvPr/>
          </p:nvSpPr>
          <p:spPr bwMode="auto">
            <a:xfrm>
              <a:off x="2333125" y="-208675"/>
              <a:ext cx="5859575" cy="5860299"/>
            </a:xfrm>
            <a:custGeom>
              <a:avLst/>
              <a:gdLst/>
              <a:ahLst/>
              <a:cxnLst/>
              <a:rect l="l" t="t" r="r" b="b"/>
              <a:pathLst>
                <a:path w="234383" h="234412" fill="norm" stroke="1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34" name="Google Shape;934;p23"/>
            <p:cNvSpPr/>
            <p:nvPr/>
          </p:nvSpPr>
          <p:spPr bwMode="auto"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fill="norm" stroke="1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35" name="Google Shape;935;p23"/>
            <p:cNvSpPr/>
            <p:nvPr/>
          </p:nvSpPr>
          <p:spPr bwMode="auto"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fill="norm" stroke="1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36" name="Google Shape;936;p23"/>
            <p:cNvSpPr/>
            <p:nvPr/>
          </p:nvSpPr>
          <p:spPr bwMode="auto">
            <a:xfrm>
              <a:off x="3971475" y="1430400"/>
              <a:ext cx="2583649" cy="2583649"/>
            </a:xfrm>
            <a:custGeom>
              <a:avLst/>
              <a:gdLst/>
              <a:ahLst/>
              <a:cxnLst/>
              <a:rect l="l" t="t" r="r" b="b"/>
              <a:pathLst>
                <a:path w="103346" h="103346" fill="norm" stroke="1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37" name="Google Shape;937;p23"/>
            <p:cNvSpPr/>
            <p:nvPr/>
          </p:nvSpPr>
          <p:spPr bwMode="auto"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fill="norm" stroke="1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938" name="Google Shape;938;p23"/>
          <p:cNvGrpSpPr/>
          <p:nvPr/>
        </p:nvGrpSpPr>
        <p:grpSpPr bwMode="auto">
          <a:xfrm>
            <a:off x="774553" y="4436302"/>
            <a:ext cx="631910" cy="457789"/>
            <a:chOff x="855125" y="679497"/>
            <a:chExt cx="254310" cy="184228"/>
          </a:xfrm>
        </p:grpSpPr>
        <p:sp>
          <p:nvSpPr>
            <p:cNvPr id="939" name="Google Shape;939;p23"/>
            <p:cNvSpPr/>
            <p:nvPr/>
          </p:nvSpPr>
          <p:spPr bwMode="auto">
            <a:xfrm>
              <a:off x="1052335" y="679497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fill="norm" stroke="1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40" name="Google Shape;940;p23"/>
            <p:cNvSpPr/>
            <p:nvPr/>
          </p:nvSpPr>
          <p:spPr bwMode="auto"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fill="norm" stroke="1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41" name="Google Shape;941;p23"/>
            <p:cNvSpPr/>
            <p:nvPr/>
          </p:nvSpPr>
          <p:spPr bwMode="auto"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fill="norm" stroke="1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942" name="Google Shape;942;p23"/>
          <p:cNvGrpSpPr/>
          <p:nvPr/>
        </p:nvGrpSpPr>
        <p:grpSpPr bwMode="auto">
          <a:xfrm>
            <a:off x="5789084" y="4301884"/>
            <a:ext cx="648306" cy="649281"/>
            <a:chOff x="5022684" y="4300597"/>
            <a:chExt cx="648306" cy="649281"/>
          </a:xfrm>
        </p:grpSpPr>
        <p:sp>
          <p:nvSpPr>
            <p:cNvPr id="943" name="Google Shape;943;p23"/>
            <p:cNvSpPr/>
            <p:nvPr/>
          </p:nvSpPr>
          <p:spPr bwMode="auto">
            <a:xfrm>
              <a:off x="5022684" y="4300597"/>
              <a:ext cx="235516" cy="235528"/>
            </a:xfrm>
            <a:custGeom>
              <a:avLst/>
              <a:gdLst/>
              <a:ahLst/>
              <a:cxnLst/>
              <a:rect l="l" t="t" r="r" b="b"/>
              <a:pathLst>
                <a:path w="4851" h="4851" fill="norm" stroke="1" extrusionOk="0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44" name="Google Shape;944;p23"/>
            <p:cNvSpPr/>
            <p:nvPr/>
          </p:nvSpPr>
          <p:spPr bwMode="auto">
            <a:xfrm>
              <a:off x="5157512" y="4434502"/>
              <a:ext cx="166235" cy="166292"/>
            </a:xfrm>
            <a:custGeom>
              <a:avLst/>
              <a:gdLst/>
              <a:ahLst/>
              <a:cxnLst/>
              <a:rect l="l" t="t" r="r" b="b"/>
              <a:pathLst>
                <a:path w="3424" h="3425" fill="norm" stroke="1" extrusionOk="0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45" name="Google Shape;945;p23"/>
            <p:cNvSpPr/>
            <p:nvPr/>
          </p:nvSpPr>
          <p:spPr bwMode="auto">
            <a:xfrm>
              <a:off x="5569375" y="4434502"/>
              <a:ext cx="101615" cy="101620"/>
            </a:xfrm>
            <a:custGeom>
              <a:avLst/>
              <a:gdLst/>
              <a:ahLst/>
              <a:cxnLst/>
              <a:rect l="l" t="t" r="r" b="b"/>
              <a:pathLst>
                <a:path w="2093" h="2093" fill="norm" stroke="1" extrusionOk="0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46" name="Google Shape;946;p23"/>
            <p:cNvSpPr/>
            <p:nvPr/>
          </p:nvSpPr>
          <p:spPr bwMode="auto">
            <a:xfrm>
              <a:off x="5294185" y="4811309"/>
              <a:ext cx="138562" cy="138569"/>
            </a:xfrm>
            <a:custGeom>
              <a:avLst/>
              <a:gdLst/>
              <a:ahLst/>
              <a:cxnLst/>
              <a:rect l="l" t="t" r="r" b="b"/>
              <a:pathLst>
                <a:path w="2854" h="2854" fill="norm" stroke="1" extrusionOk="0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947" name="Google Shape;947;p23"/>
          <p:cNvGrpSpPr/>
          <p:nvPr/>
        </p:nvGrpSpPr>
        <p:grpSpPr bwMode="auto">
          <a:xfrm>
            <a:off x="8566483" y="404987"/>
            <a:ext cx="355724" cy="1888212"/>
            <a:chOff x="124471" y="1153724"/>
            <a:chExt cx="355724" cy="1888212"/>
          </a:xfrm>
        </p:grpSpPr>
        <p:sp>
          <p:nvSpPr>
            <p:cNvPr id="948" name="Google Shape;948;p23"/>
            <p:cNvSpPr/>
            <p:nvPr/>
          </p:nvSpPr>
          <p:spPr bwMode="auto">
            <a:xfrm>
              <a:off x="224005" y="1153724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fill="norm" stroke="1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49" name="Google Shape;949;p23"/>
            <p:cNvSpPr/>
            <p:nvPr/>
          </p:nvSpPr>
          <p:spPr bwMode="auto">
            <a:xfrm>
              <a:off x="124471" y="1251407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fill="norm" stroke="1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50" name="Google Shape;950;p23"/>
            <p:cNvSpPr/>
            <p:nvPr/>
          </p:nvSpPr>
          <p:spPr bwMode="auto">
            <a:xfrm>
              <a:off x="323843" y="1395556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fill="norm" stroke="1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51" name="Google Shape;951;p23"/>
            <p:cNvSpPr/>
            <p:nvPr/>
          </p:nvSpPr>
          <p:spPr bwMode="auto">
            <a:xfrm>
              <a:off x="250712" y="2821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fill="norm" stroke="1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52" name="Google Shape;952;p23"/>
            <p:cNvSpPr/>
            <p:nvPr/>
          </p:nvSpPr>
          <p:spPr bwMode="auto">
            <a:xfrm>
              <a:off x="394474" y="2956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fill="norm" stroke="1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953" name="Google Shape;953;p23"/>
          <p:cNvGrpSpPr/>
          <p:nvPr/>
        </p:nvGrpSpPr>
        <p:grpSpPr bwMode="auto">
          <a:xfrm>
            <a:off x="169027" y="1732884"/>
            <a:ext cx="232368" cy="973684"/>
            <a:chOff x="6656577" y="3252597"/>
            <a:chExt cx="232368" cy="973684"/>
          </a:xfrm>
        </p:grpSpPr>
        <p:sp>
          <p:nvSpPr>
            <p:cNvPr id="954" name="Google Shape;954;p23"/>
            <p:cNvSpPr/>
            <p:nvPr/>
          </p:nvSpPr>
          <p:spPr bwMode="auto">
            <a:xfrm>
              <a:off x="6797232" y="3252597"/>
              <a:ext cx="91711" cy="91711"/>
            </a:xfrm>
            <a:custGeom>
              <a:avLst/>
              <a:gdLst/>
              <a:ahLst/>
              <a:cxnLst/>
              <a:rect l="l" t="t" r="r" b="b"/>
              <a:pathLst>
                <a:path w="3937" h="3937" fill="norm" stroke="1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55" name="Google Shape;955;p23"/>
            <p:cNvSpPr/>
            <p:nvPr/>
          </p:nvSpPr>
          <p:spPr bwMode="auto">
            <a:xfrm>
              <a:off x="6797232" y="3434438"/>
              <a:ext cx="91711" cy="91711"/>
            </a:xfrm>
            <a:custGeom>
              <a:avLst/>
              <a:gdLst/>
              <a:ahLst/>
              <a:cxnLst/>
              <a:rect l="l" t="t" r="r" b="b"/>
              <a:pathLst>
                <a:path w="3937" h="3937" fill="norm" stroke="1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56" name="Google Shape;956;p23"/>
            <p:cNvSpPr/>
            <p:nvPr/>
          </p:nvSpPr>
          <p:spPr bwMode="auto">
            <a:xfrm>
              <a:off x="6797232" y="3617047"/>
              <a:ext cx="91711" cy="91711"/>
            </a:xfrm>
            <a:custGeom>
              <a:avLst/>
              <a:gdLst/>
              <a:ahLst/>
              <a:cxnLst/>
              <a:rect l="l" t="t" r="r" b="b"/>
              <a:pathLst>
                <a:path w="3937" h="3937" fill="norm" stroke="1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57" name="Google Shape;957;p23"/>
            <p:cNvSpPr/>
            <p:nvPr/>
          </p:nvSpPr>
          <p:spPr bwMode="auto">
            <a:xfrm>
              <a:off x="6656577" y="3252597"/>
              <a:ext cx="91711" cy="91711"/>
            </a:xfrm>
            <a:custGeom>
              <a:avLst/>
              <a:gdLst/>
              <a:ahLst/>
              <a:cxnLst/>
              <a:rect l="l" t="t" r="r" b="b"/>
              <a:pathLst>
                <a:path w="3937" h="3937" fill="norm" stroke="1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58" name="Google Shape;958;p23"/>
            <p:cNvSpPr/>
            <p:nvPr/>
          </p:nvSpPr>
          <p:spPr bwMode="auto">
            <a:xfrm>
              <a:off x="6656577" y="3434438"/>
              <a:ext cx="91711" cy="91711"/>
            </a:xfrm>
            <a:custGeom>
              <a:avLst/>
              <a:gdLst/>
              <a:ahLst/>
              <a:cxnLst/>
              <a:rect l="l" t="t" r="r" b="b"/>
              <a:pathLst>
                <a:path w="3937" h="3937" fill="norm" stroke="1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59" name="Google Shape;959;p23"/>
            <p:cNvSpPr/>
            <p:nvPr/>
          </p:nvSpPr>
          <p:spPr bwMode="auto">
            <a:xfrm>
              <a:off x="6656577" y="3617047"/>
              <a:ext cx="91711" cy="91711"/>
            </a:xfrm>
            <a:custGeom>
              <a:avLst/>
              <a:gdLst/>
              <a:ahLst/>
              <a:cxnLst/>
              <a:rect l="l" t="t" r="r" b="b"/>
              <a:pathLst>
                <a:path w="3937" h="3937" fill="norm" stroke="1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60" name="Google Shape;960;p23"/>
            <p:cNvSpPr/>
            <p:nvPr/>
          </p:nvSpPr>
          <p:spPr bwMode="auto">
            <a:xfrm>
              <a:off x="6797232" y="3769350"/>
              <a:ext cx="91711" cy="91711"/>
            </a:xfrm>
            <a:custGeom>
              <a:avLst/>
              <a:gdLst/>
              <a:ahLst/>
              <a:cxnLst/>
              <a:rect l="l" t="t" r="r" b="b"/>
              <a:pathLst>
                <a:path w="3937" h="3937" fill="norm" stroke="1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61" name="Google Shape;961;p23"/>
            <p:cNvSpPr/>
            <p:nvPr/>
          </p:nvSpPr>
          <p:spPr bwMode="auto">
            <a:xfrm>
              <a:off x="6797232" y="3951936"/>
              <a:ext cx="91711" cy="91736"/>
            </a:xfrm>
            <a:custGeom>
              <a:avLst/>
              <a:gdLst/>
              <a:ahLst/>
              <a:cxnLst/>
              <a:rect l="l" t="t" r="r" b="b"/>
              <a:pathLst>
                <a:path w="3937" h="3938" fill="norm" stroke="1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62" name="Google Shape;962;p23"/>
            <p:cNvSpPr/>
            <p:nvPr/>
          </p:nvSpPr>
          <p:spPr bwMode="auto"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fill="norm" stroke="1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63" name="Google Shape;963;p23"/>
            <p:cNvSpPr/>
            <p:nvPr/>
          </p:nvSpPr>
          <p:spPr bwMode="auto">
            <a:xfrm>
              <a:off x="6656577" y="3769350"/>
              <a:ext cx="91711" cy="91711"/>
            </a:xfrm>
            <a:custGeom>
              <a:avLst/>
              <a:gdLst/>
              <a:ahLst/>
              <a:cxnLst/>
              <a:rect l="l" t="t" r="r" b="b"/>
              <a:pathLst>
                <a:path w="3937" h="3937" fill="norm" stroke="1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64" name="Google Shape;964;p23"/>
            <p:cNvSpPr/>
            <p:nvPr/>
          </p:nvSpPr>
          <p:spPr bwMode="auto">
            <a:xfrm>
              <a:off x="6656577" y="3951936"/>
              <a:ext cx="91711" cy="91736"/>
            </a:xfrm>
            <a:custGeom>
              <a:avLst/>
              <a:gdLst/>
              <a:ahLst/>
              <a:cxnLst/>
              <a:rect l="l" t="t" r="r" b="b"/>
              <a:pathLst>
                <a:path w="3937" h="3938" fill="norm" stroke="1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65" name="Google Shape;965;p23"/>
            <p:cNvSpPr/>
            <p:nvPr/>
          </p:nvSpPr>
          <p:spPr bwMode="auto">
            <a:xfrm>
              <a:off x="6656577" y="4135338"/>
              <a:ext cx="91711" cy="90944"/>
            </a:xfrm>
            <a:custGeom>
              <a:avLst/>
              <a:gdLst/>
              <a:ahLst/>
              <a:cxnLst/>
              <a:rect l="l" t="t" r="r" b="b"/>
              <a:pathLst>
                <a:path w="3937" h="3904" fill="norm" stroke="1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966" name="Google Shape;966;p23"/>
          <p:cNvGrpSpPr/>
          <p:nvPr/>
        </p:nvGrpSpPr>
        <p:grpSpPr bwMode="auto">
          <a:xfrm>
            <a:off x="3043824" y="4730918"/>
            <a:ext cx="229483" cy="220256"/>
            <a:chOff x="250712" y="2821681"/>
            <a:chExt cx="229483" cy="220256"/>
          </a:xfrm>
        </p:grpSpPr>
        <p:sp>
          <p:nvSpPr>
            <p:cNvPr id="967" name="Google Shape;967;p23"/>
            <p:cNvSpPr/>
            <p:nvPr/>
          </p:nvSpPr>
          <p:spPr bwMode="auto">
            <a:xfrm>
              <a:off x="250712" y="2821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fill="norm" stroke="1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68" name="Google Shape;968;p23"/>
            <p:cNvSpPr/>
            <p:nvPr/>
          </p:nvSpPr>
          <p:spPr bwMode="auto">
            <a:xfrm>
              <a:off x="394474" y="2956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fill="norm" stroke="1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969" name="Google Shape;969;p23"/>
          <p:cNvGrpSpPr/>
          <p:nvPr/>
        </p:nvGrpSpPr>
        <p:grpSpPr bwMode="auto"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970" name="Google Shape;970;p23"/>
            <p:cNvSpPr/>
            <p:nvPr/>
          </p:nvSpPr>
          <p:spPr bwMode="auto"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fill="norm" stroke="1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71" name="Google Shape;971;p23"/>
            <p:cNvSpPr/>
            <p:nvPr/>
          </p:nvSpPr>
          <p:spPr bwMode="auto">
            <a:xfrm>
              <a:off x="3202300" y="765275"/>
              <a:ext cx="74199" cy="74199"/>
            </a:xfrm>
            <a:custGeom>
              <a:avLst/>
              <a:gdLst/>
              <a:ahLst/>
              <a:cxnLst/>
              <a:rect l="l" t="t" r="r" b="b"/>
              <a:pathLst>
                <a:path w="2968" h="2968" fill="norm" stroke="1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72" name="Google Shape;972;p23"/>
            <p:cNvSpPr/>
            <p:nvPr/>
          </p:nvSpPr>
          <p:spPr bwMode="auto"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fill="norm" stroke="1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73" name="Google Shape;973;p23"/>
            <p:cNvSpPr/>
            <p:nvPr/>
          </p:nvSpPr>
          <p:spPr bwMode="auto"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fill="norm" stroke="1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four columns" preserve="0" showMasterPhAnim="0" showMasterSp="1" userDrawn="1">
  <p:cSld name="CUSTOM_5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5" name="Google Shape;975;p24"/>
          <p:cNvSpPr txBox="1"/>
          <p:nvPr>
            <p:ph type="title"/>
          </p:nvPr>
        </p:nvSpPr>
        <p:spPr bwMode="auto">
          <a:xfrm>
            <a:off x="865488" y="1509084"/>
            <a:ext cx="19782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976" name="Google Shape;976;p24"/>
          <p:cNvSpPr txBox="1"/>
          <p:nvPr>
            <p:ph type="subTitle" idx="1"/>
          </p:nvPr>
        </p:nvSpPr>
        <p:spPr bwMode="auto">
          <a:xfrm>
            <a:off x="865488" y="2043311"/>
            <a:ext cx="19782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77" name="Google Shape;977;p24"/>
          <p:cNvSpPr txBox="1"/>
          <p:nvPr>
            <p:ph type="title" idx="2"/>
          </p:nvPr>
        </p:nvSpPr>
        <p:spPr bwMode="auto">
          <a:xfrm>
            <a:off x="6300295" y="1509084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978" name="Google Shape;978;p24"/>
          <p:cNvSpPr txBox="1"/>
          <p:nvPr>
            <p:ph type="subTitle" idx="3"/>
          </p:nvPr>
        </p:nvSpPr>
        <p:spPr bwMode="auto">
          <a:xfrm>
            <a:off x="6300288" y="2043311"/>
            <a:ext cx="19782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79" name="Google Shape;979;p24"/>
          <p:cNvSpPr txBox="1"/>
          <p:nvPr>
            <p:ph type="title" idx="4"/>
          </p:nvPr>
        </p:nvSpPr>
        <p:spPr bwMode="auto">
          <a:xfrm>
            <a:off x="865488" y="3090484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980" name="Google Shape;980;p24"/>
          <p:cNvSpPr txBox="1"/>
          <p:nvPr>
            <p:ph type="subTitle" idx="5"/>
          </p:nvPr>
        </p:nvSpPr>
        <p:spPr bwMode="auto">
          <a:xfrm>
            <a:off x="865488" y="3624711"/>
            <a:ext cx="19782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81" name="Google Shape;981;p24"/>
          <p:cNvSpPr txBox="1"/>
          <p:nvPr>
            <p:ph type="title" idx="6"/>
          </p:nvPr>
        </p:nvSpPr>
        <p:spPr bwMode="auto">
          <a:xfrm>
            <a:off x="6300295" y="3090484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982" name="Google Shape;982;p24"/>
          <p:cNvSpPr txBox="1"/>
          <p:nvPr>
            <p:ph type="subTitle" idx="7"/>
          </p:nvPr>
        </p:nvSpPr>
        <p:spPr bwMode="auto">
          <a:xfrm>
            <a:off x="6300288" y="3624711"/>
            <a:ext cx="19782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83" name="Google Shape;983;p24"/>
          <p:cNvSpPr txBox="1"/>
          <p:nvPr>
            <p:ph type="title" idx="8"/>
          </p:nvPr>
        </p:nvSpPr>
        <p:spPr bwMode="auto"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984" name="Google Shape;984;p24"/>
          <p:cNvGrpSpPr/>
          <p:nvPr/>
        </p:nvGrpSpPr>
        <p:grpSpPr bwMode="auto">
          <a:xfrm>
            <a:off x="4800605" y="-2897863"/>
            <a:ext cx="8043475" cy="8043475"/>
            <a:chOff x="1241175" y="-1300650"/>
            <a:chExt cx="8043475" cy="8043475"/>
          </a:xfrm>
        </p:grpSpPr>
        <p:sp>
          <p:nvSpPr>
            <p:cNvPr id="985" name="Google Shape;985;p24"/>
            <p:cNvSpPr/>
            <p:nvPr/>
          </p:nvSpPr>
          <p:spPr bwMode="auto"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fill="norm" stroke="1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86" name="Google Shape;986;p24"/>
            <p:cNvSpPr/>
            <p:nvPr/>
          </p:nvSpPr>
          <p:spPr bwMode="auto">
            <a:xfrm>
              <a:off x="1787525" y="-755050"/>
              <a:ext cx="6950774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fill="norm" stroke="1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87" name="Google Shape;987;p24"/>
            <p:cNvSpPr/>
            <p:nvPr/>
          </p:nvSpPr>
          <p:spPr bwMode="auto">
            <a:xfrm>
              <a:off x="2333125" y="-208675"/>
              <a:ext cx="5859575" cy="5860299"/>
            </a:xfrm>
            <a:custGeom>
              <a:avLst/>
              <a:gdLst/>
              <a:ahLst/>
              <a:cxnLst/>
              <a:rect l="l" t="t" r="r" b="b"/>
              <a:pathLst>
                <a:path w="234383" h="234412" fill="norm" stroke="1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88" name="Google Shape;988;p24"/>
            <p:cNvSpPr/>
            <p:nvPr/>
          </p:nvSpPr>
          <p:spPr bwMode="auto"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fill="norm" stroke="1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89" name="Google Shape;989;p24"/>
            <p:cNvSpPr/>
            <p:nvPr/>
          </p:nvSpPr>
          <p:spPr bwMode="auto"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fill="norm" stroke="1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90" name="Google Shape;990;p24"/>
            <p:cNvSpPr/>
            <p:nvPr/>
          </p:nvSpPr>
          <p:spPr bwMode="auto">
            <a:xfrm>
              <a:off x="3971475" y="1430400"/>
              <a:ext cx="2583649" cy="2583649"/>
            </a:xfrm>
            <a:custGeom>
              <a:avLst/>
              <a:gdLst/>
              <a:ahLst/>
              <a:cxnLst/>
              <a:rect l="l" t="t" r="r" b="b"/>
              <a:pathLst>
                <a:path w="103346" h="103346" fill="norm" stroke="1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91" name="Google Shape;991;p24"/>
            <p:cNvSpPr/>
            <p:nvPr/>
          </p:nvSpPr>
          <p:spPr bwMode="auto"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fill="norm" stroke="1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992" name="Google Shape;992;p24"/>
          <p:cNvGrpSpPr/>
          <p:nvPr/>
        </p:nvGrpSpPr>
        <p:grpSpPr bwMode="auto">
          <a:xfrm>
            <a:off x="208785" y="164742"/>
            <a:ext cx="8789262" cy="4888443"/>
            <a:chOff x="208785" y="164742"/>
            <a:chExt cx="8789262" cy="4888443"/>
          </a:xfrm>
        </p:grpSpPr>
        <p:sp>
          <p:nvSpPr>
            <p:cNvPr id="993" name="Google Shape;993;p24"/>
            <p:cNvSpPr/>
            <p:nvPr/>
          </p:nvSpPr>
          <p:spPr bwMode="auto">
            <a:xfrm>
              <a:off x="8913238" y="164742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fill="norm" stroke="1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994" name="Google Shape;994;p24"/>
            <p:cNvGrpSpPr/>
            <p:nvPr/>
          </p:nvGrpSpPr>
          <p:grpSpPr bwMode="auto">
            <a:xfrm rot="5400000">
              <a:off x="3021502" y="4450159"/>
              <a:ext cx="232368" cy="973684"/>
              <a:chOff x="6656577" y="3252597"/>
              <a:chExt cx="232368" cy="973684"/>
            </a:xfrm>
          </p:grpSpPr>
          <p:sp>
            <p:nvSpPr>
              <p:cNvPr id="995" name="Google Shape;995;p24"/>
              <p:cNvSpPr/>
              <p:nvPr/>
            </p:nvSpPr>
            <p:spPr bwMode="auto">
              <a:xfrm>
                <a:off x="6797232" y="3252597"/>
                <a:ext cx="91711" cy="91711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fill="norm" stroke="1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96" name="Google Shape;996;p24"/>
              <p:cNvSpPr/>
              <p:nvPr/>
            </p:nvSpPr>
            <p:spPr bwMode="auto">
              <a:xfrm>
                <a:off x="6797232" y="3434438"/>
                <a:ext cx="91711" cy="91711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fill="norm" stroke="1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97" name="Google Shape;997;p24"/>
              <p:cNvSpPr/>
              <p:nvPr/>
            </p:nvSpPr>
            <p:spPr bwMode="auto">
              <a:xfrm>
                <a:off x="6797232" y="3617047"/>
                <a:ext cx="91711" cy="91711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fill="norm" stroke="1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98" name="Google Shape;998;p24"/>
              <p:cNvSpPr/>
              <p:nvPr/>
            </p:nvSpPr>
            <p:spPr bwMode="auto">
              <a:xfrm>
                <a:off x="6656577" y="3252597"/>
                <a:ext cx="91711" cy="91711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fill="norm" stroke="1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999" name="Google Shape;999;p24"/>
              <p:cNvSpPr/>
              <p:nvPr/>
            </p:nvSpPr>
            <p:spPr bwMode="auto">
              <a:xfrm>
                <a:off x="6656577" y="3434438"/>
                <a:ext cx="91711" cy="91711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fill="norm" stroke="1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00" name="Google Shape;1000;p24"/>
              <p:cNvSpPr/>
              <p:nvPr/>
            </p:nvSpPr>
            <p:spPr bwMode="auto">
              <a:xfrm>
                <a:off x="6656577" y="3617047"/>
                <a:ext cx="91711" cy="91711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fill="norm" stroke="1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01" name="Google Shape;1001;p24"/>
              <p:cNvSpPr/>
              <p:nvPr/>
            </p:nvSpPr>
            <p:spPr bwMode="auto">
              <a:xfrm>
                <a:off x="6797232" y="3769350"/>
                <a:ext cx="91711" cy="91711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fill="norm" stroke="1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02" name="Google Shape;1002;p24"/>
              <p:cNvSpPr/>
              <p:nvPr/>
            </p:nvSpPr>
            <p:spPr bwMode="auto">
              <a:xfrm>
                <a:off x="6797232" y="3951936"/>
                <a:ext cx="91711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fill="norm" stroke="1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03" name="Google Shape;1003;p24"/>
              <p:cNvSpPr/>
              <p:nvPr/>
            </p:nvSpPr>
            <p:spPr bwMode="auto"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fill="norm" stroke="1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04" name="Google Shape;1004;p24"/>
              <p:cNvSpPr/>
              <p:nvPr/>
            </p:nvSpPr>
            <p:spPr bwMode="auto">
              <a:xfrm>
                <a:off x="6656577" y="3769350"/>
                <a:ext cx="91711" cy="91711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fill="norm" stroke="1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05" name="Google Shape;1005;p24"/>
              <p:cNvSpPr/>
              <p:nvPr/>
            </p:nvSpPr>
            <p:spPr bwMode="auto">
              <a:xfrm>
                <a:off x="6656577" y="3951936"/>
                <a:ext cx="91711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fill="norm" stroke="1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06" name="Google Shape;1006;p24"/>
              <p:cNvSpPr/>
              <p:nvPr/>
            </p:nvSpPr>
            <p:spPr bwMode="auto">
              <a:xfrm>
                <a:off x="6656577" y="4135338"/>
                <a:ext cx="91711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fill="norm" stroke="1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007" name="Google Shape;1007;p24"/>
            <p:cNvGrpSpPr/>
            <p:nvPr/>
          </p:nvGrpSpPr>
          <p:grpSpPr bwMode="auto">
            <a:xfrm>
              <a:off x="964262" y="250499"/>
              <a:ext cx="609540" cy="583574"/>
              <a:chOff x="3105300" y="593625"/>
              <a:chExt cx="256800" cy="245850"/>
            </a:xfrm>
          </p:grpSpPr>
          <p:sp>
            <p:nvSpPr>
              <p:cNvPr id="1008" name="Google Shape;1008;p24"/>
              <p:cNvSpPr/>
              <p:nvPr/>
            </p:nvSpPr>
            <p:spPr bwMode="auto"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fill="norm" stroke="1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09" name="Google Shape;1009;p24"/>
              <p:cNvSpPr/>
              <p:nvPr/>
            </p:nvSpPr>
            <p:spPr bwMode="auto">
              <a:xfrm>
                <a:off x="3202300" y="765275"/>
                <a:ext cx="74199" cy="74199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fill="norm" stroke="1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10" name="Google Shape;1010;p24"/>
              <p:cNvSpPr/>
              <p:nvPr/>
            </p:nvSpPr>
            <p:spPr bwMode="auto"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fill="norm" stroke="1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11" name="Google Shape;1011;p24"/>
              <p:cNvSpPr/>
              <p:nvPr/>
            </p:nvSpPr>
            <p:spPr bwMode="auto"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fill="norm" stroke="1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012" name="Google Shape;1012;p24"/>
            <p:cNvGrpSpPr/>
            <p:nvPr/>
          </p:nvGrpSpPr>
          <p:grpSpPr bwMode="auto">
            <a:xfrm>
              <a:off x="8243553" y="4397527"/>
              <a:ext cx="631910" cy="457789"/>
              <a:chOff x="855125" y="679497"/>
              <a:chExt cx="254310" cy="184228"/>
            </a:xfrm>
          </p:grpSpPr>
          <p:sp>
            <p:nvSpPr>
              <p:cNvPr id="1013" name="Google Shape;1013;p24"/>
              <p:cNvSpPr/>
              <p:nvPr/>
            </p:nvSpPr>
            <p:spPr bwMode="auto">
              <a:xfrm>
                <a:off x="1052335" y="679497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fill="norm" stroke="1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14" name="Google Shape;1014;p24"/>
              <p:cNvSpPr/>
              <p:nvPr/>
            </p:nvSpPr>
            <p:spPr bwMode="auto">
              <a:xfrm>
                <a:off x="855125" y="730100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fill="norm" stroke="1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15" name="Google Shape;1015;p24"/>
              <p:cNvSpPr/>
              <p:nvPr/>
            </p:nvSpPr>
            <p:spPr bwMode="auto">
              <a:xfrm>
                <a:off x="917425" y="792375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fill="norm" stroke="1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016" name="Google Shape;1016;p24"/>
            <p:cNvGrpSpPr/>
            <p:nvPr/>
          </p:nvGrpSpPr>
          <p:grpSpPr bwMode="auto">
            <a:xfrm>
              <a:off x="208785" y="1782754"/>
              <a:ext cx="518268" cy="328105"/>
              <a:chOff x="783960" y="4261704"/>
              <a:chExt cx="518268" cy="328105"/>
            </a:xfrm>
          </p:grpSpPr>
          <p:sp>
            <p:nvSpPr>
              <p:cNvPr id="1017" name="Google Shape;1017;p24"/>
              <p:cNvSpPr/>
              <p:nvPr/>
            </p:nvSpPr>
            <p:spPr bwMode="auto"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fill="norm" stroke="1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grpSp>
            <p:nvGrpSpPr>
              <p:cNvPr id="1018" name="Google Shape;1018;p24"/>
              <p:cNvGrpSpPr/>
              <p:nvPr/>
            </p:nvGrpSpPr>
            <p:grpSpPr bwMode="auto">
              <a:xfrm>
                <a:off x="783960" y="4261704"/>
                <a:ext cx="518268" cy="328105"/>
                <a:chOff x="783960" y="4261704"/>
                <a:chExt cx="518268" cy="328105"/>
              </a:xfrm>
            </p:grpSpPr>
            <p:sp>
              <p:nvSpPr>
                <p:cNvPr id="1019" name="Google Shape;1019;p24"/>
                <p:cNvSpPr/>
                <p:nvPr/>
              </p:nvSpPr>
              <p:spPr bwMode="auto"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fill="norm" stroke="1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020" name="Google Shape;1020;p24"/>
                <p:cNvSpPr/>
                <p:nvPr/>
              </p:nvSpPr>
              <p:spPr bwMode="auto"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fill="norm" stroke="1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021" name="Google Shape;1021;p24"/>
                <p:cNvSpPr/>
                <p:nvPr/>
              </p:nvSpPr>
              <p:spPr bwMode="auto"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fill="norm" stroke="1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022" name="Google Shape;1022;p24"/>
                <p:cNvSpPr/>
                <p:nvPr/>
              </p:nvSpPr>
              <p:spPr bwMode="auto"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fill="norm" stroke="1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</p:grpSp>
        <p:grpSp>
          <p:nvGrpSpPr>
            <p:cNvPr id="1023" name="Google Shape;1023;p24"/>
            <p:cNvGrpSpPr/>
            <p:nvPr/>
          </p:nvGrpSpPr>
          <p:grpSpPr bwMode="auto">
            <a:xfrm>
              <a:off x="6001721" y="4397524"/>
              <a:ext cx="354818" cy="402747"/>
              <a:chOff x="8117146" y="4166124"/>
              <a:chExt cx="354818" cy="402747"/>
            </a:xfrm>
          </p:grpSpPr>
          <p:sp>
            <p:nvSpPr>
              <p:cNvPr id="1024" name="Google Shape;1024;p24"/>
              <p:cNvSpPr/>
              <p:nvPr/>
            </p:nvSpPr>
            <p:spPr bwMode="auto">
              <a:xfrm>
                <a:off x="8216680" y="41661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fill="norm" stroke="1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25" name="Google Shape;1025;p24"/>
              <p:cNvSpPr/>
              <p:nvPr/>
            </p:nvSpPr>
            <p:spPr bwMode="auto">
              <a:xfrm>
                <a:off x="8117146" y="42638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fill="norm" stroke="1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26" name="Google Shape;1026;p24"/>
              <p:cNvSpPr/>
              <p:nvPr/>
            </p:nvSpPr>
            <p:spPr bwMode="auto">
              <a:xfrm>
                <a:off x="8316518" y="44079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fill="norm" stroke="1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sp>
          <p:nvSpPr>
            <p:cNvPr id="1027" name="Google Shape;1027;p24"/>
            <p:cNvSpPr/>
            <p:nvPr/>
          </p:nvSpPr>
          <p:spPr bwMode="auto">
            <a:xfrm>
              <a:off x="8718288" y="97511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fill="norm" stroke="1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28" name="Google Shape;1028;p24"/>
            <p:cNvSpPr/>
            <p:nvPr/>
          </p:nvSpPr>
          <p:spPr bwMode="auto">
            <a:xfrm>
              <a:off x="8594830" y="629360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fill="norm" stroke="1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29" name="Google Shape;1029;p24"/>
            <p:cNvSpPr/>
            <p:nvPr/>
          </p:nvSpPr>
          <p:spPr bwMode="auto">
            <a:xfrm>
              <a:off x="281287" y="4606143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fill="norm" stroke="1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30" name="Google Shape;1030;p24"/>
            <p:cNvSpPr/>
            <p:nvPr/>
          </p:nvSpPr>
          <p:spPr bwMode="auto">
            <a:xfrm>
              <a:off x="425049" y="4740678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fill="norm" stroke="1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31" name="Google Shape;1031;p24"/>
            <p:cNvSpPr/>
            <p:nvPr/>
          </p:nvSpPr>
          <p:spPr bwMode="auto">
            <a:xfrm>
              <a:off x="399247" y="4426441"/>
              <a:ext cx="200917" cy="171662"/>
            </a:xfrm>
            <a:custGeom>
              <a:avLst/>
              <a:gdLst/>
              <a:ahLst/>
              <a:cxnLst/>
              <a:rect l="l" t="t" r="r" b="b"/>
              <a:pathLst>
                <a:path w="7273" h="6214" fill="norm" stroke="1" extrusionOk="0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1032" name="Google Shape;1032;p24"/>
            <p:cNvGrpSpPr/>
            <p:nvPr/>
          </p:nvGrpSpPr>
          <p:grpSpPr bwMode="auto">
            <a:xfrm>
              <a:off x="8680877" y="2751434"/>
              <a:ext cx="232368" cy="973684"/>
              <a:chOff x="6656577" y="3252597"/>
              <a:chExt cx="232368" cy="973684"/>
            </a:xfrm>
          </p:grpSpPr>
          <p:sp>
            <p:nvSpPr>
              <p:cNvPr id="1033" name="Google Shape;1033;p24"/>
              <p:cNvSpPr/>
              <p:nvPr/>
            </p:nvSpPr>
            <p:spPr bwMode="auto">
              <a:xfrm>
                <a:off x="6797232" y="3252597"/>
                <a:ext cx="91711" cy="91711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fill="norm" stroke="1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34" name="Google Shape;1034;p24"/>
              <p:cNvSpPr/>
              <p:nvPr/>
            </p:nvSpPr>
            <p:spPr bwMode="auto">
              <a:xfrm>
                <a:off x="6797232" y="3434438"/>
                <a:ext cx="91711" cy="91711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fill="norm" stroke="1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35" name="Google Shape;1035;p24"/>
              <p:cNvSpPr/>
              <p:nvPr/>
            </p:nvSpPr>
            <p:spPr bwMode="auto">
              <a:xfrm>
                <a:off x="6797232" y="3617047"/>
                <a:ext cx="91711" cy="91711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fill="norm" stroke="1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36" name="Google Shape;1036;p24"/>
              <p:cNvSpPr/>
              <p:nvPr/>
            </p:nvSpPr>
            <p:spPr bwMode="auto">
              <a:xfrm>
                <a:off x="6656577" y="3252597"/>
                <a:ext cx="91711" cy="91711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fill="norm" stroke="1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37" name="Google Shape;1037;p24"/>
              <p:cNvSpPr/>
              <p:nvPr/>
            </p:nvSpPr>
            <p:spPr bwMode="auto">
              <a:xfrm>
                <a:off x="6656577" y="3434438"/>
                <a:ext cx="91711" cy="91711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fill="norm" stroke="1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38" name="Google Shape;1038;p24"/>
              <p:cNvSpPr/>
              <p:nvPr/>
            </p:nvSpPr>
            <p:spPr bwMode="auto">
              <a:xfrm>
                <a:off x="6656577" y="3617047"/>
                <a:ext cx="91711" cy="91711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fill="norm" stroke="1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39" name="Google Shape;1039;p24"/>
              <p:cNvSpPr/>
              <p:nvPr/>
            </p:nvSpPr>
            <p:spPr bwMode="auto">
              <a:xfrm>
                <a:off x="6797232" y="3769350"/>
                <a:ext cx="91711" cy="91711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fill="norm" stroke="1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0" name="Google Shape;1040;p24"/>
              <p:cNvSpPr/>
              <p:nvPr/>
            </p:nvSpPr>
            <p:spPr bwMode="auto">
              <a:xfrm>
                <a:off x="6797232" y="3951936"/>
                <a:ext cx="91711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fill="norm" stroke="1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1" name="Google Shape;1041;p24"/>
              <p:cNvSpPr/>
              <p:nvPr/>
            </p:nvSpPr>
            <p:spPr bwMode="auto"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fill="norm" stroke="1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2" name="Google Shape;1042;p24"/>
              <p:cNvSpPr/>
              <p:nvPr/>
            </p:nvSpPr>
            <p:spPr bwMode="auto">
              <a:xfrm>
                <a:off x="6656577" y="3769350"/>
                <a:ext cx="91711" cy="91711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fill="norm" stroke="1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3" name="Google Shape;1043;p24"/>
              <p:cNvSpPr/>
              <p:nvPr/>
            </p:nvSpPr>
            <p:spPr bwMode="auto">
              <a:xfrm>
                <a:off x="6656577" y="3951936"/>
                <a:ext cx="91711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fill="norm" stroke="1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44" name="Google Shape;1044;p24"/>
              <p:cNvSpPr/>
              <p:nvPr/>
            </p:nvSpPr>
            <p:spPr bwMode="auto">
              <a:xfrm>
                <a:off x="6656577" y="4135338"/>
                <a:ext cx="91711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fill="norm" stroke="1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six columns" preserve="0" showMasterPhAnim="0" showMasterSp="1" userDrawn="1">
  <p:cSld name="CUSTOM_7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6" name="Google Shape;1046;p25"/>
          <p:cNvSpPr txBox="1"/>
          <p:nvPr>
            <p:ph type="title"/>
          </p:nvPr>
        </p:nvSpPr>
        <p:spPr bwMode="auto">
          <a:xfrm>
            <a:off x="2174175" y="1286588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1047" name="Google Shape;1047;p25"/>
          <p:cNvSpPr txBox="1"/>
          <p:nvPr>
            <p:ph type="subTitle" idx="1"/>
          </p:nvPr>
        </p:nvSpPr>
        <p:spPr bwMode="auto">
          <a:xfrm>
            <a:off x="2174175" y="1814288"/>
            <a:ext cx="19860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48" name="Google Shape;1048;p25"/>
          <p:cNvSpPr txBox="1"/>
          <p:nvPr>
            <p:ph type="title" idx="2"/>
          </p:nvPr>
        </p:nvSpPr>
        <p:spPr bwMode="auto">
          <a:xfrm>
            <a:off x="6145098" y="128660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1049" name="Google Shape;1049;p25"/>
          <p:cNvSpPr txBox="1"/>
          <p:nvPr>
            <p:ph type="subTitle" idx="3"/>
          </p:nvPr>
        </p:nvSpPr>
        <p:spPr bwMode="auto">
          <a:xfrm>
            <a:off x="6145150" y="1814300"/>
            <a:ext cx="19860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50" name="Google Shape;1050;p25"/>
          <p:cNvSpPr txBox="1"/>
          <p:nvPr>
            <p:ph type="title" idx="4"/>
          </p:nvPr>
        </p:nvSpPr>
        <p:spPr bwMode="auto">
          <a:xfrm>
            <a:off x="2174175" y="361140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1051" name="Google Shape;1051;p25"/>
          <p:cNvSpPr txBox="1"/>
          <p:nvPr>
            <p:ph type="subTitle" idx="5"/>
          </p:nvPr>
        </p:nvSpPr>
        <p:spPr bwMode="auto">
          <a:xfrm>
            <a:off x="2174175" y="4139100"/>
            <a:ext cx="19860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52" name="Google Shape;1052;p25"/>
          <p:cNvSpPr txBox="1"/>
          <p:nvPr>
            <p:ph type="title" idx="6"/>
          </p:nvPr>
        </p:nvSpPr>
        <p:spPr bwMode="auto">
          <a:xfrm>
            <a:off x="6145098" y="361140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1053" name="Google Shape;1053;p25"/>
          <p:cNvSpPr txBox="1"/>
          <p:nvPr>
            <p:ph type="subTitle" idx="7"/>
          </p:nvPr>
        </p:nvSpPr>
        <p:spPr bwMode="auto">
          <a:xfrm>
            <a:off x="6145097" y="4139100"/>
            <a:ext cx="19860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54" name="Google Shape;1054;p25"/>
          <p:cNvSpPr txBox="1"/>
          <p:nvPr>
            <p:ph type="title" idx="8"/>
          </p:nvPr>
        </p:nvSpPr>
        <p:spPr bwMode="auto">
          <a:xfrm>
            <a:off x="2174177" y="244900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1055" name="Google Shape;1055;p25"/>
          <p:cNvSpPr txBox="1"/>
          <p:nvPr>
            <p:ph type="subTitle" idx="9"/>
          </p:nvPr>
        </p:nvSpPr>
        <p:spPr bwMode="auto">
          <a:xfrm>
            <a:off x="2174175" y="2976700"/>
            <a:ext cx="19860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56" name="Google Shape;1056;p25"/>
          <p:cNvSpPr txBox="1"/>
          <p:nvPr>
            <p:ph type="title" idx="13"/>
          </p:nvPr>
        </p:nvSpPr>
        <p:spPr bwMode="auto">
          <a:xfrm>
            <a:off x="6145102" y="244900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1057" name="Google Shape;1057;p25"/>
          <p:cNvSpPr txBox="1"/>
          <p:nvPr>
            <p:ph type="subTitle" idx="14"/>
          </p:nvPr>
        </p:nvSpPr>
        <p:spPr bwMode="auto">
          <a:xfrm>
            <a:off x="6145100" y="2976700"/>
            <a:ext cx="19860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58" name="Google Shape;1058;p25"/>
          <p:cNvSpPr txBox="1"/>
          <p:nvPr>
            <p:ph type="title" idx="15"/>
          </p:nvPr>
        </p:nvSpPr>
        <p:spPr bwMode="auto"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1059" name="Google Shape;1059;p25"/>
          <p:cNvGrpSpPr/>
          <p:nvPr/>
        </p:nvGrpSpPr>
        <p:grpSpPr bwMode="auto">
          <a:xfrm>
            <a:off x="4800605" y="-2897863"/>
            <a:ext cx="8043475" cy="8043475"/>
            <a:chOff x="1241175" y="-1300650"/>
            <a:chExt cx="8043475" cy="8043475"/>
          </a:xfrm>
        </p:grpSpPr>
        <p:sp>
          <p:nvSpPr>
            <p:cNvPr id="1060" name="Google Shape;1060;p25"/>
            <p:cNvSpPr/>
            <p:nvPr/>
          </p:nvSpPr>
          <p:spPr bwMode="auto"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fill="norm" stroke="1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61" name="Google Shape;1061;p25"/>
            <p:cNvSpPr/>
            <p:nvPr/>
          </p:nvSpPr>
          <p:spPr bwMode="auto">
            <a:xfrm>
              <a:off x="1787525" y="-755050"/>
              <a:ext cx="6950774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fill="norm" stroke="1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62" name="Google Shape;1062;p25"/>
            <p:cNvSpPr/>
            <p:nvPr/>
          </p:nvSpPr>
          <p:spPr bwMode="auto">
            <a:xfrm>
              <a:off x="2333125" y="-208675"/>
              <a:ext cx="5859575" cy="5860299"/>
            </a:xfrm>
            <a:custGeom>
              <a:avLst/>
              <a:gdLst/>
              <a:ahLst/>
              <a:cxnLst/>
              <a:rect l="l" t="t" r="r" b="b"/>
              <a:pathLst>
                <a:path w="234383" h="234412" fill="norm" stroke="1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63" name="Google Shape;1063;p25"/>
            <p:cNvSpPr/>
            <p:nvPr/>
          </p:nvSpPr>
          <p:spPr bwMode="auto"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fill="norm" stroke="1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64" name="Google Shape;1064;p25"/>
            <p:cNvSpPr/>
            <p:nvPr/>
          </p:nvSpPr>
          <p:spPr bwMode="auto"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fill="norm" stroke="1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65" name="Google Shape;1065;p25"/>
            <p:cNvSpPr/>
            <p:nvPr/>
          </p:nvSpPr>
          <p:spPr bwMode="auto">
            <a:xfrm>
              <a:off x="3971475" y="1430400"/>
              <a:ext cx="2583649" cy="2583649"/>
            </a:xfrm>
            <a:custGeom>
              <a:avLst/>
              <a:gdLst/>
              <a:ahLst/>
              <a:cxnLst/>
              <a:rect l="l" t="t" r="r" b="b"/>
              <a:pathLst>
                <a:path w="103346" h="103346" fill="norm" stroke="1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66" name="Google Shape;1066;p25"/>
            <p:cNvSpPr/>
            <p:nvPr/>
          </p:nvSpPr>
          <p:spPr bwMode="auto"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fill="norm" stroke="1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067" name="Google Shape;1067;p25"/>
          <p:cNvGrpSpPr/>
          <p:nvPr/>
        </p:nvGrpSpPr>
        <p:grpSpPr bwMode="auto">
          <a:xfrm>
            <a:off x="218646" y="467609"/>
            <a:ext cx="8696480" cy="4569349"/>
            <a:chOff x="218646" y="467609"/>
            <a:chExt cx="8696480" cy="4569349"/>
          </a:xfrm>
        </p:grpSpPr>
        <p:grpSp>
          <p:nvGrpSpPr>
            <p:cNvPr id="1068" name="Google Shape;1068;p25"/>
            <p:cNvGrpSpPr/>
            <p:nvPr/>
          </p:nvGrpSpPr>
          <p:grpSpPr bwMode="auto">
            <a:xfrm>
              <a:off x="8309110" y="4708854"/>
              <a:ext cx="518268" cy="328105"/>
              <a:chOff x="783960" y="4261704"/>
              <a:chExt cx="518268" cy="328105"/>
            </a:xfrm>
          </p:grpSpPr>
          <p:sp>
            <p:nvSpPr>
              <p:cNvPr id="1069" name="Google Shape;1069;p25"/>
              <p:cNvSpPr/>
              <p:nvPr/>
            </p:nvSpPr>
            <p:spPr bwMode="auto"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fill="norm" stroke="1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grpSp>
            <p:nvGrpSpPr>
              <p:cNvPr id="1070" name="Google Shape;1070;p25"/>
              <p:cNvGrpSpPr/>
              <p:nvPr/>
            </p:nvGrpSpPr>
            <p:grpSpPr bwMode="auto">
              <a:xfrm>
                <a:off x="783960" y="4261704"/>
                <a:ext cx="518268" cy="328105"/>
                <a:chOff x="783960" y="4261704"/>
                <a:chExt cx="518268" cy="328105"/>
              </a:xfrm>
            </p:grpSpPr>
            <p:sp>
              <p:nvSpPr>
                <p:cNvPr id="1071" name="Google Shape;1071;p25"/>
                <p:cNvSpPr/>
                <p:nvPr/>
              </p:nvSpPr>
              <p:spPr bwMode="auto"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fill="norm" stroke="1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072" name="Google Shape;1072;p25"/>
                <p:cNvSpPr/>
                <p:nvPr/>
              </p:nvSpPr>
              <p:spPr bwMode="auto"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fill="norm" stroke="1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073" name="Google Shape;1073;p25"/>
                <p:cNvSpPr/>
                <p:nvPr/>
              </p:nvSpPr>
              <p:spPr bwMode="auto"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fill="norm" stroke="1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074" name="Google Shape;1074;p25"/>
                <p:cNvSpPr/>
                <p:nvPr/>
              </p:nvSpPr>
              <p:spPr bwMode="auto"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fill="norm" stroke="1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</p:grpSp>
        <p:grpSp>
          <p:nvGrpSpPr>
            <p:cNvPr id="1075" name="Google Shape;1075;p25"/>
            <p:cNvGrpSpPr/>
            <p:nvPr/>
          </p:nvGrpSpPr>
          <p:grpSpPr bwMode="auto">
            <a:xfrm>
              <a:off x="8682758" y="1527568"/>
              <a:ext cx="232368" cy="974453"/>
              <a:chOff x="2546733" y="2525280"/>
              <a:chExt cx="232368" cy="974453"/>
            </a:xfrm>
          </p:grpSpPr>
          <p:sp>
            <p:nvSpPr>
              <p:cNvPr id="1076" name="Google Shape;1076;p25"/>
              <p:cNvSpPr/>
              <p:nvPr/>
            </p:nvSpPr>
            <p:spPr bwMode="auto">
              <a:xfrm>
                <a:off x="2688157" y="2525280"/>
                <a:ext cx="90944" cy="91711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fill="norm" stroke="1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77" name="Google Shape;1077;p25"/>
              <p:cNvSpPr/>
              <p:nvPr/>
            </p:nvSpPr>
            <p:spPr bwMode="auto">
              <a:xfrm>
                <a:off x="2688157" y="2707890"/>
                <a:ext cx="90944" cy="91711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fill="norm" stroke="1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78" name="Google Shape;1078;p25"/>
              <p:cNvSpPr/>
              <p:nvPr/>
            </p:nvSpPr>
            <p:spPr bwMode="auto">
              <a:xfrm>
                <a:off x="2688157" y="2890500"/>
                <a:ext cx="90944" cy="91711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fill="norm" stroke="1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79" name="Google Shape;1079;p25"/>
              <p:cNvSpPr/>
              <p:nvPr/>
            </p:nvSpPr>
            <p:spPr bwMode="auto">
              <a:xfrm>
                <a:off x="2546733" y="2525280"/>
                <a:ext cx="91711" cy="91711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fill="norm" stroke="1" extrusionOk="0">
                    <a:moveTo>
                      <a:pt x="1968" y="0"/>
                    </a:moveTo>
                    <a:cubicBezTo>
                      <a:pt x="901" y="0"/>
                      <a:pt x="0" y="867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03" y="3069"/>
                      <a:pt x="3937" y="1968"/>
                    </a:cubicBezTo>
                    <a:cubicBezTo>
                      <a:pt x="3937" y="867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80" name="Google Shape;1080;p25"/>
              <p:cNvSpPr/>
              <p:nvPr/>
            </p:nvSpPr>
            <p:spPr bwMode="auto">
              <a:xfrm>
                <a:off x="2546733" y="2707890"/>
                <a:ext cx="91711" cy="91711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fill="norm" stroke="1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37" y="3069"/>
                      <a:pt x="3937" y="1968"/>
                    </a:cubicBezTo>
                    <a:cubicBezTo>
                      <a:pt x="3937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81" name="Google Shape;1081;p25"/>
              <p:cNvSpPr/>
              <p:nvPr/>
            </p:nvSpPr>
            <p:spPr bwMode="auto">
              <a:xfrm>
                <a:off x="2546733" y="2889707"/>
                <a:ext cx="91711" cy="91711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fill="norm" stroke="1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36"/>
                      <a:pt x="901" y="3937"/>
                      <a:pt x="1968" y="3937"/>
                    </a:cubicBezTo>
                    <a:cubicBezTo>
                      <a:pt x="3003" y="3937"/>
                      <a:pt x="3937" y="3036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82" name="Google Shape;1082;p25"/>
              <p:cNvSpPr/>
              <p:nvPr/>
            </p:nvSpPr>
            <p:spPr bwMode="auto">
              <a:xfrm>
                <a:off x="2688157" y="3043571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fill="norm" stroke="1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83" name="Google Shape;1083;p25"/>
              <p:cNvSpPr/>
              <p:nvPr/>
            </p:nvSpPr>
            <p:spPr bwMode="auto">
              <a:xfrm>
                <a:off x="2688157" y="3225387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fill="norm" stroke="1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84" name="Google Shape;1084;p25"/>
              <p:cNvSpPr/>
              <p:nvPr/>
            </p:nvSpPr>
            <p:spPr bwMode="auto">
              <a:xfrm>
                <a:off x="2688157" y="340799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fill="norm" stroke="1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85" name="Google Shape;1085;p25"/>
              <p:cNvSpPr/>
              <p:nvPr/>
            </p:nvSpPr>
            <p:spPr bwMode="auto">
              <a:xfrm>
                <a:off x="2546733" y="3043571"/>
                <a:ext cx="91711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fill="norm" stroke="1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901" y="3903"/>
                      <a:pt x="1968" y="3903"/>
                    </a:cubicBezTo>
                    <a:cubicBezTo>
                      <a:pt x="3003" y="3903"/>
                      <a:pt x="3903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86" name="Google Shape;1086;p25"/>
              <p:cNvSpPr/>
              <p:nvPr/>
            </p:nvSpPr>
            <p:spPr bwMode="auto">
              <a:xfrm>
                <a:off x="2546733" y="3224620"/>
                <a:ext cx="91711" cy="91711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fill="norm" stroke="1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103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87" name="Google Shape;1087;p25"/>
              <p:cNvSpPr/>
              <p:nvPr/>
            </p:nvSpPr>
            <p:spPr bwMode="auto">
              <a:xfrm>
                <a:off x="2546733" y="3407229"/>
                <a:ext cx="91711" cy="91711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fill="norm" stroke="1" extrusionOk="0">
                    <a:moveTo>
                      <a:pt x="1968" y="1"/>
                    </a:moveTo>
                    <a:cubicBezTo>
                      <a:pt x="901" y="1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069"/>
                      <a:pt x="3937" y="1969"/>
                    </a:cubicBezTo>
                    <a:cubicBezTo>
                      <a:pt x="3937" y="901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088" name="Google Shape;1088;p25"/>
            <p:cNvGrpSpPr/>
            <p:nvPr/>
          </p:nvGrpSpPr>
          <p:grpSpPr bwMode="auto">
            <a:xfrm>
              <a:off x="7931584" y="467609"/>
              <a:ext cx="648306" cy="649281"/>
              <a:chOff x="5022684" y="4300597"/>
              <a:chExt cx="648306" cy="649281"/>
            </a:xfrm>
          </p:grpSpPr>
          <p:sp>
            <p:nvSpPr>
              <p:cNvPr id="1089" name="Google Shape;1089;p25"/>
              <p:cNvSpPr/>
              <p:nvPr/>
            </p:nvSpPr>
            <p:spPr bwMode="auto"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fill="norm" stroke="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90" name="Google Shape;1090;p25"/>
              <p:cNvSpPr/>
              <p:nvPr/>
            </p:nvSpPr>
            <p:spPr bwMode="auto"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fill="norm" stroke="1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91" name="Google Shape;1091;p25"/>
              <p:cNvSpPr/>
              <p:nvPr/>
            </p:nvSpPr>
            <p:spPr bwMode="auto"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fill="norm" stroke="1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92" name="Google Shape;1092;p25"/>
              <p:cNvSpPr/>
              <p:nvPr/>
            </p:nvSpPr>
            <p:spPr bwMode="auto"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fill="norm" stroke="1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sp>
          <p:nvSpPr>
            <p:cNvPr id="1093" name="Google Shape;1093;p25"/>
            <p:cNvSpPr/>
            <p:nvPr/>
          </p:nvSpPr>
          <p:spPr bwMode="auto">
            <a:xfrm>
              <a:off x="4772155" y="4845647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fill="norm" stroke="1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1094" name="Google Shape;1094;p25"/>
            <p:cNvGrpSpPr/>
            <p:nvPr/>
          </p:nvGrpSpPr>
          <p:grpSpPr bwMode="auto">
            <a:xfrm>
              <a:off x="218646" y="488887"/>
              <a:ext cx="355724" cy="1888212"/>
              <a:chOff x="124471" y="1153724"/>
              <a:chExt cx="355724" cy="1888212"/>
            </a:xfrm>
          </p:grpSpPr>
          <p:sp>
            <p:nvSpPr>
              <p:cNvPr id="1095" name="Google Shape;1095;p25"/>
              <p:cNvSpPr/>
              <p:nvPr/>
            </p:nvSpPr>
            <p:spPr bwMode="auto"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fill="norm" stroke="1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96" name="Google Shape;1096;p25"/>
              <p:cNvSpPr/>
              <p:nvPr/>
            </p:nvSpPr>
            <p:spPr bwMode="auto"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fill="norm" stroke="1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97" name="Google Shape;1097;p25"/>
              <p:cNvSpPr/>
              <p:nvPr/>
            </p:nvSpPr>
            <p:spPr bwMode="auto"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fill="norm" stroke="1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98" name="Google Shape;1098;p25"/>
              <p:cNvSpPr/>
              <p:nvPr/>
            </p:nvSpPr>
            <p:spPr bwMode="auto"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fill="norm" stroke="1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099" name="Google Shape;1099;p25"/>
              <p:cNvSpPr/>
              <p:nvPr/>
            </p:nvSpPr>
            <p:spPr bwMode="auto"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fill="norm" stroke="1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100" name="Google Shape;1100;p25"/>
            <p:cNvGrpSpPr/>
            <p:nvPr/>
          </p:nvGrpSpPr>
          <p:grpSpPr bwMode="auto">
            <a:xfrm>
              <a:off x="313312" y="4328124"/>
              <a:ext cx="609540" cy="583574"/>
              <a:chOff x="3105300" y="593625"/>
              <a:chExt cx="256800" cy="245850"/>
            </a:xfrm>
          </p:grpSpPr>
          <p:sp>
            <p:nvSpPr>
              <p:cNvPr id="1101" name="Google Shape;1101;p25"/>
              <p:cNvSpPr/>
              <p:nvPr/>
            </p:nvSpPr>
            <p:spPr bwMode="auto"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fill="norm" stroke="1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02" name="Google Shape;1102;p25"/>
              <p:cNvSpPr/>
              <p:nvPr/>
            </p:nvSpPr>
            <p:spPr bwMode="auto">
              <a:xfrm>
                <a:off x="3202300" y="765275"/>
                <a:ext cx="74199" cy="74199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fill="norm" stroke="1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03" name="Google Shape;1103;p25"/>
              <p:cNvSpPr/>
              <p:nvPr/>
            </p:nvSpPr>
            <p:spPr bwMode="auto"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fill="norm" stroke="1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04" name="Google Shape;1104;p25"/>
              <p:cNvSpPr/>
              <p:nvPr/>
            </p:nvSpPr>
            <p:spPr bwMode="auto"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fill="norm" stroke="1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 1" preserve="0" showMasterPhAnim="0" showMasterSp="1" userDrawn="1">
  <p:cSld name="CUSTOM_1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106" name="Google Shape;1106;p26"/>
          <p:cNvGrpSpPr/>
          <p:nvPr/>
        </p:nvGrpSpPr>
        <p:grpSpPr bwMode="auto">
          <a:xfrm>
            <a:off x="4856905" y="-5007110"/>
            <a:ext cx="8043475" cy="8043475"/>
            <a:chOff x="1241175" y="-1300650"/>
            <a:chExt cx="8043475" cy="8043475"/>
          </a:xfrm>
        </p:grpSpPr>
        <p:sp>
          <p:nvSpPr>
            <p:cNvPr id="1107" name="Google Shape;1107;p26"/>
            <p:cNvSpPr/>
            <p:nvPr/>
          </p:nvSpPr>
          <p:spPr bwMode="auto"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fill="norm" stroke="1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08" name="Google Shape;1108;p26"/>
            <p:cNvSpPr/>
            <p:nvPr/>
          </p:nvSpPr>
          <p:spPr bwMode="auto">
            <a:xfrm>
              <a:off x="1787525" y="-755050"/>
              <a:ext cx="6950774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fill="norm" stroke="1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09" name="Google Shape;1109;p26"/>
            <p:cNvSpPr/>
            <p:nvPr/>
          </p:nvSpPr>
          <p:spPr bwMode="auto">
            <a:xfrm>
              <a:off x="2333125" y="-208675"/>
              <a:ext cx="5859575" cy="5860299"/>
            </a:xfrm>
            <a:custGeom>
              <a:avLst/>
              <a:gdLst/>
              <a:ahLst/>
              <a:cxnLst/>
              <a:rect l="l" t="t" r="r" b="b"/>
              <a:pathLst>
                <a:path w="234383" h="234412" fill="norm" stroke="1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10" name="Google Shape;1110;p26"/>
            <p:cNvSpPr/>
            <p:nvPr/>
          </p:nvSpPr>
          <p:spPr bwMode="auto"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fill="norm" stroke="1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11" name="Google Shape;1111;p26"/>
            <p:cNvSpPr/>
            <p:nvPr/>
          </p:nvSpPr>
          <p:spPr bwMode="auto"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fill="norm" stroke="1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12" name="Google Shape;1112;p26"/>
            <p:cNvSpPr/>
            <p:nvPr/>
          </p:nvSpPr>
          <p:spPr bwMode="auto">
            <a:xfrm>
              <a:off x="3971475" y="1430400"/>
              <a:ext cx="2583649" cy="2583649"/>
            </a:xfrm>
            <a:custGeom>
              <a:avLst/>
              <a:gdLst/>
              <a:ahLst/>
              <a:cxnLst/>
              <a:rect l="l" t="t" r="r" b="b"/>
              <a:pathLst>
                <a:path w="103346" h="103346" fill="norm" stroke="1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13" name="Google Shape;1113;p26"/>
            <p:cNvSpPr/>
            <p:nvPr/>
          </p:nvSpPr>
          <p:spPr bwMode="auto"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fill="norm" stroke="1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114" name="Google Shape;1114;p26"/>
          <p:cNvSpPr txBox="1"/>
          <p:nvPr>
            <p:ph type="title"/>
          </p:nvPr>
        </p:nvSpPr>
        <p:spPr bwMode="auto"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1115" name="Google Shape;1115;p26"/>
          <p:cNvGrpSpPr/>
          <p:nvPr/>
        </p:nvGrpSpPr>
        <p:grpSpPr bwMode="auto">
          <a:xfrm>
            <a:off x="8028260" y="322966"/>
            <a:ext cx="365869" cy="328105"/>
            <a:chOff x="7194285" y="1228366"/>
            <a:chExt cx="365869" cy="328105"/>
          </a:xfrm>
        </p:grpSpPr>
        <p:sp>
          <p:nvSpPr>
            <p:cNvPr id="1116" name="Google Shape;1116;p26"/>
            <p:cNvSpPr/>
            <p:nvPr/>
          </p:nvSpPr>
          <p:spPr bwMode="auto">
            <a:xfrm>
              <a:off x="7474434" y="1291960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fill="norm" stroke="1" extrusionOk="0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17" name="Google Shape;1117;p26"/>
            <p:cNvSpPr/>
            <p:nvPr/>
          </p:nvSpPr>
          <p:spPr bwMode="auto">
            <a:xfrm>
              <a:off x="7315920" y="1470723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fill="norm" stroke="1" extrusionOk="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18" name="Google Shape;1118;p26"/>
            <p:cNvSpPr/>
            <p:nvPr/>
          </p:nvSpPr>
          <p:spPr bwMode="auto">
            <a:xfrm>
              <a:off x="7293820" y="1228366"/>
              <a:ext cx="15691" cy="213817"/>
            </a:xfrm>
            <a:custGeom>
              <a:avLst/>
              <a:gdLst/>
              <a:ahLst/>
              <a:cxnLst/>
              <a:rect l="l" t="t" r="r" b="b"/>
              <a:pathLst>
                <a:path w="568" h="7740" fill="norm" stroke="1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19" name="Google Shape;1119;p26"/>
            <p:cNvSpPr/>
            <p:nvPr/>
          </p:nvSpPr>
          <p:spPr bwMode="auto">
            <a:xfrm>
              <a:off x="7194285" y="1326989"/>
              <a:ext cx="213818" cy="15691"/>
            </a:xfrm>
            <a:custGeom>
              <a:avLst/>
              <a:gdLst/>
              <a:ahLst/>
              <a:cxnLst/>
              <a:rect l="l" t="t" r="r" b="b"/>
              <a:pathLst>
                <a:path w="7740" h="568" fill="norm" stroke="1" extrusionOk="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120" name="Google Shape;1120;p26"/>
          <p:cNvSpPr/>
          <p:nvPr/>
        </p:nvSpPr>
        <p:spPr bwMode="auto">
          <a:xfrm>
            <a:off x="8759913" y="4908943"/>
            <a:ext cx="84809" cy="85748"/>
          </a:xfrm>
          <a:custGeom>
            <a:avLst/>
            <a:gdLst/>
            <a:ahLst/>
            <a:cxnLst/>
            <a:rect l="l" t="t" r="r" b="b"/>
            <a:pathLst>
              <a:path w="3070" h="3104" fill="norm" stroke="1" extrusionOk="0">
                <a:moveTo>
                  <a:pt x="1535" y="1"/>
                </a:moveTo>
                <a:cubicBezTo>
                  <a:pt x="701" y="1"/>
                  <a:pt x="1" y="701"/>
                  <a:pt x="1" y="1535"/>
                </a:cubicBezTo>
                <a:cubicBezTo>
                  <a:pt x="1" y="2369"/>
                  <a:pt x="701" y="3103"/>
                  <a:pt x="1535" y="3103"/>
                </a:cubicBezTo>
                <a:cubicBezTo>
                  <a:pt x="2369" y="3103"/>
                  <a:pt x="3070" y="2369"/>
                  <a:pt x="3070" y="1535"/>
                </a:cubicBezTo>
                <a:cubicBezTo>
                  <a:pt x="3070" y="701"/>
                  <a:pt x="2369" y="1"/>
                  <a:pt x="15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21" name="Google Shape;1121;p26"/>
          <p:cNvSpPr/>
          <p:nvPr/>
        </p:nvSpPr>
        <p:spPr bwMode="auto">
          <a:xfrm>
            <a:off x="8636455" y="4563185"/>
            <a:ext cx="175087" cy="191303"/>
          </a:xfrm>
          <a:custGeom>
            <a:avLst/>
            <a:gdLst/>
            <a:ahLst/>
            <a:cxnLst/>
            <a:rect l="l" t="t" r="r" b="b"/>
            <a:pathLst>
              <a:path w="6338" h="6925" fill="norm" stroke="1" extrusionOk="0">
                <a:moveTo>
                  <a:pt x="749" y="0"/>
                </a:moveTo>
                <a:cubicBezTo>
                  <a:pt x="358" y="0"/>
                  <a:pt x="0" y="307"/>
                  <a:pt x="0" y="708"/>
                </a:cubicBezTo>
                <a:lnTo>
                  <a:pt x="0" y="6179"/>
                </a:lnTo>
                <a:cubicBezTo>
                  <a:pt x="0" y="6626"/>
                  <a:pt x="351" y="6925"/>
                  <a:pt x="737" y="6925"/>
                </a:cubicBezTo>
                <a:cubicBezTo>
                  <a:pt x="870" y="6925"/>
                  <a:pt x="1006" y="6890"/>
                  <a:pt x="1134" y="6813"/>
                </a:cubicBezTo>
                <a:lnTo>
                  <a:pt x="5838" y="4111"/>
                </a:lnTo>
                <a:cubicBezTo>
                  <a:pt x="6338" y="3811"/>
                  <a:pt x="6338" y="3077"/>
                  <a:pt x="5838" y="2810"/>
                </a:cubicBezTo>
                <a:lnTo>
                  <a:pt x="1134" y="108"/>
                </a:lnTo>
                <a:cubicBezTo>
                  <a:pt x="1010" y="34"/>
                  <a:pt x="878" y="0"/>
                  <a:pt x="7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1122" name="Google Shape;1122;p26"/>
          <p:cNvGrpSpPr/>
          <p:nvPr/>
        </p:nvGrpSpPr>
        <p:grpSpPr bwMode="auto">
          <a:xfrm>
            <a:off x="259146" y="784762"/>
            <a:ext cx="354818" cy="4210262"/>
            <a:chOff x="174946" y="-1168326"/>
            <a:chExt cx="354818" cy="4210262"/>
          </a:xfrm>
        </p:grpSpPr>
        <p:sp>
          <p:nvSpPr>
            <p:cNvPr id="1123" name="Google Shape;1123;p26"/>
            <p:cNvSpPr/>
            <p:nvPr/>
          </p:nvSpPr>
          <p:spPr bwMode="auto">
            <a:xfrm>
              <a:off x="274480" y="-1168326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fill="norm" stroke="1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24" name="Google Shape;1124;p26"/>
            <p:cNvSpPr/>
            <p:nvPr/>
          </p:nvSpPr>
          <p:spPr bwMode="auto">
            <a:xfrm>
              <a:off x="174946" y="-1070643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fill="norm" stroke="1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25" name="Google Shape;1125;p26"/>
            <p:cNvSpPr/>
            <p:nvPr/>
          </p:nvSpPr>
          <p:spPr bwMode="auto">
            <a:xfrm>
              <a:off x="374318" y="-926494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fill="norm" stroke="1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26" name="Google Shape;1126;p26"/>
            <p:cNvSpPr/>
            <p:nvPr/>
          </p:nvSpPr>
          <p:spPr bwMode="auto">
            <a:xfrm>
              <a:off x="250712" y="2821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fill="norm" stroke="1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27" name="Google Shape;1127;p26"/>
            <p:cNvSpPr/>
            <p:nvPr/>
          </p:nvSpPr>
          <p:spPr bwMode="auto">
            <a:xfrm>
              <a:off x="394474" y="2956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fill="norm" stroke="1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128" name="Google Shape;1128;p26"/>
          <p:cNvGrpSpPr/>
          <p:nvPr/>
        </p:nvGrpSpPr>
        <p:grpSpPr bwMode="auto">
          <a:xfrm>
            <a:off x="815562" y="153237"/>
            <a:ext cx="609540" cy="583574"/>
            <a:chOff x="3105300" y="593625"/>
            <a:chExt cx="256800" cy="245850"/>
          </a:xfrm>
        </p:grpSpPr>
        <p:sp>
          <p:nvSpPr>
            <p:cNvPr id="1129" name="Google Shape;1129;p26"/>
            <p:cNvSpPr/>
            <p:nvPr/>
          </p:nvSpPr>
          <p:spPr bwMode="auto"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fill="norm" stroke="1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30" name="Google Shape;1130;p26"/>
            <p:cNvSpPr/>
            <p:nvPr/>
          </p:nvSpPr>
          <p:spPr bwMode="auto">
            <a:xfrm>
              <a:off x="3202300" y="765275"/>
              <a:ext cx="74199" cy="74199"/>
            </a:xfrm>
            <a:custGeom>
              <a:avLst/>
              <a:gdLst/>
              <a:ahLst/>
              <a:cxnLst/>
              <a:rect l="l" t="t" r="r" b="b"/>
              <a:pathLst>
                <a:path w="2968" h="2968" fill="norm" stroke="1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31" name="Google Shape;1131;p26"/>
            <p:cNvSpPr/>
            <p:nvPr/>
          </p:nvSpPr>
          <p:spPr bwMode="auto"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fill="norm" stroke="1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32" name="Google Shape;1132;p26"/>
            <p:cNvSpPr/>
            <p:nvPr/>
          </p:nvSpPr>
          <p:spPr bwMode="auto"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fill="norm" stroke="1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133" name="Google Shape;1133;p26"/>
          <p:cNvGrpSpPr/>
          <p:nvPr/>
        </p:nvGrpSpPr>
        <p:grpSpPr bwMode="auto">
          <a:xfrm>
            <a:off x="8594804" y="1188192"/>
            <a:ext cx="477477" cy="478195"/>
            <a:chOff x="5022684" y="4300597"/>
            <a:chExt cx="648306" cy="649281"/>
          </a:xfrm>
        </p:grpSpPr>
        <p:sp>
          <p:nvSpPr>
            <p:cNvPr id="1134" name="Google Shape;1134;p26"/>
            <p:cNvSpPr/>
            <p:nvPr/>
          </p:nvSpPr>
          <p:spPr bwMode="auto">
            <a:xfrm>
              <a:off x="5022684" y="4300597"/>
              <a:ext cx="235516" cy="235528"/>
            </a:xfrm>
            <a:custGeom>
              <a:avLst/>
              <a:gdLst/>
              <a:ahLst/>
              <a:cxnLst/>
              <a:rect l="l" t="t" r="r" b="b"/>
              <a:pathLst>
                <a:path w="4851" h="4851" fill="norm" stroke="1" extrusionOk="0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35" name="Google Shape;1135;p26"/>
            <p:cNvSpPr/>
            <p:nvPr/>
          </p:nvSpPr>
          <p:spPr bwMode="auto">
            <a:xfrm>
              <a:off x="5157512" y="4434502"/>
              <a:ext cx="166235" cy="166292"/>
            </a:xfrm>
            <a:custGeom>
              <a:avLst/>
              <a:gdLst/>
              <a:ahLst/>
              <a:cxnLst/>
              <a:rect l="l" t="t" r="r" b="b"/>
              <a:pathLst>
                <a:path w="3424" h="3425" fill="norm" stroke="1" extrusionOk="0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36" name="Google Shape;1136;p26"/>
            <p:cNvSpPr/>
            <p:nvPr/>
          </p:nvSpPr>
          <p:spPr bwMode="auto">
            <a:xfrm>
              <a:off x="5569375" y="4434502"/>
              <a:ext cx="101615" cy="101620"/>
            </a:xfrm>
            <a:custGeom>
              <a:avLst/>
              <a:gdLst/>
              <a:ahLst/>
              <a:cxnLst/>
              <a:rect l="l" t="t" r="r" b="b"/>
              <a:pathLst>
                <a:path w="2093" h="2093" fill="norm" stroke="1" extrusionOk="0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37" name="Google Shape;1137;p26"/>
            <p:cNvSpPr/>
            <p:nvPr/>
          </p:nvSpPr>
          <p:spPr bwMode="auto">
            <a:xfrm>
              <a:off x="5294185" y="4811309"/>
              <a:ext cx="138562" cy="138569"/>
            </a:xfrm>
            <a:custGeom>
              <a:avLst/>
              <a:gdLst/>
              <a:ahLst/>
              <a:cxnLst/>
              <a:rect l="l" t="t" r="r" b="b"/>
              <a:pathLst>
                <a:path w="2854" h="2854" fill="norm" stroke="1" extrusionOk="0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Numbers and text" preserve="0" showMasterPhAnim="0" showMasterSp="1" userDrawn="1">
  <p:cSld name="CUSTOM_8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9" name="Google Shape;1139;p27"/>
          <p:cNvSpPr txBox="1"/>
          <p:nvPr>
            <p:ph type="title" hasCustomPrompt="1"/>
          </p:nvPr>
        </p:nvSpPr>
        <p:spPr bwMode="auto">
          <a:xfrm>
            <a:off x="713100" y="2909109"/>
            <a:ext cx="22581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140" name="Google Shape;1140;p27"/>
          <p:cNvSpPr txBox="1"/>
          <p:nvPr>
            <p:ph type="subTitle" idx="1"/>
          </p:nvPr>
        </p:nvSpPr>
        <p:spPr bwMode="auto">
          <a:xfrm>
            <a:off x="713100" y="3563591"/>
            <a:ext cx="22581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41" name="Google Shape;1141;p27"/>
          <p:cNvSpPr txBox="1"/>
          <p:nvPr>
            <p:ph type="title" idx="2" hasCustomPrompt="1"/>
          </p:nvPr>
        </p:nvSpPr>
        <p:spPr bwMode="auto">
          <a:xfrm>
            <a:off x="3442950" y="2909101"/>
            <a:ext cx="22581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142" name="Google Shape;1142;p27"/>
          <p:cNvSpPr txBox="1"/>
          <p:nvPr>
            <p:ph type="subTitle" idx="3"/>
          </p:nvPr>
        </p:nvSpPr>
        <p:spPr bwMode="auto">
          <a:xfrm>
            <a:off x="3442950" y="3563573"/>
            <a:ext cx="22581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43" name="Google Shape;1143;p27"/>
          <p:cNvSpPr txBox="1"/>
          <p:nvPr>
            <p:ph type="title" idx="4" hasCustomPrompt="1"/>
          </p:nvPr>
        </p:nvSpPr>
        <p:spPr bwMode="auto">
          <a:xfrm>
            <a:off x="6172800" y="2909106"/>
            <a:ext cx="22581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144" name="Google Shape;1144;p27"/>
          <p:cNvSpPr txBox="1"/>
          <p:nvPr>
            <p:ph type="subTitle" idx="5"/>
          </p:nvPr>
        </p:nvSpPr>
        <p:spPr bwMode="auto">
          <a:xfrm>
            <a:off x="6172800" y="3563570"/>
            <a:ext cx="22581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45" name="Google Shape;1145;p27"/>
          <p:cNvSpPr txBox="1"/>
          <p:nvPr>
            <p:ph type="title" idx="6"/>
          </p:nvPr>
        </p:nvSpPr>
        <p:spPr bwMode="auto"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1146" name="Google Shape;1146;p27"/>
          <p:cNvGrpSpPr/>
          <p:nvPr/>
        </p:nvGrpSpPr>
        <p:grpSpPr bwMode="auto">
          <a:xfrm>
            <a:off x="4800605" y="-2897863"/>
            <a:ext cx="8043475" cy="8043475"/>
            <a:chOff x="1241175" y="-1300650"/>
            <a:chExt cx="8043475" cy="8043475"/>
          </a:xfrm>
        </p:grpSpPr>
        <p:sp>
          <p:nvSpPr>
            <p:cNvPr id="1147" name="Google Shape;1147;p27"/>
            <p:cNvSpPr/>
            <p:nvPr/>
          </p:nvSpPr>
          <p:spPr bwMode="auto"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fill="norm" stroke="1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48" name="Google Shape;1148;p27"/>
            <p:cNvSpPr/>
            <p:nvPr/>
          </p:nvSpPr>
          <p:spPr bwMode="auto">
            <a:xfrm>
              <a:off x="1787525" y="-755050"/>
              <a:ext cx="6950774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fill="norm" stroke="1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49" name="Google Shape;1149;p27"/>
            <p:cNvSpPr/>
            <p:nvPr/>
          </p:nvSpPr>
          <p:spPr bwMode="auto">
            <a:xfrm>
              <a:off x="2333125" y="-208675"/>
              <a:ext cx="5859575" cy="5860299"/>
            </a:xfrm>
            <a:custGeom>
              <a:avLst/>
              <a:gdLst/>
              <a:ahLst/>
              <a:cxnLst/>
              <a:rect l="l" t="t" r="r" b="b"/>
              <a:pathLst>
                <a:path w="234383" h="234412" fill="norm" stroke="1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50" name="Google Shape;1150;p27"/>
            <p:cNvSpPr/>
            <p:nvPr/>
          </p:nvSpPr>
          <p:spPr bwMode="auto"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fill="norm" stroke="1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51" name="Google Shape;1151;p27"/>
            <p:cNvSpPr/>
            <p:nvPr/>
          </p:nvSpPr>
          <p:spPr bwMode="auto"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fill="norm" stroke="1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52" name="Google Shape;1152;p27"/>
            <p:cNvSpPr/>
            <p:nvPr/>
          </p:nvSpPr>
          <p:spPr bwMode="auto">
            <a:xfrm>
              <a:off x="3971475" y="1430400"/>
              <a:ext cx="2583649" cy="2583649"/>
            </a:xfrm>
            <a:custGeom>
              <a:avLst/>
              <a:gdLst/>
              <a:ahLst/>
              <a:cxnLst/>
              <a:rect l="l" t="t" r="r" b="b"/>
              <a:pathLst>
                <a:path w="103346" h="103346" fill="norm" stroke="1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53" name="Google Shape;1153;p27"/>
            <p:cNvSpPr/>
            <p:nvPr/>
          </p:nvSpPr>
          <p:spPr bwMode="auto"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fill="norm" stroke="1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154" name="Google Shape;1154;p27"/>
          <p:cNvGrpSpPr/>
          <p:nvPr/>
        </p:nvGrpSpPr>
        <p:grpSpPr bwMode="auto">
          <a:xfrm>
            <a:off x="151608" y="193697"/>
            <a:ext cx="8800604" cy="4799168"/>
            <a:chOff x="151608" y="193697"/>
            <a:chExt cx="8800604" cy="4799168"/>
          </a:xfrm>
        </p:grpSpPr>
        <p:grpSp>
          <p:nvGrpSpPr>
            <p:cNvPr id="1155" name="Google Shape;1155;p27"/>
            <p:cNvGrpSpPr/>
            <p:nvPr/>
          </p:nvGrpSpPr>
          <p:grpSpPr bwMode="auto">
            <a:xfrm>
              <a:off x="507337" y="193699"/>
              <a:ext cx="609540" cy="583574"/>
              <a:chOff x="3105300" y="593625"/>
              <a:chExt cx="256800" cy="245850"/>
            </a:xfrm>
          </p:grpSpPr>
          <p:sp>
            <p:nvSpPr>
              <p:cNvPr id="1156" name="Google Shape;1156;p27"/>
              <p:cNvSpPr/>
              <p:nvPr/>
            </p:nvSpPr>
            <p:spPr bwMode="auto"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fill="norm" stroke="1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57" name="Google Shape;1157;p27"/>
              <p:cNvSpPr/>
              <p:nvPr/>
            </p:nvSpPr>
            <p:spPr bwMode="auto">
              <a:xfrm>
                <a:off x="3202300" y="765275"/>
                <a:ext cx="74199" cy="74199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fill="norm" stroke="1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58" name="Google Shape;1158;p27"/>
              <p:cNvSpPr/>
              <p:nvPr/>
            </p:nvSpPr>
            <p:spPr bwMode="auto"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fill="norm" stroke="1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59" name="Google Shape;1159;p27"/>
              <p:cNvSpPr/>
              <p:nvPr/>
            </p:nvSpPr>
            <p:spPr bwMode="auto"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fill="norm" stroke="1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160" name="Google Shape;1160;p27"/>
            <p:cNvGrpSpPr/>
            <p:nvPr/>
          </p:nvGrpSpPr>
          <p:grpSpPr bwMode="auto">
            <a:xfrm>
              <a:off x="8320303" y="4439327"/>
              <a:ext cx="631910" cy="457789"/>
              <a:chOff x="855125" y="679497"/>
              <a:chExt cx="254310" cy="184228"/>
            </a:xfrm>
          </p:grpSpPr>
          <p:sp>
            <p:nvSpPr>
              <p:cNvPr id="1161" name="Google Shape;1161;p27"/>
              <p:cNvSpPr/>
              <p:nvPr/>
            </p:nvSpPr>
            <p:spPr bwMode="auto">
              <a:xfrm>
                <a:off x="1052335" y="679497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fill="norm" stroke="1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62" name="Google Shape;1162;p27"/>
              <p:cNvSpPr/>
              <p:nvPr/>
            </p:nvSpPr>
            <p:spPr bwMode="auto">
              <a:xfrm>
                <a:off x="855125" y="730100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fill="norm" stroke="1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63" name="Google Shape;1163;p27"/>
              <p:cNvSpPr/>
              <p:nvPr/>
            </p:nvSpPr>
            <p:spPr bwMode="auto">
              <a:xfrm>
                <a:off x="917425" y="792375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fill="norm" stroke="1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164" name="Google Shape;1164;p27"/>
            <p:cNvGrpSpPr/>
            <p:nvPr/>
          </p:nvGrpSpPr>
          <p:grpSpPr bwMode="auto">
            <a:xfrm>
              <a:off x="342634" y="4343584"/>
              <a:ext cx="648306" cy="649281"/>
              <a:chOff x="5022684" y="4300597"/>
              <a:chExt cx="648306" cy="649281"/>
            </a:xfrm>
          </p:grpSpPr>
          <p:sp>
            <p:nvSpPr>
              <p:cNvPr id="1165" name="Google Shape;1165;p27"/>
              <p:cNvSpPr/>
              <p:nvPr/>
            </p:nvSpPr>
            <p:spPr bwMode="auto"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fill="norm" stroke="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66" name="Google Shape;1166;p27"/>
              <p:cNvSpPr/>
              <p:nvPr/>
            </p:nvSpPr>
            <p:spPr bwMode="auto"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fill="norm" stroke="1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67" name="Google Shape;1167;p27"/>
              <p:cNvSpPr/>
              <p:nvPr/>
            </p:nvSpPr>
            <p:spPr bwMode="auto"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fill="norm" stroke="1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68" name="Google Shape;1168;p27"/>
              <p:cNvSpPr/>
              <p:nvPr/>
            </p:nvSpPr>
            <p:spPr bwMode="auto"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fill="norm" stroke="1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sp>
          <p:nvSpPr>
            <p:cNvPr id="1169" name="Google Shape;1169;p27"/>
            <p:cNvSpPr/>
            <p:nvPr/>
          </p:nvSpPr>
          <p:spPr bwMode="auto">
            <a:xfrm>
              <a:off x="7913330" y="193697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fill="norm" stroke="1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1170" name="Google Shape;1170;p27"/>
            <p:cNvGrpSpPr/>
            <p:nvPr/>
          </p:nvGrpSpPr>
          <p:grpSpPr bwMode="auto">
            <a:xfrm>
              <a:off x="151608" y="1402587"/>
              <a:ext cx="355724" cy="1888212"/>
              <a:chOff x="124471" y="1153724"/>
              <a:chExt cx="355724" cy="1888212"/>
            </a:xfrm>
          </p:grpSpPr>
          <p:sp>
            <p:nvSpPr>
              <p:cNvPr id="1171" name="Google Shape;1171;p27"/>
              <p:cNvSpPr/>
              <p:nvPr/>
            </p:nvSpPr>
            <p:spPr bwMode="auto"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fill="norm" stroke="1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72" name="Google Shape;1172;p27"/>
              <p:cNvSpPr/>
              <p:nvPr/>
            </p:nvSpPr>
            <p:spPr bwMode="auto"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fill="norm" stroke="1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73" name="Google Shape;1173;p27"/>
              <p:cNvSpPr/>
              <p:nvPr/>
            </p:nvSpPr>
            <p:spPr bwMode="auto"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fill="norm" stroke="1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74" name="Google Shape;1174;p27"/>
              <p:cNvSpPr/>
              <p:nvPr/>
            </p:nvSpPr>
            <p:spPr bwMode="auto"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fill="norm" stroke="1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75" name="Google Shape;1175;p27"/>
              <p:cNvSpPr/>
              <p:nvPr/>
            </p:nvSpPr>
            <p:spPr bwMode="auto"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fill="norm" stroke="1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176" name="Google Shape;1176;p27"/>
            <p:cNvGrpSpPr/>
            <p:nvPr/>
          </p:nvGrpSpPr>
          <p:grpSpPr bwMode="auto">
            <a:xfrm>
              <a:off x="8719827" y="646259"/>
              <a:ext cx="232368" cy="973684"/>
              <a:chOff x="6656577" y="3252597"/>
              <a:chExt cx="232368" cy="973684"/>
            </a:xfrm>
          </p:grpSpPr>
          <p:sp>
            <p:nvSpPr>
              <p:cNvPr id="1177" name="Google Shape;1177;p27"/>
              <p:cNvSpPr/>
              <p:nvPr/>
            </p:nvSpPr>
            <p:spPr bwMode="auto">
              <a:xfrm>
                <a:off x="6797232" y="3252597"/>
                <a:ext cx="91711" cy="91711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fill="norm" stroke="1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78" name="Google Shape;1178;p27"/>
              <p:cNvSpPr/>
              <p:nvPr/>
            </p:nvSpPr>
            <p:spPr bwMode="auto">
              <a:xfrm>
                <a:off x="6797232" y="3434438"/>
                <a:ext cx="91711" cy="91711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fill="norm" stroke="1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79" name="Google Shape;1179;p27"/>
              <p:cNvSpPr/>
              <p:nvPr/>
            </p:nvSpPr>
            <p:spPr bwMode="auto">
              <a:xfrm>
                <a:off x="6797232" y="3617047"/>
                <a:ext cx="91711" cy="91711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fill="norm" stroke="1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80" name="Google Shape;1180;p27"/>
              <p:cNvSpPr/>
              <p:nvPr/>
            </p:nvSpPr>
            <p:spPr bwMode="auto">
              <a:xfrm>
                <a:off x="6656577" y="3252597"/>
                <a:ext cx="91711" cy="91711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fill="norm" stroke="1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81" name="Google Shape;1181;p27"/>
              <p:cNvSpPr/>
              <p:nvPr/>
            </p:nvSpPr>
            <p:spPr bwMode="auto">
              <a:xfrm>
                <a:off x="6656577" y="3434438"/>
                <a:ext cx="91711" cy="91711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fill="norm" stroke="1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82" name="Google Shape;1182;p27"/>
              <p:cNvSpPr/>
              <p:nvPr/>
            </p:nvSpPr>
            <p:spPr bwMode="auto">
              <a:xfrm>
                <a:off x="6656577" y="3617047"/>
                <a:ext cx="91711" cy="91711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fill="norm" stroke="1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83" name="Google Shape;1183;p27"/>
              <p:cNvSpPr/>
              <p:nvPr/>
            </p:nvSpPr>
            <p:spPr bwMode="auto">
              <a:xfrm>
                <a:off x="6797232" y="3769350"/>
                <a:ext cx="91711" cy="91711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fill="norm" stroke="1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84" name="Google Shape;1184;p27"/>
              <p:cNvSpPr/>
              <p:nvPr/>
            </p:nvSpPr>
            <p:spPr bwMode="auto">
              <a:xfrm>
                <a:off x="6797232" y="3951936"/>
                <a:ext cx="91711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fill="norm" stroke="1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85" name="Google Shape;1185;p27"/>
              <p:cNvSpPr/>
              <p:nvPr/>
            </p:nvSpPr>
            <p:spPr bwMode="auto"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fill="norm" stroke="1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86" name="Google Shape;1186;p27"/>
              <p:cNvSpPr/>
              <p:nvPr/>
            </p:nvSpPr>
            <p:spPr bwMode="auto">
              <a:xfrm>
                <a:off x="6656577" y="3769350"/>
                <a:ext cx="91711" cy="91711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fill="norm" stroke="1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87" name="Google Shape;1187;p27"/>
              <p:cNvSpPr/>
              <p:nvPr/>
            </p:nvSpPr>
            <p:spPr bwMode="auto">
              <a:xfrm>
                <a:off x="6656577" y="3951936"/>
                <a:ext cx="91711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fill="norm" stroke="1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88" name="Google Shape;1188;p27"/>
              <p:cNvSpPr/>
              <p:nvPr/>
            </p:nvSpPr>
            <p:spPr bwMode="auto">
              <a:xfrm>
                <a:off x="6656577" y="4135338"/>
                <a:ext cx="91711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fill="norm" stroke="1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189" name="Google Shape;1189;p27"/>
            <p:cNvGrpSpPr/>
            <p:nvPr/>
          </p:nvGrpSpPr>
          <p:grpSpPr bwMode="auto">
            <a:xfrm>
              <a:off x="5669774" y="4743018"/>
              <a:ext cx="229483" cy="220256"/>
              <a:chOff x="250712" y="2821681"/>
              <a:chExt cx="229483" cy="220256"/>
            </a:xfrm>
          </p:grpSpPr>
          <p:sp>
            <p:nvSpPr>
              <p:cNvPr id="1190" name="Google Shape;1190;p27"/>
              <p:cNvSpPr/>
              <p:nvPr/>
            </p:nvSpPr>
            <p:spPr bwMode="auto"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fill="norm" stroke="1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191" name="Google Shape;1191;p27"/>
              <p:cNvSpPr/>
              <p:nvPr/>
            </p:nvSpPr>
            <p:spPr bwMode="auto"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fill="norm" stroke="1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hanks" preserve="0" showMasterPhAnim="0" showMasterSp="1" userDrawn="1">
  <p:cSld name="CUSTOM_3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3" name="Google Shape;1193;p28"/>
          <p:cNvSpPr txBox="1"/>
          <p:nvPr>
            <p:ph type="title"/>
          </p:nvPr>
        </p:nvSpPr>
        <p:spPr bwMode="auto">
          <a:xfrm flipH="1">
            <a:off x="725995" y="720375"/>
            <a:ext cx="4738800" cy="89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200"/>
              <a:buNone/>
              <a:defRPr sz="56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94" name="Google Shape;1194;p28"/>
          <p:cNvSpPr txBox="1"/>
          <p:nvPr>
            <p:ph type="subTitle" idx="1"/>
          </p:nvPr>
        </p:nvSpPr>
        <p:spPr bwMode="auto">
          <a:xfrm flipH="1">
            <a:off x="725995" y="1683175"/>
            <a:ext cx="3434700" cy="11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95" name="Google Shape;1195;p28"/>
          <p:cNvSpPr txBox="1"/>
          <p:nvPr/>
        </p:nvSpPr>
        <p:spPr bwMode="auto">
          <a:xfrm flipH="1">
            <a:off x="713174" y="4205150"/>
            <a:ext cx="42843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</a:rPr>
              <a:t>CREDITS: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Archivo"/>
                <a:ea typeface="Archivo"/>
                <a:cs typeface="Archivo"/>
                <a:hlinkClick r:id="rId2" tooltip="http://bit.ly/2Tynxth"/>
              </a:rPr>
              <a:t>Slidesgo</a:t>
            </a: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Archivo"/>
                <a:ea typeface="Archivo"/>
                <a:cs typeface="Archivo"/>
                <a:hlinkClick r:id="rId3" tooltip="http://bit.ly/2TyoMsr"/>
              </a:rPr>
              <a:t>Flaticon</a:t>
            </a: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</a:rPr>
              <a:t>, and infographics and images by </a:t>
            </a:r>
            <a:r>
              <a:rPr lang="en" sz="1000" b="1" u="sng">
                <a:solidFill>
                  <a:schemeClr val="dk1"/>
                </a:solidFill>
                <a:latin typeface="Archivo"/>
                <a:ea typeface="Archivo"/>
                <a:cs typeface="Archivo"/>
                <a:hlinkClick r:id="rId4" tooltip="http://bit.ly/2TtBDfr"/>
              </a:rPr>
              <a:t>Freepik</a:t>
            </a:r>
            <a:endParaRPr sz="1000" b="1">
              <a:solidFill>
                <a:schemeClr val="dk1"/>
              </a:solidFill>
              <a:latin typeface="Archivo"/>
              <a:ea typeface="Archivo"/>
              <a:cs typeface="Archivo"/>
            </a:endParaRPr>
          </a:p>
        </p:txBody>
      </p:sp>
      <p:grpSp>
        <p:nvGrpSpPr>
          <p:cNvPr id="1196" name="Google Shape;1196;p28"/>
          <p:cNvGrpSpPr/>
          <p:nvPr/>
        </p:nvGrpSpPr>
        <p:grpSpPr bwMode="auto">
          <a:xfrm>
            <a:off x="3963663" y="-2091224"/>
            <a:ext cx="8043475" cy="8043475"/>
            <a:chOff x="1241175" y="-1300650"/>
            <a:chExt cx="8043475" cy="8043475"/>
          </a:xfrm>
        </p:grpSpPr>
        <p:sp>
          <p:nvSpPr>
            <p:cNvPr id="1197" name="Google Shape;1197;p28"/>
            <p:cNvSpPr/>
            <p:nvPr/>
          </p:nvSpPr>
          <p:spPr bwMode="auto"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fill="norm" stroke="1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98" name="Google Shape;1198;p28"/>
            <p:cNvSpPr/>
            <p:nvPr/>
          </p:nvSpPr>
          <p:spPr bwMode="auto">
            <a:xfrm>
              <a:off x="1787525" y="-755050"/>
              <a:ext cx="6950774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fill="norm" stroke="1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99" name="Google Shape;1199;p28"/>
            <p:cNvSpPr/>
            <p:nvPr/>
          </p:nvSpPr>
          <p:spPr bwMode="auto">
            <a:xfrm>
              <a:off x="2333125" y="-208675"/>
              <a:ext cx="5859575" cy="5860299"/>
            </a:xfrm>
            <a:custGeom>
              <a:avLst/>
              <a:gdLst/>
              <a:ahLst/>
              <a:cxnLst/>
              <a:rect l="l" t="t" r="r" b="b"/>
              <a:pathLst>
                <a:path w="234383" h="234412" fill="norm" stroke="1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00" name="Google Shape;1200;p28"/>
            <p:cNvSpPr/>
            <p:nvPr/>
          </p:nvSpPr>
          <p:spPr bwMode="auto"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fill="norm" stroke="1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01" name="Google Shape;1201;p28"/>
            <p:cNvSpPr/>
            <p:nvPr/>
          </p:nvSpPr>
          <p:spPr bwMode="auto"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fill="norm" stroke="1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02" name="Google Shape;1202;p28"/>
            <p:cNvSpPr/>
            <p:nvPr/>
          </p:nvSpPr>
          <p:spPr bwMode="auto">
            <a:xfrm>
              <a:off x="3971475" y="1430400"/>
              <a:ext cx="2583649" cy="2583649"/>
            </a:xfrm>
            <a:custGeom>
              <a:avLst/>
              <a:gdLst/>
              <a:ahLst/>
              <a:cxnLst/>
              <a:rect l="l" t="t" r="r" b="b"/>
              <a:pathLst>
                <a:path w="103346" h="103346" fill="norm" stroke="1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03" name="Google Shape;1203;p28"/>
            <p:cNvSpPr/>
            <p:nvPr/>
          </p:nvSpPr>
          <p:spPr bwMode="auto"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fill="norm" stroke="1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204" name="Google Shape;1204;p28"/>
          <p:cNvGrpSpPr/>
          <p:nvPr/>
        </p:nvGrpSpPr>
        <p:grpSpPr bwMode="auto">
          <a:xfrm>
            <a:off x="209583" y="304468"/>
            <a:ext cx="232368" cy="974453"/>
            <a:chOff x="2546733" y="2525280"/>
            <a:chExt cx="232368" cy="974453"/>
          </a:xfrm>
        </p:grpSpPr>
        <p:sp>
          <p:nvSpPr>
            <p:cNvPr id="1205" name="Google Shape;1205;p28"/>
            <p:cNvSpPr/>
            <p:nvPr/>
          </p:nvSpPr>
          <p:spPr bwMode="auto">
            <a:xfrm>
              <a:off x="2688157" y="2525280"/>
              <a:ext cx="90944" cy="91711"/>
            </a:xfrm>
            <a:custGeom>
              <a:avLst/>
              <a:gdLst/>
              <a:ahLst/>
              <a:cxnLst/>
              <a:rect l="l" t="t" r="r" b="b"/>
              <a:pathLst>
                <a:path w="3904" h="3937" fill="norm" stroke="1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06" name="Google Shape;1206;p28"/>
            <p:cNvSpPr/>
            <p:nvPr/>
          </p:nvSpPr>
          <p:spPr bwMode="auto">
            <a:xfrm>
              <a:off x="2688157" y="2707890"/>
              <a:ext cx="90944" cy="91711"/>
            </a:xfrm>
            <a:custGeom>
              <a:avLst/>
              <a:gdLst/>
              <a:ahLst/>
              <a:cxnLst/>
              <a:rect l="l" t="t" r="r" b="b"/>
              <a:pathLst>
                <a:path w="3904" h="3937" fill="norm" stroke="1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07" name="Google Shape;1207;p28"/>
            <p:cNvSpPr/>
            <p:nvPr/>
          </p:nvSpPr>
          <p:spPr bwMode="auto">
            <a:xfrm>
              <a:off x="2688157" y="2890500"/>
              <a:ext cx="90944" cy="91711"/>
            </a:xfrm>
            <a:custGeom>
              <a:avLst/>
              <a:gdLst/>
              <a:ahLst/>
              <a:cxnLst/>
              <a:rect l="l" t="t" r="r" b="b"/>
              <a:pathLst>
                <a:path w="3904" h="3937" fill="norm" stroke="1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08" name="Google Shape;1208;p28"/>
            <p:cNvSpPr/>
            <p:nvPr/>
          </p:nvSpPr>
          <p:spPr bwMode="auto">
            <a:xfrm>
              <a:off x="2546733" y="2525280"/>
              <a:ext cx="91711" cy="91711"/>
            </a:xfrm>
            <a:custGeom>
              <a:avLst/>
              <a:gdLst/>
              <a:ahLst/>
              <a:cxnLst/>
              <a:rect l="l" t="t" r="r" b="b"/>
              <a:pathLst>
                <a:path w="3937" h="3937" fill="norm" stroke="1" extrusionOk="0">
                  <a:moveTo>
                    <a:pt x="1968" y="0"/>
                  </a:moveTo>
                  <a:cubicBezTo>
                    <a:pt x="901" y="0"/>
                    <a:pt x="0" y="867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03" y="3069"/>
                    <a:pt x="3937" y="1968"/>
                  </a:cubicBezTo>
                  <a:cubicBezTo>
                    <a:pt x="3937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09" name="Google Shape;1209;p28"/>
            <p:cNvSpPr/>
            <p:nvPr/>
          </p:nvSpPr>
          <p:spPr bwMode="auto">
            <a:xfrm>
              <a:off x="2546733" y="2707890"/>
              <a:ext cx="91711" cy="91711"/>
            </a:xfrm>
            <a:custGeom>
              <a:avLst/>
              <a:gdLst/>
              <a:ahLst/>
              <a:cxnLst/>
              <a:rect l="l" t="t" r="r" b="b"/>
              <a:pathLst>
                <a:path w="3937" h="3937" fill="norm" stroke="1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10" name="Google Shape;1210;p28"/>
            <p:cNvSpPr/>
            <p:nvPr/>
          </p:nvSpPr>
          <p:spPr bwMode="auto">
            <a:xfrm>
              <a:off x="2546733" y="2889707"/>
              <a:ext cx="91711" cy="91711"/>
            </a:xfrm>
            <a:custGeom>
              <a:avLst/>
              <a:gdLst/>
              <a:ahLst/>
              <a:cxnLst/>
              <a:rect l="l" t="t" r="r" b="b"/>
              <a:pathLst>
                <a:path w="3937" h="3937" fill="norm" stroke="1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36"/>
                    <a:pt x="901" y="3937"/>
                    <a:pt x="1968" y="3937"/>
                  </a:cubicBezTo>
                  <a:cubicBezTo>
                    <a:pt x="3003" y="3937"/>
                    <a:pt x="3937" y="3036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11" name="Google Shape;1211;p28"/>
            <p:cNvSpPr/>
            <p:nvPr/>
          </p:nvSpPr>
          <p:spPr bwMode="auto">
            <a:xfrm>
              <a:off x="2688157" y="3043571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fill="norm" stroke="1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12" name="Google Shape;1212;p28"/>
            <p:cNvSpPr/>
            <p:nvPr/>
          </p:nvSpPr>
          <p:spPr bwMode="auto">
            <a:xfrm>
              <a:off x="2688157" y="3225387"/>
              <a:ext cx="90944" cy="91736"/>
            </a:xfrm>
            <a:custGeom>
              <a:avLst/>
              <a:gdLst/>
              <a:ahLst/>
              <a:cxnLst/>
              <a:rect l="l" t="t" r="r" b="b"/>
              <a:pathLst>
                <a:path w="3904" h="3938" fill="norm" stroke="1" extrusionOk="0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13" name="Google Shape;1213;p28"/>
            <p:cNvSpPr/>
            <p:nvPr/>
          </p:nvSpPr>
          <p:spPr bwMode="auto">
            <a:xfrm>
              <a:off x="2688157" y="3407998"/>
              <a:ext cx="90944" cy="91736"/>
            </a:xfrm>
            <a:custGeom>
              <a:avLst/>
              <a:gdLst/>
              <a:ahLst/>
              <a:cxnLst/>
              <a:rect l="l" t="t" r="r" b="b"/>
              <a:pathLst>
                <a:path w="3904" h="3938" fill="norm" stroke="1" extrusionOk="0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14" name="Google Shape;1214;p28"/>
            <p:cNvSpPr/>
            <p:nvPr/>
          </p:nvSpPr>
          <p:spPr bwMode="auto">
            <a:xfrm>
              <a:off x="2546733" y="3043571"/>
              <a:ext cx="91711" cy="90944"/>
            </a:xfrm>
            <a:custGeom>
              <a:avLst/>
              <a:gdLst/>
              <a:ahLst/>
              <a:cxnLst/>
              <a:rect l="l" t="t" r="r" b="b"/>
              <a:pathLst>
                <a:path w="3937" h="3904" fill="norm" stroke="1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901" y="3903"/>
                    <a:pt x="1968" y="3903"/>
                  </a:cubicBezTo>
                  <a:cubicBezTo>
                    <a:pt x="3003" y="3903"/>
                    <a:pt x="3903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15" name="Google Shape;1215;p28"/>
            <p:cNvSpPr/>
            <p:nvPr/>
          </p:nvSpPr>
          <p:spPr bwMode="auto">
            <a:xfrm>
              <a:off x="2546733" y="3224620"/>
              <a:ext cx="91711" cy="91711"/>
            </a:xfrm>
            <a:custGeom>
              <a:avLst/>
              <a:gdLst/>
              <a:ahLst/>
              <a:cxnLst/>
              <a:rect l="l" t="t" r="r" b="b"/>
              <a:pathLst>
                <a:path w="3937" h="3937" fill="norm" stroke="1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103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16" name="Google Shape;1216;p28"/>
            <p:cNvSpPr/>
            <p:nvPr/>
          </p:nvSpPr>
          <p:spPr bwMode="auto">
            <a:xfrm>
              <a:off x="2546733" y="3407229"/>
              <a:ext cx="91711" cy="91711"/>
            </a:xfrm>
            <a:custGeom>
              <a:avLst/>
              <a:gdLst/>
              <a:ahLst/>
              <a:cxnLst/>
              <a:rect l="l" t="t" r="r" b="b"/>
              <a:pathLst>
                <a:path w="3937" h="3937" fill="norm" stroke="1" extrusionOk="0">
                  <a:moveTo>
                    <a:pt x="1968" y="1"/>
                  </a:moveTo>
                  <a:cubicBezTo>
                    <a:pt x="901" y="1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069"/>
                    <a:pt x="3937" y="1969"/>
                  </a:cubicBezTo>
                  <a:cubicBezTo>
                    <a:pt x="3937" y="901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217" name="Google Shape;1217;p28"/>
          <p:cNvGrpSpPr/>
          <p:nvPr/>
        </p:nvGrpSpPr>
        <p:grpSpPr bwMode="auto">
          <a:xfrm>
            <a:off x="172962" y="143437"/>
            <a:ext cx="3907852" cy="4535562"/>
            <a:chOff x="88762" y="-1809651"/>
            <a:chExt cx="3907852" cy="4535562"/>
          </a:xfrm>
        </p:grpSpPr>
        <p:sp>
          <p:nvSpPr>
            <p:cNvPr id="1218" name="Google Shape;1218;p28"/>
            <p:cNvSpPr/>
            <p:nvPr/>
          </p:nvSpPr>
          <p:spPr bwMode="auto">
            <a:xfrm>
              <a:off x="3741330" y="-1809651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fill="norm" stroke="1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19" name="Google Shape;1219;p28"/>
            <p:cNvSpPr/>
            <p:nvPr/>
          </p:nvSpPr>
          <p:spPr bwMode="auto">
            <a:xfrm>
              <a:off x="3641796" y="-1711968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fill="norm" stroke="1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20" name="Google Shape;1220;p28"/>
            <p:cNvSpPr/>
            <p:nvPr/>
          </p:nvSpPr>
          <p:spPr bwMode="auto">
            <a:xfrm>
              <a:off x="3841168" y="-1567819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fill="norm" stroke="1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21" name="Google Shape;1221;p28"/>
            <p:cNvSpPr/>
            <p:nvPr/>
          </p:nvSpPr>
          <p:spPr bwMode="auto">
            <a:xfrm>
              <a:off x="88762" y="2505656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fill="norm" stroke="1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22" name="Google Shape;1222;p28"/>
            <p:cNvSpPr/>
            <p:nvPr/>
          </p:nvSpPr>
          <p:spPr bwMode="auto">
            <a:xfrm>
              <a:off x="232524" y="2640191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fill="norm" stroke="1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223" name="Google Shape;1223;p28"/>
          <p:cNvGrpSpPr/>
          <p:nvPr/>
        </p:nvGrpSpPr>
        <p:grpSpPr bwMode="auto">
          <a:xfrm>
            <a:off x="7758460" y="355654"/>
            <a:ext cx="518268" cy="328105"/>
            <a:chOff x="783960" y="4261704"/>
            <a:chExt cx="518268" cy="328105"/>
          </a:xfrm>
        </p:grpSpPr>
        <p:sp>
          <p:nvSpPr>
            <p:cNvPr id="1224" name="Google Shape;1224;p28"/>
            <p:cNvSpPr/>
            <p:nvPr/>
          </p:nvSpPr>
          <p:spPr bwMode="auto"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fill="norm" stroke="1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1225" name="Google Shape;1225;p28"/>
            <p:cNvGrpSpPr/>
            <p:nvPr/>
          </p:nvGrpSpPr>
          <p:grpSpPr bwMode="auto">
            <a:xfrm>
              <a:off x="783960" y="4261704"/>
              <a:ext cx="518268" cy="328105"/>
              <a:chOff x="783960" y="4261704"/>
              <a:chExt cx="518268" cy="328105"/>
            </a:xfrm>
          </p:grpSpPr>
          <p:sp>
            <p:nvSpPr>
              <p:cNvPr id="1226" name="Google Shape;1226;p28"/>
              <p:cNvSpPr/>
              <p:nvPr/>
            </p:nvSpPr>
            <p:spPr bwMode="auto"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fill="norm" stroke="1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27" name="Google Shape;1227;p28"/>
              <p:cNvSpPr/>
              <p:nvPr/>
            </p:nvSpPr>
            <p:spPr bwMode="auto"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fill="norm" stroke="1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28" name="Google Shape;1228;p28"/>
              <p:cNvSpPr/>
              <p:nvPr/>
            </p:nvSpPr>
            <p:spPr bwMode="auto"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fill="norm" stroke="1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29" name="Google Shape;1229;p28"/>
              <p:cNvSpPr/>
              <p:nvPr/>
            </p:nvSpPr>
            <p:spPr bwMode="auto"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fill="norm" stroke="1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ackground" preserve="0" showMasterPhAnim="0" showMasterSp="1" userDrawn="1">
  <p:cSld name="CUSTOM_9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231" name="Google Shape;1231;p29"/>
          <p:cNvGrpSpPr/>
          <p:nvPr/>
        </p:nvGrpSpPr>
        <p:grpSpPr bwMode="auto">
          <a:xfrm>
            <a:off x="198627" y="452709"/>
            <a:ext cx="232368" cy="973684"/>
            <a:chOff x="6656577" y="3252597"/>
            <a:chExt cx="232368" cy="973684"/>
          </a:xfrm>
        </p:grpSpPr>
        <p:sp>
          <p:nvSpPr>
            <p:cNvPr id="1232" name="Google Shape;1232;p29"/>
            <p:cNvSpPr/>
            <p:nvPr/>
          </p:nvSpPr>
          <p:spPr bwMode="auto">
            <a:xfrm>
              <a:off x="6797232" y="3252597"/>
              <a:ext cx="91711" cy="91711"/>
            </a:xfrm>
            <a:custGeom>
              <a:avLst/>
              <a:gdLst/>
              <a:ahLst/>
              <a:cxnLst/>
              <a:rect l="l" t="t" r="r" b="b"/>
              <a:pathLst>
                <a:path w="3937" h="3937" fill="norm" stroke="1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33" name="Google Shape;1233;p29"/>
            <p:cNvSpPr/>
            <p:nvPr/>
          </p:nvSpPr>
          <p:spPr bwMode="auto">
            <a:xfrm>
              <a:off x="6797232" y="3434438"/>
              <a:ext cx="91711" cy="91711"/>
            </a:xfrm>
            <a:custGeom>
              <a:avLst/>
              <a:gdLst/>
              <a:ahLst/>
              <a:cxnLst/>
              <a:rect l="l" t="t" r="r" b="b"/>
              <a:pathLst>
                <a:path w="3937" h="3937" fill="norm" stroke="1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34" name="Google Shape;1234;p29"/>
            <p:cNvSpPr/>
            <p:nvPr/>
          </p:nvSpPr>
          <p:spPr bwMode="auto">
            <a:xfrm>
              <a:off x="6797232" y="3617047"/>
              <a:ext cx="91711" cy="91711"/>
            </a:xfrm>
            <a:custGeom>
              <a:avLst/>
              <a:gdLst/>
              <a:ahLst/>
              <a:cxnLst/>
              <a:rect l="l" t="t" r="r" b="b"/>
              <a:pathLst>
                <a:path w="3937" h="3937" fill="norm" stroke="1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35" name="Google Shape;1235;p29"/>
            <p:cNvSpPr/>
            <p:nvPr/>
          </p:nvSpPr>
          <p:spPr bwMode="auto">
            <a:xfrm>
              <a:off x="6656577" y="3252597"/>
              <a:ext cx="91711" cy="91711"/>
            </a:xfrm>
            <a:custGeom>
              <a:avLst/>
              <a:gdLst/>
              <a:ahLst/>
              <a:cxnLst/>
              <a:rect l="l" t="t" r="r" b="b"/>
              <a:pathLst>
                <a:path w="3937" h="3937" fill="norm" stroke="1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36" name="Google Shape;1236;p29"/>
            <p:cNvSpPr/>
            <p:nvPr/>
          </p:nvSpPr>
          <p:spPr bwMode="auto">
            <a:xfrm>
              <a:off x="6656577" y="3434438"/>
              <a:ext cx="91711" cy="91711"/>
            </a:xfrm>
            <a:custGeom>
              <a:avLst/>
              <a:gdLst/>
              <a:ahLst/>
              <a:cxnLst/>
              <a:rect l="l" t="t" r="r" b="b"/>
              <a:pathLst>
                <a:path w="3937" h="3937" fill="norm" stroke="1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37" name="Google Shape;1237;p29"/>
            <p:cNvSpPr/>
            <p:nvPr/>
          </p:nvSpPr>
          <p:spPr bwMode="auto">
            <a:xfrm>
              <a:off x="6656577" y="3617047"/>
              <a:ext cx="91711" cy="91711"/>
            </a:xfrm>
            <a:custGeom>
              <a:avLst/>
              <a:gdLst/>
              <a:ahLst/>
              <a:cxnLst/>
              <a:rect l="l" t="t" r="r" b="b"/>
              <a:pathLst>
                <a:path w="3937" h="3937" fill="norm" stroke="1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38" name="Google Shape;1238;p29"/>
            <p:cNvSpPr/>
            <p:nvPr/>
          </p:nvSpPr>
          <p:spPr bwMode="auto">
            <a:xfrm>
              <a:off x="6797232" y="3769350"/>
              <a:ext cx="91711" cy="91711"/>
            </a:xfrm>
            <a:custGeom>
              <a:avLst/>
              <a:gdLst/>
              <a:ahLst/>
              <a:cxnLst/>
              <a:rect l="l" t="t" r="r" b="b"/>
              <a:pathLst>
                <a:path w="3937" h="3937" fill="norm" stroke="1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39" name="Google Shape;1239;p29"/>
            <p:cNvSpPr/>
            <p:nvPr/>
          </p:nvSpPr>
          <p:spPr bwMode="auto">
            <a:xfrm>
              <a:off x="6797232" y="3951936"/>
              <a:ext cx="91711" cy="91736"/>
            </a:xfrm>
            <a:custGeom>
              <a:avLst/>
              <a:gdLst/>
              <a:ahLst/>
              <a:cxnLst/>
              <a:rect l="l" t="t" r="r" b="b"/>
              <a:pathLst>
                <a:path w="3937" h="3938" fill="norm" stroke="1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40" name="Google Shape;1240;p29"/>
            <p:cNvSpPr/>
            <p:nvPr/>
          </p:nvSpPr>
          <p:spPr bwMode="auto"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fill="norm" stroke="1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41" name="Google Shape;1241;p29"/>
            <p:cNvSpPr/>
            <p:nvPr/>
          </p:nvSpPr>
          <p:spPr bwMode="auto">
            <a:xfrm>
              <a:off x="6656577" y="3769350"/>
              <a:ext cx="91711" cy="91711"/>
            </a:xfrm>
            <a:custGeom>
              <a:avLst/>
              <a:gdLst/>
              <a:ahLst/>
              <a:cxnLst/>
              <a:rect l="l" t="t" r="r" b="b"/>
              <a:pathLst>
                <a:path w="3937" h="3937" fill="norm" stroke="1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42" name="Google Shape;1242;p29"/>
            <p:cNvSpPr/>
            <p:nvPr/>
          </p:nvSpPr>
          <p:spPr bwMode="auto">
            <a:xfrm>
              <a:off x="6656577" y="3951936"/>
              <a:ext cx="91711" cy="91736"/>
            </a:xfrm>
            <a:custGeom>
              <a:avLst/>
              <a:gdLst/>
              <a:ahLst/>
              <a:cxnLst/>
              <a:rect l="l" t="t" r="r" b="b"/>
              <a:pathLst>
                <a:path w="3937" h="3938" fill="norm" stroke="1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43" name="Google Shape;1243;p29"/>
            <p:cNvSpPr/>
            <p:nvPr/>
          </p:nvSpPr>
          <p:spPr bwMode="auto">
            <a:xfrm>
              <a:off x="6656577" y="4135338"/>
              <a:ext cx="91711" cy="90944"/>
            </a:xfrm>
            <a:custGeom>
              <a:avLst/>
              <a:gdLst/>
              <a:ahLst/>
              <a:cxnLst/>
              <a:rect l="l" t="t" r="r" b="b"/>
              <a:pathLst>
                <a:path w="3937" h="3904" fill="norm" stroke="1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244" name="Google Shape;1244;p29"/>
          <p:cNvGrpSpPr/>
          <p:nvPr/>
        </p:nvGrpSpPr>
        <p:grpSpPr bwMode="auto">
          <a:xfrm>
            <a:off x="1844035" y="4194479"/>
            <a:ext cx="518268" cy="328105"/>
            <a:chOff x="783960" y="4261704"/>
            <a:chExt cx="518268" cy="328105"/>
          </a:xfrm>
        </p:grpSpPr>
        <p:sp>
          <p:nvSpPr>
            <p:cNvPr id="1245" name="Google Shape;1245;p29"/>
            <p:cNvSpPr/>
            <p:nvPr/>
          </p:nvSpPr>
          <p:spPr bwMode="auto"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fill="norm" stroke="1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1246" name="Google Shape;1246;p29"/>
            <p:cNvGrpSpPr/>
            <p:nvPr/>
          </p:nvGrpSpPr>
          <p:grpSpPr bwMode="auto">
            <a:xfrm>
              <a:off x="783960" y="4261704"/>
              <a:ext cx="518268" cy="328105"/>
              <a:chOff x="783960" y="4261704"/>
              <a:chExt cx="518268" cy="328105"/>
            </a:xfrm>
          </p:grpSpPr>
          <p:sp>
            <p:nvSpPr>
              <p:cNvPr id="1247" name="Google Shape;1247;p29"/>
              <p:cNvSpPr/>
              <p:nvPr/>
            </p:nvSpPr>
            <p:spPr bwMode="auto"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fill="norm" stroke="1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48" name="Google Shape;1248;p29"/>
              <p:cNvSpPr/>
              <p:nvPr/>
            </p:nvSpPr>
            <p:spPr bwMode="auto"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fill="norm" stroke="1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49" name="Google Shape;1249;p29"/>
              <p:cNvSpPr/>
              <p:nvPr/>
            </p:nvSpPr>
            <p:spPr bwMode="auto"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fill="norm" stroke="1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50" name="Google Shape;1250;p29"/>
              <p:cNvSpPr/>
              <p:nvPr/>
            </p:nvSpPr>
            <p:spPr bwMode="auto"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fill="norm" stroke="1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1251" name="Google Shape;1251;p29"/>
          <p:cNvGrpSpPr/>
          <p:nvPr/>
        </p:nvGrpSpPr>
        <p:grpSpPr bwMode="auto">
          <a:xfrm>
            <a:off x="107062" y="345649"/>
            <a:ext cx="4182177" cy="4176917"/>
            <a:chOff x="3047674" y="939549"/>
            <a:chExt cx="4182177" cy="4176917"/>
          </a:xfrm>
        </p:grpSpPr>
        <p:sp>
          <p:nvSpPr>
            <p:cNvPr id="1252" name="Google Shape;1252;p29"/>
            <p:cNvSpPr/>
            <p:nvPr/>
          </p:nvSpPr>
          <p:spPr bwMode="auto">
            <a:xfrm>
              <a:off x="6974568" y="939549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fill="norm" stroke="1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53" name="Google Shape;1253;p29"/>
            <p:cNvSpPr/>
            <p:nvPr/>
          </p:nvSpPr>
          <p:spPr bwMode="auto">
            <a:xfrm>
              <a:off x="6875033" y="1037232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fill="norm" stroke="1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54" name="Google Shape;1254;p29"/>
            <p:cNvSpPr/>
            <p:nvPr/>
          </p:nvSpPr>
          <p:spPr bwMode="auto">
            <a:xfrm>
              <a:off x="7074405" y="1181381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fill="norm" stroke="1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55" name="Google Shape;1255;p29"/>
            <p:cNvSpPr/>
            <p:nvPr/>
          </p:nvSpPr>
          <p:spPr bwMode="auto">
            <a:xfrm>
              <a:off x="6656876" y="503071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fill="norm" stroke="1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56" name="Google Shape;1256;p29"/>
            <p:cNvSpPr/>
            <p:nvPr/>
          </p:nvSpPr>
          <p:spPr bwMode="auto">
            <a:xfrm>
              <a:off x="6533418" y="4684960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fill="norm" stroke="1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57" name="Google Shape;1257;p29"/>
            <p:cNvSpPr/>
            <p:nvPr/>
          </p:nvSpPr>
          <p:spPr bwMode="auto">
            <a:xfrm>
              <a:off x="3047674" y="3856443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fill="norm" stroke="1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58" name="Google Shape;1258;p29"/>
            <p:cNvSpPr/>
            <p:nvPr/>
          </p:nvSpPr>
          <p:spPr bwMode="auto">
            <a:xfrm>
              <a:off x="3191437" y="3990978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fill="norm" stroke="1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59" name="Google Shape;1259;p29"/>
            <p:cNvSpPr/>
            <p:nvPr/>
          </p:nvSpPr>
          <p:spPr bwMode="auto">
            <a:xfrm>
              <a:off x="3165635" y="3676741"/>
              <a:ext cx="200917" cy="171662"/>
            </a:xfrm>
            <a:custGeom>
              <a:avLst/>
              <a:gdLst/>
              <a:ahLst/>
              <a:cxnLst/>
              <a:rect l="l" t="t" r="r" b="b"/>
              <a:pathLst>
                <a:path w="7273" h="6214" fill="norm" stroke="1" extrusionOk="0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260" name="Google Shape;1260;p29"/>
          <p:cNvGrpSpPr/>
          <p:nvPr/>
        </p:nvGrpSpPr>
        <p:grpSpPr bwMode="auto">
          <a:xfrm>
            <a:off x="7159428" y="3943727"/>
            <a:ext cx="1271472" cy="625139"/>
            <a:chOff x="855125" y="612150"/>
            <a:chExt cx="511700" cy="251575"/>
          </a:xfrm>
        </p:grpSpPr>
        <p:sp>
          <p:nvSpPr>
            <p:cNvPr id="1261" name="Google Shape;1261;p29"/>
            <p:cNvSpPr/>
            <p:nvPr/>
          </p:nvSpPr>
          <p:spPr bwMode="auto">
            <a:xfrm>
              <a:off x="1309725" y="612150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fill="norm" stroke="1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62" name="Google Shape;1262;p29"/>
            <p:cNvSpPr/>
            <p:nvPr/>
          </p:nvSpPr>
          <p:spPr bwMode="auto"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fill="norm" stroke="1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63" name="Google Shape;1263;p29"/>
            <p:cNvSpPr/>
            <p:nvPr/>
          </p:nvSpPr>
          <p:spPr bwMode="auto"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fill="norm" stroke="1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264" name="Google Shape;1264;p29"/>
          <p:cNvGrpSpPr/>
          <p:nvPr/>
        </p:nvGrpSpPr>
        <p:grpSpPr bwMode="auto"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1265" name="Google Shape;1265;p29"/>
            <p:cNvSpPr/>
            <p:nvPr/>
          </p:nvSpPr>
          <p:spPr bwMode="auto"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fill="norm" stroke="1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66" name="Google Shape;1266;p29"/>
            <p:cNvSpPr/>
            <p:nvPr/>
          </p:nvSpPr>
          <p:spPr bwMode="auto">
            <a:xfrm>
              <a:off x="3202300" y="765275"/>
              <a:ext cx="74199" cy="74199"/>
            </a:xfrm>
            <a:custGeom>
              <a:avLst/>
              <a:gdLst/>
              <a:ahLst/>
              <a:cxnLst/>
              <a:rect l="l" t="t" r="r" b="b"/>
              <a:pathLst>
                <a:path w="2968" h="2968" fill="norm" stroke="1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67" name="Google Shape;1267;p29"/>
            <p:cNvSpPr/>
            <p:nvPr/>
          </p:nvSpPr>
          <p:spPr bwMode="auto"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fill="norm" stroke="1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68" name="Google Shape;1268;p29"/>
            <p:cNvSpPr/>
            <p:nvPr/>
          </p:nvSpPr>
          <p:spPr bwMode="auto"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fill="norm" stroke="1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269" name="Google Shape;1269;p29"/>
          <p:cNvGrpSpPr/>
          <p:nvPr/>
        </p:nvGrpSpPr>
        <p:grpSpPr bwMode="auto">
          <a:xfrm>
            <a:off x="3963663" y="-2091224"/>
            <a:ext cx="8043475" cy="8043475"/>
            <a:chOff x="1241175" y="-1300650"/>
            <a:chExt cx="8043475" cy="8043475"/>
          </a:xfrm>
        </p:grpSpPr>
        <p:sp>
          <p:nvSpPr>
            <p:cNvPr id="1270" name="Google Shape;1270;p29"/>
            <p:cNvSpPr/>
            <p:nvPr/>
          </p:nvSpPr>
          <p:spPr bwMode="auto"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fill="norm" stroke="1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71" name="Google Shape;1271;p29"/>
            <p:cNvSpPr/>
            <p:nvPr/>
          </p:nvSpPr>
          <p:spPr bwMode="auto">
            <a:xfrm>
              <a:off x="1787525" y="-755050"/>
              <a:ext cx="6950774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fill="norm" stroke="1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72" name="Google Shape;1272;p29"/>
            <p:cNvSpPr/>
            <p:nvPr/>
          </p:nvSpPr>
          <p:spPr bwMode="auto">
            <a:xfrm>
              <a:off x="2333125" y="-208675"/>
              <a:ext cx="5859575" cy="5860299"/>
            </a:xfrm>
            <a:custGeom>
              <a:avLst/>
              <a:gdLst/>
              <a:ahLst/>
              <a:cxnLst/>
              <a:rect l="l" t="t" r="r" b="b"/>
              <a:pathLst>
                <a:path w="234383" h="234412" fill="norm" stroke="1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73" name="Google Shape;1273;p29"/>
            <p:cNvSpPr/>
            <p:nvPr/>
          </p:nvSpPr>
          <p:spPr bwMode="auto"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fill="norm" stroke="1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74" name="Google Shape;1274;p29"/>
            <p:cNvSpPr/>
            <p:nvPr/>
          </p:nvSpPr>
          <p:spPr bwMode="auto"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fill="norm" stroke="1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75" name="Google Shape;1275;p29"/>
            <p:cNvSpPr/>
            <p:nvPr/>
          </p:nvSpPr>
          <p:spPr bwMode="auto">
            <a:xfrm>
              <a:off x="3971475" y="1430400"/>
              <a:ext cx="2583649" cy="2583649"/>
            </a:xfrm>
            <a:custGeom>
              <a:avLst/>
              <a:gdLst/>
              <a:ahLst/>
              <a:cxnLst/>
              <a:rect l="l" t="t" r="r" b="b"/>
              <a:pathLst>
                <a:path w="103346" h="103346" fill="norm" stroke="1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76" name="Google Shape;1276;p29"/>
            <p:cNvSpPr/>
            <p:nvPr/>
          </p:nvSpPr>
          <p:spPr bwMode="auto"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fill="norm" stroke="1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ackground 1" preserve="0" showMasterPhAnim="0" showMasterSp="1" userDrawn="1">
  <p:cSld name="CUSTOM_9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278" name="Google Shape;1278;p30"/>
          <p:cNvGrpSpPr/>
          <p:nvPr/>
        </p:nvGrpSpPr>
        <p:grpSpPr bwMode="auto">
          <a:xfrm>
            <a:off x="4800605" y="-2897863"/>
            <a:ext cx="8043475" cy="8043475"/>
            <a:chOff x="1241175" y="-1300650"/>
            <a:chExt cx="8043475" cy="8043475"/>
          </a:xfrm>
        </p:grpSpPr>
        <p:sp>
          <p:nvSpPr>
            <p:cNvPr id="1279" name="Google Shape;1279;p30"/>
            <p:cNvSpPr/>
            <p:nvPr/>
          </p:nvSpPr>
          <p:spPr bwMode="auto"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fill="norm" stroke="1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80" name="Google Shape;1280;p30"/>
            <p:cNvSpPr/>
            <p:nvPr/>
          </p:nvSpPr>
          <p:spPr bwMode="auto">
            <a:xfrm>
              <a:off x="1787525" y="-755050"/>
              <a:ext cx="6950774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fill="norm" stroke="1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81" name="Google Shape;1281;p30"/>
            <p:cNvSpPr/>
            <p:nvPr/>
          </p:nvSpPr>
          <p:spPr bwMode="auto">
            <a:xfrm>
              <a:off x="2333125" y="-208675"/>
              <a:ext cx="5859575" cy="5860299"/>
            </a:xfrm>
            <a:custGeom>
              <a:avLst/>
              <a:gdLst/>
              <a:ahLst/>
              <a:cxnLst/>
              <a:rect l="l" t="t" r="r" b="b"/>
              <a:pathLst>
                <a:path w="234383" h="234412" fill="norm" stroke="1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82" name="Google Shape;1282;p30"/>
            <p:cNvSpPr/>
            <p:nvPr/>
          </p:nvSpPr>
          <p:spPr bwMode="auto"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fill="norm" stroke="1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83" name="Google Shape;1283;p30"/>
            <p:cNvSpPr/>
            <p:nvPr/>
          </p:nvSpPr>
          <p:spPr bwMode="auto"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fill="norm" stroke="1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84" name="Google Shape;1284;p30"/>
            <p:cNvSpPr/>
            <p:nvPr/>
          </p:nvSpPr>
          <p:spPr bwMode="auto">
            <a:xfrm>
              <a:off x="3971475" y="1430400"/>
              <a:ext cx="2583649" cy="2583649"/>
            </a:xfrm>
            <a:custGeom>
              <a:avLst/>
              <a:gdLst/>
              <a:ahLst/>
              <a:cxnLst/>
              <a:rect l="l" t="t" r="r" b="b"/>
              <a:pathLst>
                <a:path w="103346" h="103346" fill="norm" stroke="1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85" name="Google Shape;1285;p30"/>
            <p:cNvSpPr/>
            <p:nvPr/>
          </p:nvSpPr>
          <p:spPr bwMode="auto"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fill="norm" stroke="1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286" name="Google Shape;1286;p30"/>
          <p:cNvGrpSpPr/>
          <p:nvPr/>
        </p:nvGrpSpPr>
        <p:grpSpPr bwMode="auto">
          <a:xfrm>
            <a:off x="218646" y="467609"/>
            <a:ext cx="8696480" cy="4569349"/>
            <a:chOff x="218646" y="467609"/>
            <a:chExt cx="8696480" cy="4569349"/>
          </a:xfrm>
        </p:grpSpPr>
        <p:grpSp>
          <p:nvGrpSpPr>
            <p:cNvPr id="1287" name="Google Shape;1287;p30"/>
            <p:cNvGrpSpPr/>
            <p:nvPr/>
          </p:nvGrpSpPr>
          <p:grpSpPr bwMode="auto">
            <a:xfrm>
              <a:off x="8309110" y="4708854"/>
              <a:ext cx="518268" cy="328105"/>
              <a:chOff x="783960" y="4261704"/>
              <a:chExt cx="518268" cy="328105"/>
            </a:xfrm>
          </p:grpSpPr>
          <p:sp>
            <p:nvSpPr>
              <p:cNvPr id="1288" name="Google Shape;1288;p30"/>
              <p:cNvSpPr/>
              <p:nvPr/>
            </p:nvSpPr>
            <p:spPr bwMode="auto"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fill="norm" stroke="1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grpSp>
            <p:nvGrpSpPr>
              <p:cNvPr id="1289" name="Google Shape;1289;p30"/>
              <p:cNvGrpSpPr/>
              <p:nvPr/>
            </p:nvGrpSpPr>
            <p:grpSpPr bwMode="auto">
              <a:xfrm>
                <a:off x="783960" y="4261704"/>
                <a:ext cx="518268" cy="328105"/>
                <a:chOff x="783960" y="4261704"/>
                <a:chExt cx="518268" cy="328105"/>
              </a:xfrm>
            </p:grpSpPr>
            <p:sp>
              <p:nvSpPr>
                <p:cNvPr id="1290" name="Google Shape;1290;p30"/>
                <p:cNvSpPr/>
                <p:nvPr/>
              </p:nvSpPr>
              <p:spPr bwMode="auto"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fill="norm" stroke="1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291" name="Google Shape;1291;p30"/>
                <p:cNvSpPr/>
                <p:nvPr/>
              </p:nvSpPr>
              <p:spPr bwMode="auto"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fill="norm" stroke="1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292" name="Google Shape;1292;p30"/>
                <p:cNvSpPr/>
                <p:nvPr/>
              </p:nvSpPr>
              <p:spPr bwMode="auto"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fill="norm" stroke="1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293" name="Google Shape;1293;p30"/>
                <p:cNvSpPr/>
                <p:nvPr/>
              </p:nvSpPr>
              <p:spPr bwMode="auto"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fill="norm" stroke="1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</p:grpSp>
        <p:grpSp>
          <p:nvGrpSpPr>
            <p:cNvPr id="1294" name="Google Shape;1294;p30"/>
            <p:cNvGrpSpPr/>
            <p:nvPr/>
          </p:nvGrpSpPr>
          <p:grpSpPr bwMode="auto">
            <a:xfrm>
              <a:off x="8682758" y="1527568"/>
              <a:ext cx="232368" cy="974453"/>
              <a:chOff x="2546733" y="2525280"/>
              <a:chExt cx="232368" cy="974453"/>
            </a:xfrm>
          </p:grpSpPr>
          <p:sp>
            <p:nvSpPr>
              <p:cNvPr id="1295" name="Google Shape;1295;p30"/>
              <p:cNvSpPr/>
              <p:nvPr/>
            </p:nvSpPr>
            <p:spPr bwMode="auto">
              <a:xfrm>
                <a:off x="2688157" y="2525280"/>
                <a:ext cx="90944" cy="91711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fill="norm" stroke="1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96" name="Google Shape;1296;p30"/>
              <p:cNvSpPr/>
              <p:nvPr/>
            </p:nvSpPr>
            <p:spPr bwMode="auto">
              <a:xfrm>
                <a:off x="2688157" y="2707890"/>
                <a:ext cx="90944" cy="91711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fill="norm" stroke="1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97" name="Google Shape;1297;p30"/>
              <p:cNvSpPr/>
              <p:nvPr/>
            </p:nvSpPr>
            <p:spPr bwMode="auto">
              <a:xfrm>
                <a:off x="2688157" y="2890500"/>
                <a:ext cx="90944" cy="91711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fill="norm" stroke="1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98" name="Google Shape;1298;p30"/>
              <p:cNvSpPr/>
              <p:nvPr/>
            </p:nvSpPr>
            <p:spPr bwMode="auto">
              <a:xfrm>
                <a:off x="2546733" y="2525280"/>
                <a:ext cx="91711" cy="91711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fill="norm" stroke="1" extrusionOk="0">
                    <a:moveTo>
                      <a:pt x="1968" y="0"/>
                    </a:moveTo>
                    <a:cubicBezTo>
                      <a:pt x="901" y="0"/>
                      <a:pt x="0" y="867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03" y="3069"/>
                      <a:pt x="3937" y="1968"/>
                    </a:cubicBezTo>
                    <a:cubicBezTo>
                      <a:pt x="3937" y="867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299" name="Google Shape;1299;p30"/>
              <p:cNvSpPr/>
              <p:nvPr/>
            </p:nvSpPr>
            <p:spPr bwMode="auto">
              <a:xfrm>
                <a:off x="2546733" y="2707890"/>
                <a:ext cx="91711" cy="91711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fill="norm" stroke="1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37" y="3069"/>
                      <a:pt x="3937" y="1968"/>
                    </a:cubicBezTo>
                    <a:cubicBezTo>
                      <a:pt x="3937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00" name="Google Shape;1300;p30"/>
              <p:cNvSpPr/>
              <p:nvPr/>
            </p:nvSpPr>
            <p:spPr bwMode="auto">
              <a:xfrm>
                <a:off x="2546733" y="2889707"/>
                <a:ext cx="91711" cy="91711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fill="norm" stroke="1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36"/>
                      <a:pt x="901" y="3937"/>
                      <a:pt x="1968" y="3937"/>
                    </a:cubicBezTo>
                    <a:cubicBezTo>
                      <a:pt x="3003" y="3937"/>
                      <a:pt x="3937" y="3036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01" name="Google Shape;1301;p30"/>
              <p:cNvSpPr/>
              <p:nvPr/>
            </p:nvSpPr>
            <p:spPr bwMode="auto">
              <a:xfrm>
                <a:off x="2688157" y="3043571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fill="norm" stroke="1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02" name="Google Shape;1302;p30"/>
              <p:cNvSpPr/>
              <p:nvPr/>
            </p:nvSpPr>
            <p:spPr bwMode="auto">
              <a:xfrm>
                <a:off x="2688157" y="3225387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fill="norm" stroke="1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03" name="Google Shape;1303;p30"/>
              <p:cNvSpPr/>
              <p:nvPr/>
            </p:nvSpPr>
            <p:spPr bwMode="auto">
              <a:xfrm>
                <a:off x="2688157" y="340799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fill="norm" stroke="1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04" name="Google Shape;1304;p30"/>
              <p:cNvSpPr/>
              <p:nvPr/>
            </p:nvSpPr>
            <p:spPr bwMode="auto">
              <a:xfrm>
                <a:off x="2546733" y="3043571"/>
                <a:ext cx="91711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fill="norm" stroke="1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901" y="3903"/>
                      <a:pt x="1968" y="3903"/>
                    </a:cubicBezTo>
                    <a:cubicBezTo>
                      <a:pt x="3003" y="3903"/>
                      <a:pt x="3903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05" name="Google Shape;1305;p30"/>
              <p:cNvSpPr/>
              <p:nvPr/>
            </p:nvSpPr>
            <p:spPr bwMode="auto">
              <a:xfrm>
                <a:off x="2546733" y="3224620"/>
                <a:ext cx="91711" cy="91711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fill="norm" stroke="1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103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06" name="Google Shape;1306;p30"/>
              <p:cNvSpPr/>
              <p:nvPr/>
            </p:nvSpPr>
            <p:spPr bwMode="auto">
              <a:xfrm>
                <a:off x="2546733" y="3407229"/>
                <a:ext cx="91711" cy="91711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fill="norm" stroke="1" extrusionOk="0">
                    <a:moveTo>
                      <a:pt x="1968" y="1"/>
                    </a:moveTo>
                    <a:cubicBezTo>
                      <a:pt x="901" y="1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069"/>
                      <a:pt x="3937" y="1969"/>
                    </a:cubicBezTo>
                    <a:cubicBezTo>
                      <a:pt x="3937" y="901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307" name="Google Shape;1307;p30"/>
            <p:cNvGrpSpPr/>
            <p:nvPr/>
          </p:nvGrpSpPr>
          <p:grpSpPr bwMode="auto">
            <a:xfrm>
              <a:off x="7931584" y="467609"/>
              <a:ext cx="648306" cy="649281"/>
              <a:chOff x="5022684" y="4300597"/>
              <a:chExt cx="648306" cy="649281"/>
            </a:xfrm>
          </p:grpSpPr>
          <p:sp>
            <p:nvSpPr>
              <p:cNvPr id="1308" name="Google Shape;1308;p30"/>
              <p:cNvSpPr/>
              <p:nvPr/>
            </p:nvSpPr>
            <p:spPr bwMode="auto"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fill="norm" stroke="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09" name="Google Shape;1309;p30"/>
              <p:cNvSpPr/>
              <p:nvPr/>
            </p:nvSpPr>
            <p:spPr bwMode="auto"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fill="norm" stroke="1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10" name="Google Shape;1310;p30"/>
              <p:cNvSpPr/>
              <p:nvPr/>
            </p:nvSpPr>
            <p:spPr bwMode="auto"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fill="norm" stroke="1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11" name="Google Shape;1311;p30"/>
              <p:cNvSpPr/>
              <p:nvPr/>
            </p:nvSpPr>
            <p:spPr bwMode="auto"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fill="norm" stroke="1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sp>
          <p:nvSpPr>
            <p:cNvPr id="1312" name="Google Shape;1312;p30"/>
            <p:cNvSpPr/>
            <p:nvPr/>
          </p:nvSpPr>
          <p:spPr bwMode="auto">
            <a:xfrm>
              <a:off x="4772155" y="4845647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fill="norm" stroke="1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1313" name="Google Shape;1313;p30"/>
            <p:cNvGrpSpPr/>
            <p:nvPr/>
          </p:nvGrpSpPr>
          <p:grpSpPr bwMode="auto">
            <a:xfrm>
              <a:off x="218646" y="488887"/>
              <a:ext cx="355724" cy="1888212"/>
              <a:chOff x="124471" y="1153724"/>
              <a:chExt cx="355724" cy="1888212"/>
            </a:xfrm>
          </p:grpSpPr>
          <p:sp>
            <p:nvSpPr>
              <p:cNvPr id="1314" name="Google Shape;1314;p30"/>
              <p:cNvSpPr/>
              <p:nvPr/>
            </p:nvSpPr>
            <p:spPr bwMode="auto"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fill="norm" stroke="1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15" name="Google Shape;1315;p30"/>
              <p:cNvSpPr/>
              <p:nvPr/>
            </p:nvSpPr>
            <p:spPr bwMode="auto"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fill="norm" stroke="1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16" name="Google Shape;1316;p30"/>
              <p:cNvSpPr/>
              <p:nvPr/>
            </p:nvSpPr>
            <p:spPr bwMode="auto"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fill="norm" stroke="1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17" name="Google Shape;1317;p30"/>
              <p:cNvSpPr/>
              <p:nvPr/>
            </p:nvSpPr>
            <p:spPr bwMode="auto"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fill="norm" stroke="1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18" name="Google Shape;1318;p30"/>
              <p:cNvSpPr/>
              <p:nvPr/>
            </p:nvSpPr>
            <p:spPr bwMode="auto"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fill="norm" stroke="1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319" name="Google Shape;1319;p30"/>
            <p:cNvGrpSpPr/>
            <p:nvPr/>
          </p:nvGrpSpPr>
          <p:grpSpPr bwMode="auto">
            <a:xfrm>
              <a:off x="313312" y="4328124"/>
              <a:ext cx="609540" cy="583574"/>
              <a:chOff x="3105300" y="593625"/>
              <a:chExt cx="256800" cy="245850"/>
            </a:xfrm>
          </p:grpSpPr>
          <p:sp>
            <p:nvSpPr>
              <p:cNvPr id="1320" name="Google Shape;1320;p30"/>
              <p:cNvSpPr/>
              <p:nvPr/>
            </p:nvSpPr>
            <p:spPr bwMode="auto"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fill="norm" stroke="1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21" name="Google Shape;1321;p30"/>
              <p:cNvSpPr/>
              <p:nvPr/>
            </p:nvSpPr>
            <p:spPr bwMode="auto">
              <a:xfrm>
                <a:off x="3202300" y="765275"/>
                <a:ext cx="74199" cy="74199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fill="norm" stroke="1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22" name="Google Shape;1322;p30"/>
              <p:cNvSpPr/>
              <p:nvPr/>
            </p:nvSpPr>
            <p:spPr bwMode="auto"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fill="norm" stroke="1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23" name="Google Shape;1323;p30"/>
              <p:cNvSpPr/>
              <p:nvPr/>
            </p:nvSpPr>
            <p:spPr bwMode="auto"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fill="norm" stroke="1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showMasterSp="1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 txBox="1"/>
          <p:nvPr>
            <p:ph type="title"/>
          </p:nvPr>
        </p:nvSpPr>
        <p:spPr bwMode="auto"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9" name="Google Shape;99;p4"/>
          <p:cNvSpPr txBox="1"/>
          <p:nvPr>
            <p:ph type="body" idx="1"/>
          </p:nvPr>
        </p:nvSpPr>
        <p:spPr bwMode="auto">
          <a:xfrm>
            <a:off x="720000" y="121575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marL="914400" lvl="1" indent="-3048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100" name="Google Shape;100;p4"/>
          <p:cNvGrpSpPr/>
          <p:nvPr/>
        </p:nvGrpSpPr>
        <p:grpSpPr bwMode="auto">
          <a:xfrm>
            <a:off x="4906538" y="-5017475"/>
            <a:ext cx="8043475" cy="8043475"/>
            <a:chOff x="1241175" y="-1300650"/>
            <a:chExt cx="8043475" cy="8043475"/>
          </a:xfrm>
        </p:grpSpPr>
        <p:sp>
          <p:nvSpPr>
            <p:cNvPr id="101" name="Google Shape;101;p4"/>
            <p:cNvSpPr/>
            <p:nvPr/>
          </p:nvSpPr>
          <p:spPr bwMode="auto"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fill="norm" stroke="1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 bwMode="auto">
            <a:xfrm>
              <a:off x="1787525" y="-755050"/>
              <a:ext cx="6950774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fill="norm" stroke="1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 bwMode="auto">
            <a:xfrm>
              <a:off x="2333125" y="-208675"/>
              <a:ext cx="5859575" cy="5860299"/>
            </a:xfrm>
            <a:custGeom>
              <a:avLst/>
              <a:gdLst/>
              <a:ahLst/>
              <a:cxnLst/>
              <a:rect l="l" t="t" r="r" b="b"/>
              <a:pathLst>
                <a:path w="234383" h="234412" fill="norm" stroke="1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 bwMode="auto"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fill="norm" stroke="1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 bwMode="auto"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fill="norm" stroke="1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 bwMode="auto">
            <a:xfrm>
              <a:off x="3971475" y="1430400"/>
              <a:ext cx="2583649" cy="2583649"/>
            </a:xfrm>
            <a:custGeom>
              <a:avLst/>
              <a:gdLst/>
              <a:ahLst/>
              <a:cxnLst/>
              <a:rect l="l" t="t" r="r" b="b"/>
              <a:pathLst>
                <a:path w="103346" h="103346" fill="norm" stroke="1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 bwMode="auto"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fill="norm" stroke="1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08" name="Google Shape;108;p4"/>
          <p:cNvGrpSpPr/>
          <p:nvPr/>
        </p:nvGrpSpPr>
        <p:grpSpPr bwMode="auto"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109" name="Google Shape;109;p4"/>
            <p:cNvSpPr/>
            <p:nvPr/>
          </p:nvSpPr>
          <p:spPr bwMode="auto"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fill="norm" stroke="1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0" name="Google Shape;110;p4"/>
            <p:cNvSpPr/>
            <p:nvPr/>
          </p:nvSpPr>
          <p:spPr bwMode="auto">
            <a:xfrm>
              <a:off x="3202300" y="765275"/>
              <a:ext cx="74199" cy="74199"/>
            </a:xfrm>
            <a:custGeom>
              <a:avLst/>
              <a:gdLst/>
              <a:ahLst/>
              <a:cxnLst/>
              <a:rect l="l" t="t" r="r" b="b"/>
              <a:pathLst>
                <a:path w="2968" h="2968" fill="norm" stroke="1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 bwMode="auto"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fill="norm" stroke="1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 bwMode="auto"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fill="norm" stroke="1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13" name="Google Shape;113;p4"/>
          <p:cNvGrpSpPr/>
          <p:nvPr/>
        </p:nvGrpSpPr>
        <p:grpSpPr bwMode="auto">
          <a:xfrm>
            <a:off x="152128" y="4457102"/>
            <a:ext cx="631910" cy="457789"/>
            <a:chOff x="855125" y="679497"/>
            <a:chExt cx="254310" cy="184228"/>
          </a:xfrm>
        </p:grpSpPr>
        <p:sp>
          <p:nvSpPr>
            <p:cNvPr id="114" name="Google Shape;114;p4"/>
            <p:cNvSpPr/>
            <p:nvPr/>
          </p:nvSpPr>
          <p:spPr bwMode="auto">
            <a:xfrm>
              <a:off x="1052335" y="679497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fill="norm" stroke="1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5" name="Google Shape;115;p4"/>
            <p:cNvSpPr/>
            <p:nvPr/>
          </p:nvSpPr>
          <p:spPr bwMode="auto"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fill="norm" stroke="1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6" name="Google Shape;116;p4"/>
            <p:cNvSpPr/>
            <p:nvPr/>
          </p:nvSpPr>
          <p:spPr bwMode="auto"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fill="norm" stroke="1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17" name="Google Shape;117;p4"/>
          <p:cNvGrpSpPr/>
          <p:nvPr/>
        </p:nvGrpSpPr>
        <p:grpSpPr bwMode="auto">
          <a:xfrm>
            <a:off x="4175362" y="164749"/>
            <a:ext cx="4700260" cy="4838912"/>
            <a:chOff x="2422424" y="393649"/>
            <a:chExt cx="4700260" cy="4838912"/>
          </a:xfrm>
        </p:grpSpPr>
        <p:sp>
          <p:nvSpPr>
            <p:cNvPr id="118" name="Google Shape;118;p4"/>
            <p:cNvSpPr/>
            <p:nvPr/>
          </p:nvSpPr>
          <p:spPr bwMode="auto">
            <a:xfrm>
              <a:off x="6778918" y="393649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fill="norm" stroke="1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 bwMode="auto">
            <a:xfrm>
              <a:off x="6679383" y="491332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fill="norm" stroke="1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 bwMode="auto">
            <a:xfrm>
              <a:off x="6878756" y="635481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fill="norm" stroke="1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 bwMode="auto">
            <a:xfrm>
              <a:off x="7037876" y="480211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fill="norm" stroke="1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 bwMode="auto">
            <a:xfrm>
              <a:off x="6914418" y="4456360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fill="norm" stroke="1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 bwMode="auto">
            <a:xfrm>
              <a:off x="2422424" y="5163443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fill="norm" stroke="1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 bwMode="auto">
            <a:xfrm>
              <a:off x="6778912" y="4687991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fill="norm" stroke="1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 bwMode="auto">
            <a:xfrm rot="-5400000">
              <a:off x="2540385" y="4983741"/>
              <a:ext cx="200917" cy="171662"/>
            </a:xfrm>
            <a:custGeom>
              <a:avLst/>
              <a:gdLst/>
              <a:ahLst/>
              <a:cxnLst/>
              <a:rect l="l" t="t" r="r" b="b"/>
              <a:pathLst>
                <a:path w="7273" h="6214" fill="norm" stroke="1" extrusionOk="0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ackground 2" preserve="0" showMasterPhAnim="0" showMasterSp="1" userDrawn="1">
  <p:cSld name="CUSTOM_9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325" name="Google Shape;1325;p31"/>
          <p:cNvGrpSpPr/>
          <p:nvPr/>
        </p:nvGrpSpPr>
        <p:grpSpPr bwMode="auto">
          <a:xfrm>
            <a:off x="4800605" y="-2897863"/>
            <a:ext cx="8043475" cy="8043475"/>
            <a:chOff x="1241175" y="-1300650"/>
            <a:chExt cx="8043475" cy="8043475"/>
          </a:xfrm>
        </p:grpSpPr>
        <p:sp>
          <p:nvSpPr>
            <p:cNvPr id="1326" name="Google Shape;1326;p31"/>
            <p:cNvSpPr/>
            <p:nvPr/>
          </p:nvSpPr>
          <p:spPr bwMode="auto"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fill="norm" stroke="1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27" name="Google Shape;1327;p31"/>
            <p:cNvSpPr/>
            <p:nvPr/>
          </p:nvSpPr>
          <p:spPr bwMode="auto">
            <a:xfrm>
              <a:off x="1787525" y="-755050"/>
              <a:ext cx="6950774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fill="norm" stroke="1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28" name="Google Shape;1328;p31"/>
            <p:cNvSpPr/>
            <p:nvPr/>
          </p:nvSpPr>
          <p:spPr bwMode="auto">
            <a:xfrm>
              <a:off x="2333125" y="-208675"/>
              <a:ext cx="5859575" cy="5860299"/>
            </a:xfrm>
            <a:custGeom>
              <a:avLst/>
              <a:gdLst/>
              <a:ahLst/>
              <a:cxnLst/>
              <a:rect l="l" t="t" r="r" b="b"/>
              <a:pathLst>
                <a:path w="234383" h="234412" fill="norm" stroke="1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29" name="Google Shape;1329;p31"/>
            <p:cNvSpPr/>
            <p:nvPr/>
          </p:nvSpPr>
          <p:spPr bwMode="auto"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fill="norm" stroke="1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30" name="Google Shape;1330;p31"/>
            <p:cNvSpPr/>
            <p:nvPr/>
          </p:nvSpPr>
          <p:spPr bwMode="auto"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fill="norm" stroke="1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31" name="Google Shape;1331;p31"/>
            <p:cNvSpPr/>
            <p:nvPr/>
          </p:nvSpPr>
          <p:spPr bwMode="auto">
            <a:xfrm>
              <a:off x="3971475" y="1430400"/>
              <a:ext cx="2583649" cy="2583649"/>
            </a:xfrm>
            <a:custGeom>
              <a:avLst/>
              <a:gdLst/>
              <a:ahLst/>
              <a:cxnLst/>
              <a:rect l="l" t="t" r="r" b="b"/>
              <a:pathLst>
                <a:path w="103346" h="103346" fill="norm" stroke="1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32" name="Google Shape;1332;p31"/>
            <p:cNvSpPr/>
            <p:nvPr/>
          </p:nvSpPr>
          <p:spPr bwMode="auto"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fill="norm" stroke="1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333" name="Google Shape;1333;p31"/>
          <p:cNvGrpSpPr/>
          <p:nvPr/>
        </p:nvGrpSpPr>
        <p:grpSpPr bwMode="auto">
          <a:xfrm>
            <a:off x="151608" y="193697"/>
            <a:ext cx="8393629" cy="4799168"/>
            <a:chOff x="151608" y="193697"/>
            <a:chExt cx="8393629" cy="4799168"/>
          </a:xfrm>
        </p:grpSpPr>
        <p:grpSp>
          <p:nvGrpSpPr>
            <p:cNvPr id="1334" name="Google Shape;1334;p31"/>
            <p:cNvGrpSpPr/>
            <p:nvPr/>
          </p:nvGrpSpPr>
          <p:grpSpPr bwMode="auto">
            <a:xfrm>
              <a:off x="507337" y="193699"/>
              <a:ext cx="609540" cy="583574"/>
              <a:chOff x="3105300" y="593625"/>
              <a:chExt cx="256800" cy="245850"/>
            </a:xfrm>
          </p:grpSpPr>
          <p:sp>
            <p:nvSpPr>
              <p:cNvPr id="1335" name="Google Shape;1335;p31"/>
              <p:cNvSpPr/>
              <p:nvPr/>
            </p:nvSpPr>
            <p:spPr bwMode="auto"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fill="norm" stroke="1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36" name="Google Shape;1336;p31"/>
              <p:cNvSpPr/>
              <p:nvPr/>
            </p:nvSpPr>
            <p:spPr bwMode="auto">
              <a:xfrm>
                <a:off x="3202300" y="765275"/>
                <a:ext cx="74199" cy="74199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fill="norm" stroke="1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37" name="Google Shape;1337;p31"/>
              <p:cNvSpPr/>
              <p:nvPr/>
            </p:nvSpPr>
            <p:spPr bwMode="auto"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fill="norm" stroke="1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38" name="Google Shape;1338;p31"/>
              <p:cNvSpPr/>
              <p:nvPr/>
            </p:nvSpPr>
            <p:spPr bwMode="auto"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fill="norm" stroke="1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339" name="Google Shape;1339;p31"/>
            <p:cNvGrpSpPr/>
            <p:nvPr/>
          </p:nvGrpSpPr>
          <p:grpSpPr bwMode="auto">
            <a:xfrm>
              <a:off x="7913327" y="1157702"/>
              <a:ext cx="631910" cy="457789"/>
              <a:chOff x="691339" y="-641130"/>
              <a:chExt cx="254310" cy="184228"/>
            </a:xfrm>
          </p:grpSpPr>
          <p:sp>
            <p:nvSpPr>
              <p:cNvPr id="1340" name="Google Shape;1340;p31"/>
              <p:cNvSpPr/>
              <p:nvPr/>
            </p:nvSpPr>
            <p:spPr bwMode="auto">
              <a:xfrm>
                <a:off x="888549" y="-641130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fill="norm" stroke="1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41" name="Google Shape;1341;p31"/>
              <p:cNvSpPr/>
              <p:nvPr/>
            </p:nvSpPr>
            <p:spPr bwMode="auto">
              <a:xfrm>
                <a:off x="691339" y="-590527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fill="norm" stroke="1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42" name="Google Shape;1342;p31"/>
              <p:cNvSpPr/>
              <p:nvPr/>
            </p:nvSpPr>
            <p:spPr bwMode="auto">
              <a:xfrm>
                <a:off x="753639" y="-528252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fill="norm" stroke="1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343" name="Google Shape;1343;p31"/>
            <p:cNvGrpSpPr/>
            <p:nvPr/>
          </p:nvGrpSpPr>
          <p:grpSpPr bwMode="auto">
            <a:xfrm>
              <a:off x="342634" y="4343584"/>
              <a:ext cx="648306" cy="649281"/>
              <a:chOff x="5022684" y="4300597"/>
              <a:chExt cx="648306" cy="649281"/>
            </a:xfrm>
          </p:grpSpPr>
          <p:sp>
            <p:nvSpPr>
              <p:cNvPr id="1344" name="Google Shape;1344;p31"/>
              <p:cNvSpPr/>
              <p:nvPr/>
            </p:nvSpPr>
            <p:spPr bwMode="auto"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fill="norm" stroke="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45" name="Google Shape;1345;p31"/>
              <p:cNvSpPr/>
              <p:nvPr/>
            </p:nvSpPr>
            <p:spPr bwMode="auto"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fill="norm" stroke="1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46" name="Google Shape;1346;p31"/>
              <p:cNvSpPr/>
              <p:nvPr/>
            </p:nvSpPr>
            <p:spPr bwMode="auto"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fill="norm" stroke="1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47" name="Google Shape;1347;p31"/>
              <p:cNvSpPr/>
              <p:nvPr/>
            </p:nvSpPr>
            <p:spPr bwMode="auto"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fill="norm" stroke="1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sp>
          <p:nvSpPr>
            <p:cNvPr id="1348" name="Google Shape;1348;p31"/>
            <p:cNvSpPr/>
            <p:nvPr/>
          </p:nvSpPr>
          <p:spPr bwMode="auto">
            <a:xfrm>
              <a:off x="7913330" y="193697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fill="norm" stroke="1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1349" name="Google Shape;1349;p31"/>
            <p:cNvGrpSpPr/>
            <p:nvPr/>
          </p:nvGrpSpPr>
          <p:grpSpPr bwMode="auto">
            <a:xfrm>
              <a:off x="151608" y="1402587"/>
              <a:ext cx="355724" cy="1888212"/>
              <a:chOff x="124471" y="1153724"/>
              <a:chExt cx="355724" cy="1888212"/>
            </a:xfrm>
          </p:grpSpPr>
          <p:sp>
            <p:nvSpPr>
              <p:cNvPr id="1350" name="Google Shape;1350;p31"/>
              <p:cNvSpPr/>
              <p:nvPr/>
            </p:nvSpPr>
            <p:spPr bwMode="auto"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fill="norm" stroke="1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51" name="Google Shape;1351;p31"/>
              <p:cNvSpPr/>
              <p:nvPr/>
            </p:nvSpPr>
            <p:spPr bwMode="auto"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fill="norm" stroke="1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52" name="Google Shape;1352;p31"/>
              <p:cNvSpPr/>
              <p:nvPr/>
            </p:nvSpPr>
            <p:spPr bwMode="auto"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fill="norm" stroke="1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53" name="Google Shape;1353;p31"/>
              <p:cNvSpPr/>
              <p:nvPr/>
            </p:nvSpPr>
            <p:spPr bwMode="auto"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fill="norm" stroke="1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54" name="Google Shape;1354;p31"/>
              <p:cNvSpPr/>
              <p:nvPr/>
            </p:nvSpPr>
            <p:spPr bwMode="auto"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fill="norm" stroke="1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355" name="Google Shape;1355;p31"/>
            <p:cNvGrpSpPr/>
            <p:nvPr/>
          </p:nvGrpSpPr>
          <p:grpSpPr bwMode="auto">
            <a:xfrm>
              <a:off x="5669774" y="4743018"/>
              <a:ext cx="229483" cy="220256"/>
              <a:chOff x="250712" y="2821681"/>
              <a:chExt cx="229483" cy="220256"/>
            </a:xfrm>
          </p:grpSpPr>
          <p:sp>
            <p:nvSpPr>
              <p:cNvPr id="1356" name="Google Shape;1356;p31"/>
              <p:cNvSpPr/>
              <p:nvPr/>
            </p:nvSpPr>
            <p:spPr bwMode="auto"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fill="norm" stroke="1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357" name="Google Shape;1357;p31"/>
              <p:cNvSpPr/>
              <p:nvPr/>
            </p:nvSpPr>
            <p:spPr bwMode="auto"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fill="norm" stroke="1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1358" name="Google Shape;1358;p31"/>
          <p:cNvGrpSpPr/>
          <p:nvPr/>
        </p:nvGrpSpPr>
        <p:grpSpPr bwMode="auto">
          <a:xfrm>
            <a:off x="8758502" y="3301184"/>
            <a:ext cx="232368" cy="973684"/>
            <a:chOff x="6656577" y="3252597"/>
            <a:chExt cx="232368" cy="973684"/>
          </a:xfrm>
        </p:grpSpPr>
        <p:sp>
          <p:nvSpPr>
            <p:cNvPr id="1359" name="Google Shape;1359;p31"/>
            <p:cNvSpPr/>
            <p:nvPr/>
          </p:nvSpPr>
          <p:spPr bwMode="auto">
            <a:xfrm>
              <a:off x="6797232" y="3252597"/>
              <a:ext cx="91711" cy="91711"/>
            </a:xfrm>
            <a:custGeom>
              <a:avLst/>
              <a:gdLst/>
              <a:ahLst/>
              <a:cxnLst/>
              <a:rect l="l" t="t" r="r" b="b"/>
              <a:pathLst>
                <a:path w="3937" h="3937" fill="norm" stroke="1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60" name="Google Shape;1360;p31"/>
            <p:cNvSpPr/>
            <p:nvPr/>
          </p:nvSpPr>
          <p:spPr bwMode="auto">
            <a:xfrm>
              <a:off x="6797232" y="3434438"/>
              <a:ext cx="91711" cy="91711"/>
            </a:xfrm>
            <a:custGeom>
              <a:avLst/>
              <a:gdLst/>
              <a:ahLst/>
              <a:cxnLst/>
              <a:rect l="l" t="t" r="r" b="b"/>
              <a:pathLst>
                <a:path w="3937" h="3937" fill="norm" stroke="1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61" name="Google Shape;1361;p31"/>
            <p:cNvSpPr/>
            <p:nvPr/>
          </p:nvSpPr>
          <p:spPr bwMode="auto">
            <a:xfrm>
              <a:off x="6797232" y="3617047"/>
              <a:ext cx="91711" cy="91711"/>
            </a:xfrm>
            <a:custGeom>
              <a:avLst/>
              <a:gdLst/>
              <a:ahLst/>
              <a:cxnLst/>
              <a:rect l="l" t="t" r="r" b="b"/>
              <a:pathLst>
                <a:path w="3937" h="3937" fill="norm" stroke="1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62" name="Google Shape;1362;p31"/>
            <p:cNvSpPr/>
            <p:nvPr/>
          </p:nvSpPr>
          <p:spPr bwMode="auto">
            <a:xfrm>
              <a:off x="6656577" y="3252597"/>
              <a:ext cx="91711" cy="91711"/>
            </a:xfrm>
            <a:custGeom>
              <a:avLst/>
              <a:gdLst/>
              <a:ahLst/>
              <a:cxnLst/>
              <a:rect l="l" t="t" r="r" b="b"/>
              <a:pathLst>
                <a:path w="3937" h="3937" fill="norm" stroke="1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63" name="Google Shape;1363;p31"/>
            <p:cNvSpPr/>
            <p:nvPr/>
          </p:nvSpPr>
          <p:spPr bwMode="auto">
            <a:xfrm>
              <a:off x="6656577" y="3434438"/>
              <a:ext cx="91711" cy="91711"/>
            </a:xfrm>
            <a:custGeom>
              <a:avLst/>
              <a:gdLst/>
              <a:ahLst/>
              <a:cxnLst/>
              <a:rect l="l" t="t" r="r" b="b"/>
              <a:pathLst>
                <a:path w="3937" h="3937" fill="norm" stroke="1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64" name="Google Shape;1364;p31"/>
            <p:cNvSpPr/>
            <p:nvPr/>
          </p:nvSpPr>
          <p:spPr bwMode="auto">
            <a:xfrm>
              <a:off x="6656577" y="3617047"/>
              <a:ext cx="91711" cy="91711"/>
            </a:xfrm>
            <a:custGeom>
              <a:avLst/>
              <a:gdLst/>
              <a:ahLst/>
              <a:cxnLst/>
              <a:rect l="l" t="t" r="r" b="b"/>
              <a:pathLst>
                <a:path w="3937" h="3937" fill="norm" stroke="1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65" name="Google Shape;1365;p31"/>
            <p:cNvSpPr/>
            <p:nvPr/>
          </p:nvSpPr>
          <p:spPr bwMode="auto">
            <a:xfrm>
              <a:off x="6797232" y="3769350"/>
              <a:ext cx="91711" cy="91711"/>
            </a:xfrm>
            <a:custGeom>
              <a:avLst/>
              <a:gdLst/>
              <a:ahLst/>
              <a:cxnLst/>
              <a:rect l="l" t="t" r="r" b="b"/>
              <a:pathLst>
                <a:path w="3937" h="3937" fill="norm" stroke="1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66" name="Google Shape;1366;p31"/>
            <p:cNvSpPr/>
            <p:nvPr/>
          </p:nvSpPr>
          <p:spPr bwMode="auto">
            <a:xfrm>
              <a:off x="6797232" y="3951936"/>
              <a:ext cx="91711" cy="91736"/>
            </a:xfrm>
            <a:custGeom>
              <a:avLst/>
              <a:gdLst/>
              <a:ahLst/>
              <a:cxnLst/>
              <a:rect l="l" t="t" r="r" b="b"/>
              <a:pathLst>
                <a:path w="3937" h="3938" fill="norm" stroke="1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67" name="Google Shape;1367;p31"/>
            <p:cNvSpPr/>
            <p:nvPr/>
          </p:nvSpPr>
          <p:spPr bwMode="auto"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fill="norm" stroke="1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68" name="Google Shape;1368;p31"/>
            <p:cNvSpPr/>
            <p:nvPr/>
          </p:nvSpPr>
          <p:spPr bwMode="auto">
            <a:xfrm>
              <a:off x="6656577" y="3769350"/>
              <a:ext cx="91711" cy="91711"/>
            </a:xfrm>
            <a:custGeom>
              <a:avLst/>
              <a:gdLst/>
              <a:ahLst/>
              <a:cxnLst/>
              <a:rect l="l" t="t" r="r" b="b"/>
              <a:pathLst>
                <a:path w="3937" h="3937" fill="norm" stroke="1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69" name="Google Shape;1369;p31"/>
            <p:cNvSpPr/>
            <p:nvPr/>
          </p:nvSpPr>
          <p:spPr bwMode="auto">
            <a:xfrm>
              <a:off x="6656577" y="3951936"/>
              <a:ext cx="91711" cy="91736"/>
            </a:xfrm>
            <a:custGeom>
              <a:avLst/>
              <a:gdLst/>
              <a:ahLst/>
              <a:cxnLst/>
              <a:rect l="l" t="t" r="r" b="b"/>
              <a:pathLst>
                <a:path w="3937" h="3938" fill="norm" stroke="1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70" name="Google Shape;1370;p31"/>
            <p:cNvSpPr/>
            <p:nvPr/>
          </p:nvSpPr>
          <p:spPr bwMode="auto">
            <a:xfrm>
              <a:off x="6656577" y="4135338"/>
              <a:ext cx="91711" cy="90944"/>
            </a:xfrm>
            <a:custGeom>
              <a:avLst/>
              <a:gdLst/>
              <a:ahLst/>
              <a:cxnLst/>
              <a:rect l="l" t="t" r="r" b="b"/>
              <a:pathLst>
                <a:path w="3937" h="3904" fill="norm" stroke="1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 slide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showMasterSp="1" userDrawn="1">
  <p:cSld name="CUSTOM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6" name="Google Shape;1376;p34"/>
          <p:cNvSpPr txBox="1"/>
          <p:nvPr>
            <p:ph type="title"/>
          </p:nvPr>
        </p:nvSpPr>
        <p:spPr bwMode="auto"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showMasterSp="1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>
            <p:ph type="title"/>
          </p:nvPr>
        </p:nvSpPr>
        <p:spPr bwMode="auto">
          <a:xfrm>
            <a:off x="713100" y="1260275"/>
            <a:ext cx="35355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200"/>
              <a:buNone/>
              <a:defRPr sz="2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8" name="Google Shape;128;p5"/>
          <p:cNvSpPr txBox="1"/>
          <p:nvPr>
            <p:ph type="title" idx="2"/>
          </p:nvPr>
        </p:nvSpPr>
        <p:spPr bwMode="auto">
          <a:xfrm>
            <a:off x="4895399" y="3195079"/>
            <a:ext cx="3535500" cy="5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200"/>
              <a:buNone/>
              <a:defRPr sz="2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9" name="Google Shape;129;p5"/>
          <p:cNvSpPr txBox="1"/>
          <p:nvPr>
            <p:ph type="subTitle" idx="1"/>
          </p:nvPr>
        </p:nvSpPr>
        <p:spPr bwMode="auto">
          <a:xfrm>
            <a:off x="4895399" y="3753979"/>
            <a:ext cx="3535500" cy="6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130" name="Google Shape;130;p5"/>
          <p:cNvSpPr txBox="1"/>
          <p:nvPr>
            <p:ph type="subTitle" idx="3"/>
          </p:nvPr>
        </p:nvSpPr>
        <p:spPr bwMode="auto">
          <a:xfrm>
            <a:off x="713100" y="1819175"/>
            <a:ext cx="3535500" cy="6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131" name="Google Shape;131;p5"/>
          <p:cNvSpPr txBox="1"/>
          <p:nvPr>
            <p:ph type="title" idx="4"/>
          </p:nvPr>
        </p:nvSpPr>
        <p:spPr bwMode="auto"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132" name="Google Shape;132;p5"/>
          <p:cNvGrpSpPr/>
          <p:nvPr/>
        </p:nvGrpSpPr>
        <p:grpSpPr bwMode="auto">
          <a:xfrm>
            <a:off x="4800605" y="-2897863"/>
            <a:ext cx="8043475" cy="8043475"/>
            <a:chOff x="1241175" y="-1300650"/>
            <a:chExt cx="8043475" cy="8043475"/>
          </a:xfrm>
        </p:grpSpPr>
        <p:sp>
          <p:nvSpPr>
            <p:cNvPr id="133" name="Google Shape;133;p5"/>
            <p:cNvSpPr/>
            <p:nvPr/>
          </p:nvSpPr>
          <p:spPr bwMode="auto"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fill="norm" stroke="1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 bwMode="auto">
            <a:xfrm>
              <a:off x="1787525" y="-755050"/>
              <a:ext cx="6950774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fill="norm" stroke="1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5" name="Google Shape;135;p5"/>
            <p:cNvSpPr/>
            <p:nvPr/>
          </p:nvSpPr>
          <p:spPr bwMode="auto">
            <a:xfrm>
              <a:off x="2333125" y="-208675"/>
              <a:ext cx="5859575" cy="5860299"/>
            </a:xfrm>
            <a:custGeom>
              <a:avLst/>
              <a:gdLst/>
              <a:ahLst/>
              <a:cxnLst/>
              <a:rect l="l" t="t" r="r" b="b"/>
              <a:pathLst>
                <a:path w="234383" h="234412" fill="norm" stroke="1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6" name="Google Shape;136;p5"/>
            <p:cNvSpPr/>
            <p:nvPr/>
          </p:nvSpPr>
          <p:spPr bwMode="auto"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fill="norm" stroke="1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7" name="Google Shape;137;p5"/>
            <p:cNvSpPr/>
            <p:nvPr/>
          </p:nvSpPr>
          <p:spPr bwMode="auto"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fill="norm" stroke="1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8" name="Google Shape;138;p5"/>
            <p:cNvSpPr/>
            <p:nvPr/>
          </p:nvSpPr>
          <p:spPr bwMode="auto">
            <a:xfrm>
              <a:off x="3971475" y="1430400"/>
              <a:ext cx="2583649" cy="2583649"/>
            </a:xfrm>
            <a:custGeom>
              <a:avLst/>
              <a:gdLst/>
              <a:ahLst/>
              <a:cxnLst/>
              <a:rect l="l" t="t" r="r" b="b"/>
              <a:pathLst>
                <a:path w="103346" h="103346" fill="norm" stroke="1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9" name="Google Shape;139;p5"/>
            <p:cNvSpPr/>
            <p:nvPr/>
          </p:nvSpPr>
          <p:spPr bwMode="auto"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fill="norm" stroke="1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40" name="Google Shape;140;p5"/>
          <p:cNvGrpSpPr/>
          <p:nvPr/>
        </p:nvGrpSpPr>
        <p:grpSpPr bwMode="auto">
          <a:xfrm>
            <a:off x="220727" y="193699"/>
            <a:ext cx="8725138" cy="4796141"/>
            <a:chOff x="220727" y="193699"/>
            <a:chExt cx="8725138" cy="4796141"/>
          </a:xfrm>
        </p:grpSpPr>
        <p:grpSp>
          <p:nvGrpSpPr>
            <p:cNvPr id="141" name="Google Shape;141;p5"/>
            <p:cNvGrpSpPr/>
            <p:nvPr/>
          </p:nvGrpSpPr>
          <p:grpSpPr bwMode="auto">
            <a:xfrm>
              <a:off x="551187" y="193699"/>
              <a:ext cx="609540" cy="583574"/>
              <a:chOff x="3105300" y="593625"/>
              <a:chExt cx="256800" cy="245850"/>
            </a:xfrm>
          </p:grpSpPr>
          <p:sp>
            <p:nvSpPr>
              <p:cNvPr id="142" name="Google Shape;142;p5"/>
              <p:cNvSpPr/>
              <p:nvPr/>
            </p:nvSpPr>
            <p:spPr bwMode="auto"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fill="norm" stroke="1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3" name="Google Shape;143;p5"/>
              <p:cNvSpPr/>
              <p:nvPr/>
            </p:nvSpPr>
            <p:spPr bwMode="auto">
              <a:xfrm>
                <a:off x="3202300" y="765275"/>
                <a:ext cx="74199" cy="74199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fill="norm" stroke="1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4" name="Google Shape;144;p5"/>
              <p:cNvSpPr/>
              <p:nvPr/>
            </p:nvSpPr>
            <p:spPr bwMode="auto"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fill="norm" stroke="1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5" name="Google Shape;145;p5"/>
              <p:cNvSpPr/>
              <p:nvPr/>
            </p:nvSpPr>
            <p:spPr bwMode="auto"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fill="norm" stroke="1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46" name="Google Shape;146;p5"/>
            <p:cNvGrpSpPr/>
            <p:nvPr/>
          </p:nvGrpSpPr>
          <p:grpSpPr bwMode="auto">
            <a:xfrm>
              <a:off x="610153" y="4251902"/>
              <a:ext cx="631910" cy="457789"/>
              <a:chOff x="855125" y="679497"/>
              <a:chExt cx="254310" cy="184228"/>
            </a:xfrm>
          </p:grpSpPr>
          <p:sp>
            <p:nvSpPr>
              <p:cNvPr id="147" name="Google Shape;147;p5"/>
              <p:cNvSpPr/>
              <p:nvPr/>
            </p:nvSpPr>
            <p:spPr bwMode="auto">
              <a:xfrm>
                <a:off x="1052335" y="679497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fill="norm" stroke="1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8" name="Google Shape;148;p5"/>
              <p:cNvSpPr/>
              <p:nvPr/>
            </p:nvSpPr>
            <p:spPr bwMode="auto">
              <a:xfrm>
                <a:off x="855125" y="730100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fill="norm" stroke="1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9" name="Google Shape;149;p5"/>
              <p:cNvSpPr/>
              <p:nvPr/>
            </p:nvSpPr>
            <p:spPr bwMode="auto">
              <a:xfrm>
                <a:off x="917425" y="792375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fill="norm" stroke="1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50" name="Google Shape;150;p5"/>
            <p:cNvGrpSpPr/>
            <p:nvPr/>
          </p:nvGrpSpPr>
          <p:grpSpPr bwMode="auto">
            <a:xfrm>
              <a:off x="8297559" y="4340559"/>
              <a:ext cx="648306" cy="649281"/>
              <a:chOff x="5022684" y="4300597"/>
              <a:chExt cx="648306" cy="649281"/>
            </a:xfrm>
          </p:grpSpPr>
          <p:sp>
            <p:nvSpPr>
              <p:cNvPr id="151" name="Google Shape;151;p5"/>
              <p:cNvSpPr/>
              <p:nvPr/>
            </p:nvSpPr>
            <p:spPr bwMode="auto"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fill="norm" stroke="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2" name="Google Shape;152;p5"/>
              <p:cNvSpPr/>
              <p:nvPr/>
            </p:nvSpPr>
            <p:spPr bwMode="auto"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fill="norm" stroke="1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3" name="Google Shape;153;p5"/>
              <p:cNvSpPr/>
              <p:nvPr/>
            </p:nvSpPr>
            <p:spPr bwMode="auto"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fill="norm" stroke="1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4" name="Google Shape;154;p5"/>
              <p:cNvSpPr/>
              <p:nvPr/>
            </p:nvSpPr>
            <p:spPr bwMode="auto"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fill="norm" stroke="1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55" name="Google Shape;155;p5"/>
            <p:cNvGrpSpPr/>
            <p:nvPr/>
          </p:nvGrpSpPr>
          <p:grpSpPr bwMode="auto">
            <a:xfrm>
              <a:off x="7250460" y="1777966"/>
              <a:ext cx="365869" cy="328105"/>
              <a:chOff x="7194285" y="1228366"/>
              <a:chExt cx="365869" cy="328105"/>
            </a:xfrm>
          </p:grpSpPr>
          <p:sp>
            <p:nvSpPr>
              <p:cNvPr id="156" name="Google Shape;156;p5"/>
              <p:cNvSpPr/>
              <p:nvPr/>
            </p:nvSpPr>
            <p:spPr bwMode="auto">
              <a:xfrm>
                <a:off x="7474434" y="1291960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fill="norm" stroke="1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7" name="Google Shape;157;p5"/>
              <p:cNvSpPr/>
              <p:nvPr/>
            </p:nvSpPr>
            <p:spPr bwMode="auto">
              <a:xfrm>
                <a:off x="7315920" y="1470723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fill="norm" stroke="1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8" name="Google Shape;158;p5"/>
              <p:cNvSpPr/>
              <p:nvPr/>
            </p:nvSpPr>
            <p:spPr bwMode="auto">
              <a:xfrm>
                <a:off x="7293820" y="1228366"/>
                <a:ext cx="15691" cy="213817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fill="norm" stroke="1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59" name="Google Shape;159;p5"/>
              <p:cNvSpPr/>
              <p:nvPr/>
            </p:nvSpPr>
            <p:spPr bwMode="auto">
              <a:xfrm>
                <a:off x="7194285" y="1326989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fill="norm" stroke="1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sp>
          <p:nvSpPr>
            <p:cNvPr id="160" name="Google Shape;160;p5"/>
            <p:cNvSpPr/>
            <p:nvPr/>
          </p:nvSpPr>
          <p:spPr bwMode="auto">
            <a:xfrm>
              <a:off x="1471030" y="4060597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fill="norm" stroke="1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161" name="Google Shape;161;p5"/>
            <p:cNvGrpSpPr/>
            <p:nvPr/>
          </p:nvGrpSpPr>
          <p:grpSpPr bwMode="auto">
            <a:xfrm>
              <a:off x="8566483" y="404987"/>
              <a:ext cx="355724" cy="1888212"/>
              <a:chOff x="124471" y="1153724"/>
              <a:chExt cx="355724" cy="1888212"/>
            </a:xfrm>
          </p:grpSpPr>
          <p:sp>
            <p:nvSpPr>
              <p:cNvPr id="162" name="Google Shape;162;p5"/>
              <p:cNvSpPr/>
              <p:nvPr/>
            </p:nvSpPr>
            <p:spPr bwMode="auto"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fill="norm" stroke="1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3" name="Google Shape;163;p5"/>
              <p:cNvSpPr/>
              <p:nvPr/>
            </p:nvSpPr>
            <p:spPr bwMode="auto"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fill="norm" stroke="1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4" name="Google Shape;164;p5"/>
              <p:cNvSpPr/>
              <p:nvPr/>
            </p:nvSpPr>
            <p:spPr bwMode="auto"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fill="norm" stroke="1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5" name="Google Shape;165;p5"/>
              <p:cNvSpPr/>
              <p:nvPr/>
            </p:nvSpPr>
            <p:spPr bwMode="auto"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fill="norm" stroke="1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6" name="Google Shape;166;p5"/>
              <p:cNvSpPr/>
              <p:nvPr/>
            </p:nvSpPr>
            <p:spPr bwMode="auto"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fill="norm" stroke="1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67" name="Google Shape;167;p5"/>
            <p:cNvGrpSpPr/>
            <p:nvPr/>
          </p:nvGrpSpPr>
          <p:grpSpPr bwMode="auto">
            <a:xfrm>
              <a:off x="220727" y="2508884"/>
              <a:ext cx="232368" cy="973684"/>
              <a:chOff x="6656577" y="3252597"/>
              <a:chExt cx="232368" cy="973684"/>
            </a:xfrm>
          </p:grpSpPr>
          <p:sp>
            <p:nvSpPr>
              <p:cNvPr id="168" name="Google Shape;168;p5"/>
              <p:cNvSpPr/>
              <p:nvPr/>
            </p:nvSpPr>
            <p:spPr bwMode="auto">
              <a:xfrm>
                <a:off x="6797232" y="3252597"/>
                <a:ext cx="91711" cy="91711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fill="norm" stroke="1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9" name="Google Shape;169;p5"/>
              <p:cNvSpPr/>
              <p:nvPr/>
            </p:nvSpPr>
            <p:spPr bwMode="auto">
              <a:xfrm>
                <a:off x="6797232" y="3434438"/>
                <a:ext cx="91711" cy="91711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fill="norm" stroke="1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0" name="Google Shape;170;p5"/>
              <p:cNvSpPr/>
              <p:nvPr/>
            </p:nvSpPr>
            <p:spPr bwMode="auto">
              <a:xfrm>
                <a:off x="6797232" y="3617047"/>
                <a:ext cx="91711" cy="91711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fill="norm" stroke="1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1" name="Google Shape;171;p5"/>
              <p:cNvSpPr/>
              <p:nvPr/>
            </p:nvSpPr>
            <p:spPr bwMode="auto">
              <a:xfrm>
                <a:off x="6656577" y="3252597"/>
                <a:ext cx="91711" cy="91711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fill="norm" stroke="1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2" name="Google Shape;172;p5"/>
              <p:cNvSpPr/>
              <p:nvPr/>
            </p:nvSpPr>
            <p:spPr bwMode="auto">
              <a:xfrm>
                <a:off x="6656577" y="3434438"/>
                <a:ext cx="91711" cy="91711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fill="norm" stroke="1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3" name="Google Shape;173;p5"/>
              <p:cNvSpPr/>
              <p:nvPr/>
            </p:nvSpPr>
            <p:spPr bwMode="auto">
              <a:xfrm>
                <a:off x="6656577" y="3617047"/>
                <a:ext cx="91711" cy="91711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fill="norm" stroke="1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4" name="Google Shape;174;p5"/>
              <p:cNvSpPr/>
              <p:nvPr/>
            </p:nvSpPr>
            <p:spPr bwMode="auto">
              <a:xfrm>
                <a:off x="6797232" y="3769350"/>
                <a:ext cx="91711" cy="91711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fill="norm" stroke="1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5" name="Google Shape;175;p5"/>
              <p:cNvSpPr/>
              <p:nvPr/>
            </p:nvSpPr>
            <p:spPr bwMode="auto">
              <a:xfrm>
                <a:off x="6797232" y="3951936"/>
                <a:ext cx="91711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fill="norm" stroke="1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6" name="Google Shape;176;p5"/>
              <p:cNvSpPr/>
              <p:nvPr/>
            </p:nvSpPr>
            <p:spPr bwMode="auto"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fill="norm" stroke="1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7" name="Google Shape;177;p5"/>
              <p:cNvSpPr/>
              <p:nvPr/>
            </p:nvSpPr>
            <p:spPr bwMode="auto">
              <a:xfrm>
                <a:off x="6656577" y="3769350"/>
                <a:ext cx="91711" cy="91711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fill="norm" stroke="1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8" name="Google Shape;178;p5"/>
              <p:cNvSpPr/>
              <p:nvPr/>
            </p:nvSpPr>
            <p:spPr bwMode="auto">
              <a:xfrm>
                <a:off x="6656577" y="3951936"/>
                <a:ext cx="91711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fill="norm" stroke="1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9" name="Google Shape;179;p5"/>
              <p:cNvSpPr/>
              <p:nvPr/>
            </p:nvSpPr>
            <p:spPr bwMode="auto">
              <a:xfrm>
                <a:off x="6656577" y="4135338"/>
                <a:ext cx="91711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fill="norm" stroke="1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showMasterSp="1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" name="Google Shape;181;p6"/>
          <p:cNvSpPr txBox="1"/>
          <p:nvPr>
            <p:ph type="title"/>
          </p:nvPr>
        </p:nvSpPr>
        <p:spPr bwMode="auto"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182" name="Google Shape;182;p6"/>
          <p:cNvGrpSpPr/>
          <p:nvPr/>
        </p:nvGrpSpPr>
        <p:grpSpPr bwMode="auto">
          <a:xfrm>
            <a:off x="4800605" y="-2897863"/>
            <a:ext cx="8043475" cy="8043475"/>
            <a:chOff x="1241175" y="-1300650"/>
            <a:chExt cx="8043475" cy="8043475"/>
          </a:xfrm>
        </p:grpSpPr>
        <p:sp>
          <p:nvSpPr>
            <p:cNvPr id="183" name="Google Shape;183;p6"/>
            <p:cNvSpPr/>
            <p:nvPr/>
          </p:nvSpPr>
          <p:spPr bwMode="auto"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fill="norm" stroke="1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4" name="Google Shape;184;p6"/>
            <p:cNvSpPr/>
            <p:nvPr/>
          </p:nvSpPr>
          <p:spPr bwMode="auto">
            <a:xfrm>
              <a:off x="1787525" y="-755050"/>
              <a:ext cx="6950774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fill="norm" stroke="1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5" name="Google Shape;185;p6"/>
            <p:cNvSpPr/>
            <p:nvPr/>
          </p:nvSpPr>
          <p:spPr bwMode="auto">
            <a:xfrm>
              <a:off x="2333125" y="-208675"/>
              <a:ext cx="5859575" cy="5860299"/>
            </a:xfrm>
            <a:custGeom>
              <a:avLst/>
              <a:gdLst/>
              <a:ahLst/>
              <a:cxnLst/>
              <a:rect l="l" t="t" r="r" b="b"/>
              <a:pathLst>
                <a:path w="234383" h="234412" fill="norm" stroke="1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 bwMode="auto"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fill="norm" stroke="1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 bwMode="auto"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fill="norm" stroke="1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 bwMode="auto">
            <a:xfrm>
              <a:off x="3971475" y="1430400"/>
              <a:ext cx="2583649" cy="2583649"/>
            </a:xfrm>
            <a:custGeom>
              <a:avLst/>
              <a:gdLst/>
              <a:ahLst/>
              <a:cxnLst/>
              <a:rect l="l" t="t" r="r" b="b"/>
              <a:pathLst>
                <a:path w="103346" h="103346" fill="norm" stroke="1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 bwMode="auto"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fill="norm" stroke="1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90" name="Google Shape;190;p6"/>
          <p:cNvGrpSpPr/>
          <p:nvPr/>
        </p:nvGrpSpPr>
        <p:grpSpPr bwMode="auto">
          <a:xfrm>
            <a:off x="149053" y="4565252"/>
            <a:ext cx="631910" cy="457789"/>
            <a:chOff x="855125" y="679497"/>
            <a:chExt cx="254310" cy="184228"/>
          </a:xfrm>
        </p:grpSpPr>
        <p:sp>
          <p:nvSpPr>
            <p:cNvPr id="191" name="Google Shape;191;p6"/>
            <p:cNvSpPr/>
            <p:nvPr/>
          </p:nvSpPr>
          <p:spPr bwMode="auto">
            <a:xfrm>
              <a:off x="1052335" y="679497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fill="norm" stroke="1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 bwMode="auto"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fill="norm" stroke="1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3" name="Google Shape;193;p6"/>
            <p:cNvSpPr/>
            <p:nvPr/>
          </p:nvSpPr>
          <p:spPr bwMode="auto"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fill="norm" stroke="1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94" name="Google Shape;194;p6"/>
          <p:cNvGrpSpPr/>
          <p:nvPr/>
        </p:nvGrpSpPr>
        <p:grpSpPr bwMode="auto">
          <a:xfrm>
            <a:off x="8566487" y="4536452"/>
            <a:ext cx="482553" cy="515376"/>
            <a:chOff x="5188437" y="4434502"/>
            <a:chExt cx="482553" cy="515376"/>
          </a:xfrm>
        </p:grpSpPr>
        <p:sp>
          <p:nvSpPr>
            <p:cNvPr id="195" name="Google Shape;195;p6"/>
            <p:cNvSpPr/>
            <p:nvPr/>
          </p:nvSpPr>
          <p:spPr bwMode="auto">
            <a:xfrm>
              <a:off x="5188437" y="4711802"/>
              <a:ext cx="166235" cy="166292"/>
            </a:xfrm>
            <a:custGeom>
              <a:avLst/>
              <a:gdLst/>
              <a:ahLst/>
              <a:cxnLst/>
              <a:rect l="l" t="t" r="r" b="b"/>
              <a:pathLst>
                <a:path w="3424" h="3425" fill="norm" stroke="1" extrusionOk="0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 bwMode="auto">
            <a:xfrm>
              <a:off x="5569375" y="4434502"/>
              <a:ext cx="101615" cy="101620"/>
            </a:xfrm>
            <a:custGeom>
              <a:avLst/>
              <a:gdLst/>
              <a:ahLst/>
              <a:cxnLst/>
              <a:rect l="l" t="t" r="r" b="b"/>
              <a:pathLst>
                <a:path w="2093" h="2093" fill="norm" stroke="1" extrusionOk="0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 bwMode="auto">
            <a:xfrm>
              <a:off x="5294185" y="4811309"/>
              <a:ext cx="138562" cy="138569"/>
            </a:xfrm>
            <a:custGeom>
              <a:avLst/>
              <a:gdLst/>
              <a:ahLst/>
              <a:cxnLst/>
              <a:rect l="l" t="t" r="r" b="b"/>
              <a:pathLst>
                <a:path w="2854" h="2854" fill="norm" stroke="1" extrusionOk="0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98" name="Google Shape;198;p6"/>
          <p:cNvGrpSpPr/>
          <p:nvPr/>
        </p:nvGrpSpPr>
        <p:grpSpPr bwMode="auto">
          <a:xfrm>
            <a:off x="8566483" y="404987"/>
            <a:ext cx="355724" cy="1888212"/>
            <a:chOff x="124471" y="1153724"/>
            <a:chExt cx="355724" cy="1888212"/>
          </a:xfrm>
        </p:grpSpPr>
        <p:sp>
          <p:nvSpPr>
            <p:cNvPr id="199" name="Google Shape;199;p6"/>
            <p:cNvSpPr/>
            <p:nvPr/>
          </p:nvSpPr>
          <p:spPr bwMode="auto">
            <a:xfrm>
              <a:off x="224005" y="1153724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fill="norm" stroke="1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0" name="Google Shape;200;p6"/>
            <p:cNvSpPr/>
            <p:nvPr/>
          </p:nvSpPr>
          <p:spPr bwMode="auto">
            <a:xfrm>
              <a:off x="124471" y="1251407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fill="norm" stroke="1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1" name="Google Shape;201;p6"/>
            <p:cNvSpPr/>
            <p:nvPr/>
          </p:nvSpPr>
          <p:spPr bwMode="auto">
            <a:xfrm>
              <a:off x="323843" y="1395556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fill="norm" stroke="1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2" name="Google Shape;202;p6"/>
            <p:cNvSpPr/>
            <p:nvPr/>
          </p:nvSpPr>
          <p:spPr bwMode="auto">
            <a:xfrm>
              <a:off x="250712" y="2821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fill="norm" stroke="1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3" name="Google Shape;203;p6"/>
            <p:cNvSpPr/>
            <p:nvPr/>
          </p:nvSpPr>
          <p:spPr bwMode="auto">
            <a:xfrm>
              <a:off x="394474" y="2956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fill="norm" stroke="1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04" name="Google Shape;204;p6"/>
          <p:cNvGrpSpPr/>
          <p:nvPr/>
        </p:nvGrpSpPr>
        <p:grpSpPr bwMode="auto">
          <a:xfrm>
            <a:off x="149052" y="264134"/>
            <a:ext cx="232368" cy="973684"/>
            <a:chOff x="6656577" y="3252597"/>
            <a:chExt cx="232368" cy="973684"/>
          </a:xfrm>
        </p:grpSpPr>
        <p:sp>
          <p:nvSpPr>
            <p:cNvPr id="205" name="Google Shape;205;p6"/>
            <p:cNvSpPr/>
            <p:nvPr/>
          </p:nvSpPr>
          <p:spPr bwMode="auto">
            <a:xfrm>
              <a:off x="6797232" y="3252597"/>
              <a:ext cx="91711" cy="91711"/>
            </a:xfrm>
            <a:custGeom>
              <a:avLst/>
              <a:gdLst/>
              <a:ahLst/>
              <a:cxnLst/>
              <a:rect l="l" t="t" r="r" b="b"/>
              <a:pathLst>
                <a:path w="3937" h="3937" fill="norm" stroke="1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 bwMode="auto">
            <a:xfrm>
              <a:off x="6797232" y="3434438"/>
              <a:ext cx="91711" cy="91711"/>
            </a:xfrm>
            <a:custGeom>
              <a:avLst/>
              <a:gdLst/>
              <a:ahLst/>
              <a:cxnLst/>
              <a:rect l="l" t="t" r="r" b="b"/>
              <a:pathLst>
                <a:path w="3937" h="3937" fill="norm" stroke="1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 bwMode="auto">
            <a:xfrm>
              <a:off x="6797232" y="3617047"/>
              <a:ext cx="91711" cy="91711"/>
            </a:xfrm>
            <a:custGeom>
              <a:avLst/>
              <a:gdLst/>
              <a:ahLst/>
              <a:cxnLst/>
              <a:rect l="l" t="t" r="r" b="b"/>
              <a:pathLst>
                <a:path w="3937" h="3937" fill="norm" stroke="1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 bwMode="auto">
            <a:xfrm>
              <a:off x="6656577" y="3252597"/>
              <a:ext cx="91711" cy="91711"/>
            </a:xfrm>
            <a:custGeom>
              <a:avLst/>
              <a:gdLst/>
              <a:ahLst/>
              <a:cxnLst/>
              <a:rect l="l" t="t" r="r" b="b"/>
              <a:pathLst>
                <a:path w="3937" h="3937" fill="norm" stroke="1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 bwMode="auto">
            <a:xfrm>
              <a:off x="6656577" y="3434438"/>
              <a:ext cx="91711" cy="91711"/>
            </a:xfrm>
            <a:custGeom>
              <a:avLst/>
              <a:gdLst/>
              <a:ahLst/>
              <a:cxnLst/>
              <a:rect l="l" t="t" r="r" b="b"/>
              <a:pathLst>
                <a:path w="3937" h="3937" fill="norm" stroke="1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0" name="Google Shape;210;p6"/>
            <p:cNvSpPr/>
            <p:nvPr/>
          </p:nvSpPr>
          <p:spPr bwMode="auto">
            <a:xfrm>
              <a:off x="6656577" y="3617047"/>
              <a:ext cx="91711" cy="91711"/>
            </a:xfrm>
            <a:custGeom>
              <a:avLst/>
              <a:gdLst/>
              <a:ahLst/>
              <a:cxnLst/>
              <a:rect l="l" t="t" r="r" b="b"/>
              <a:pathLst>
                <a:path w="3937" h="3937" fill="norm" stroke="1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1" name="Google Shape;211;p6"/>
            <p:cNvSpPr/>
            <p:nvPr/>
          </p:nvSpPr>
          <p:spPr bwMode="auto">
            <a:xfrm>
              <a:off x="6797232" y="3769350"/>
              <a:ext cx="91711" cy="91711"/>
            </a:xfrm>
            <a:custGeom>
              <a:avLst/>
              <a:gdLst/>
              <a:ahLst/>
              <a:cxnLst/>
              <a:rect l="l" t="t" r="r" b="b"/>
              <a:pathLst>
                <a:path w="3937" h="3937" fill="norm" stroke="1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2" name="Google Shape;212;p6"/>
            <p:cNvSpPr/>
            <p:nvPr/>
          </p:nvSpPr>
          <p:spPr bwMode="auto">
            <a:xfrm>
              <a:off x="6797232" y="3951936"/>
              <a:ext cx="91711" cy="91736"/>
            </a:xfrm>
            <a:custGeom>
              <a:avLst/>
              <a:gdLst/>
              <a:ahLst/>
              <a:cxnLst/>
              <a:rect l="l" t="t" r="r" b="b"/>
              <a:pathLst>
                <a:path w="3937" h="3938" fill="norm" stroke="1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3" name="Google Shape;213;p6"/>
            <p:cNvSpPr/>
            <p:nvPr/>
          </p:nvSpPr>
          <p:spPr bwMode="auto"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fill="norm" stroke="1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" name="Google Shape;214;p6"/>
            <p:cNvSpPr/>
            <p:nvPr/>
          </p:nvSpPr>
          <p:spPr bwMode="auto">
            <a:xfrm>
              <a:off x="6656577" y="3769350"/>
              <a:ext cx="91711" cy="91711"/>
            </a:xfrm>
            <a:custGeom>
              <a:avLst/>
              <a:gdLst/>
              <a:ahLst/>
              <a:cxnLst/>
              <a:rect l="l" t="t" r="r" b="b"/>
              <a:pathLst>
                <a:path w="3937" h="3937" fill="norm" stroke="1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 bwMode="auto">
            <a:xfrm>
              <a:off x="6656577" y="3951936"/>
              <a:ext cx="91711" cy="91736"/>
            </a:xfrm>
            <a:custGeom>
              <a:avLst/>
              <a:gdLst/>
              <a:ahLst/>
              <a:cxnLst/>
              <a:rect l="l" t="t" r="r" b="b"/>
              <a:pathLst>
                <a:path w="3937" h="3938" fill="norm" stroke="1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" name="Google Shape;216;p6"/>
            <p:cNvSpPr/>
            <p:nvPr/>
          </p:nvSpPr>
          <p:spPr bwMode="auto">
            <a:xfrm>
              <a:off x="6656577" y="4135338"/>
              <a:ext cx="91711" cy="90944"/>
            </a:xfrm>
            <a:custGeom>
              <a:avLst/>
              <a:gdLst/>
              <a:ahLst/>
              <a:cxnLst/>
              <a:rect l="l" t="t" r="r" b="b"/>
              <a:pathLst>
                <a:path w="3937" h="3904" fill="norm" stroke="1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17" name="Google Shape;217;p6"/>
          <p:cNvGrpSpPr/>
          <p:nvPr/>
        </p:nvGrpSpPr>
        <p:grpSpPr bwMode="auto">
          <a:xfrm>
            <a:off x="7173812" y="193699"/>
            <a:ext cx="609540" cy="583574"/>
            <a:chOff x="3105300" y="593625"/>
            <a:chExt cx="256800" cy="245850"/>
          </a:xfrm>
        </p:grpSpPr>
        <p:sp>
          <p:nvSpPr>
            <p:cNvPr id="218" name="Google Shape;218;p6"/>
            <p:cNvSpPr/>
            <p:nvPr/>
          </p:nvSpPr>
          <p:spPr bwMode="auto"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fill="norm" stroke="1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 bwMode="auto">
            <a:xfrm>
              <a:off x="3202300" y="765275"/>
              <a:ext cx="74199" cy="74199"/>
            </a:xfrm>
            <a:custGeom>
              <a:avLst/>
              <a:gdLst/>
              <a:ahLst/>
              <a:cxnLst/>
              <a:rect l="l" t="t" r="r" b="b"/>
              <a:pathLst>
                <a:path w="2968" h="2968" fill="norm" stroke="1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" name="Google Shape;220;p6"/>
            <p:cNvSpPr/>
            <p:nvPr/>
          </p:nvSpPr>
          <p:spPr bwMode="auto"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fill="norm" stroke="1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" name="Google Shape;221;p6"/>
            <p:cNvSpPr/>
            <p:nvPr/>
          </p:nvSpPr>
          <p:spPr bwMode="auto"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fill="norm" stroke="1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showMasterSp="1" userDrawn="1">
  <p:cSld name="ONE_COLUM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3" name="Google Shape;223;p7"/>
          <p:cNvSpPr txBox="1"/>
          <p:nvPr>
            <p:ph type="body" idx="1"/>
          </p:nvPr>
        </p:nvSpPr>
        <p:spPr bwMode="auto">
          <a:xfrm>
            <a:off x="4419600" y="1340893"/>
            <a:ext cx="3858900" cy="26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marL="914400" lvl="1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24" name="Google Shape;224;p7"/>
          <p:cNvSpPr txBox="1"/>
          <p:nvPr>
            <p:ph type="title"/>
          </p:nvPr>
        </p:nvSpPr>
        <p:spPr bwMode="auto">
          <a:xfrm>
            <a:off x="713100" y="2012175"/>
            <a:ext cx="2755200" cy="10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225" name="Google Shape;225;p7"/>
          <p:cNvGrpSpPr/>
          <p:nvPr/>
        </p:nvGrpSpPr>
        <p:grpSpPr bwMode="auto">
          <a:xfrm>
            <a:off x="4846105" y="-5016964"/>
            <a:ext cx="8043475" cy="8043475"/>
            <a:chOff x="1241175" y="-1300650"/>
            <a:chExt cx="8043475" cy="8043475"/>
          </a:xfrm>
        </p:grpSpPr>
        <p:sp>
          <p:nvSpPr>
            <p:cNvPr id="226" name="Google Shape;226;p7"/>
            <p:cNvSpPr/>
            <p:nvPr/>
          </p:nvSpPr>
          <p:spPr bwMode="auto"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fill="norm" stroke="1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7" name="Google Shape;227;p7"/>
            <p:cNvSpPr/>
            <p:nvPr/>
          </p:nvSpPr>
          <p:spPr bwMode="auto">
            <a:xfrm>
              <a:off x="1787525" y="-755050"/>
              <a:ext cx="6950774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fill="norm" stroke="1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 bwMode="auto">
            <a:xfrm>
              <a:off x="2333125" y="-208675"/>
              <a:ext cx="5859575" cy="5860299"/>
            </a:xfrm>
            <a:custGeom>
              <a:avLst/>
              <a:gdLst/>
              <a:ahLst/>
              <a:cxnLst/>
              <a:rect l="l" t="t" r="r" b="b"/>
              <a:pathLst>
                <a:path w="234383" h="234412" fill="norm" stroke="1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 bwMode="auto"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fill="norm" stroke="1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 bwMode="auto"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fill="norm" stroke="1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 bwMode="auto">
            <a:xfrm>
              <a:off x="3971475" y="1430400"/>
              <a:ext cx="2583649" cy="2583649"/>
            </a:xfrm>
            <a:custGeom>
              <a:avLst/>
              <a:gdLst/>
              <a:ahLst/>
              <a:cxnLst/>
              <a:rect l="l" t="t" r="r" b="b"/>
              <a:pathLst>
                <a:path w="103346" h="103346" fill="norm" stroke="1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 bwMode="auto"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fill="norm" stroke="1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33" name="Google Shape;233;p7"/>
          <p:cNvGrpSpPr/>
          <p:nvPr/>
        </p:nvGrpSpPr>
        <p:grpSpPr bwMode="auto">
          <a:xfrm>
            <a:off x="280137" y="93801"/>
            <a:ext cx="8677908" cy="4873927"/>
            <a:chOff x="280137" y="93801"/>
            <a:chExt cx="8677908" cy="4873927"/>
          </a:xfrm>
        </p:grpSpPr>
        <p:sp>
          <p:nvSpPr>
            <p:cNvPr id="234" name="Google Shape;234;p7"/>
            <p:cNvSpPr/>
            <p:nvPr/>
          </p:nvSpPr>
          <p:spPr bwMode="auto">
            <a:xfrm>
              <a:off x="7601469" y="93801"/>
              <a:ext cx="462359" cy="462382"/>
            </a:xfrm>
            <a:custGeom>
              <a:avLst/>
              <a:gdLst/>
              <a:ahLst/>
              <a:cxnLst/>
              <a:rect l="l" t="t" r="r" b="b"/>
              <a:pathLst>
                <a:path w="19848" h="19849" fill="norm" stroke="1" extrusionOk="0">
                  <a:moveTo>
                    <a:pt x="9640" y="935"/>
                  </a:moveTo>
                  <a:lnTo>
                    <a:pt x="9640" y="3803"/>
                  </a:lnTo>
                  <a:cubicBezTo>
                    <a:pt x="8907" y="3803"/>
                    <a:pt x="8173" y="3803"/>
                    <a:pt x="7506" y="3837"/>
                  </a:cubicBezTo>
                  <a:cubicBezTo>
                    <a:pt x="8306" y="2469"/>
                    <a:pt x="9140" y="1468"/>
                    <a:pt x="9640" y="935"/>
                  </a:cubicBezTo>
                  <a:close/>
                  <a:moveTo>
                    <a:pt x="10241" y="801"/>
                  </a:moveTo>
                  <a:cubicBezTo>
                    <a:pt x="10741" y="1302"/>
                    <a:pt x="11742" y="2436"/>
                    <a:pt x="12643" y="4004"/>
                  </a:cubicBezTo>
                  <a:cubicBezTo>
                    <a:pt x="11809" y="3937"/>
                    <a:pt x="11008" y="3837"/>
                    <a:pt x="10241" y="3837"/>
                  </a:cubicBezTo>
                  <a:lnTo>
                    <a:pt x="10241" y="801"/>
                  </a:lnTo>
                  <a:close/>
                  <a:moveTo>
                    <a:pt x="9073" y="768"/>
                  </a:moveTo>
                  <a:lnTo>
                    <a:pt x="9073" y="768"/>
                  </a:lnTo>
                  <a:cubicBezTo>
                    <a:pt x="8440" y="1435"/>
                    <a:pt x="7572" y="2503"/>
                    <a:pt x="6805" y="3937"/>
                  </a:cubicBezTo>
                  <a:cubicBezTo>
                    <a:pt x="5771" y="4004"/>
                    <a:pt x="4837" y="4170"/>
                    <a:pt x="4003" y="4337"/>
                  </a:cubicBezTo>
                  <a:cubicBezTo>
                    <a:pt x="5237" y="2636"/>
                    <a:pt x="6972" y="1402"/>
                    <a:pt x="9073" y="768"/>
                  </a:cubicBezTo>
                  <a:close/>
                  <a:moveTo>
                    <a:pt x="10975" y="768"/>
                  </a:moveTo>
                  <a:lnTo>
                    <a:pt x="10975" y="768"/>
                  </a:lnTo>
                  <a:cubicBezTo>
                    <a:pt x="13176" y="1402"/>
                    <a:pt x="15011" y="2803"/>
                    <a:pt x="16245" y="4637"/>
                  </a:cubicBezTo>
                  <a:cubicBezTo>
                    <a:pt x="15244" y="4437"/>
                    <a:pt x="14277" y="4237"/>
                    <a:pt x="13310" y="4104"/>
                  </a:cubicBezTo>
                  <a:cubicBezTo>
                    <a:pt x="12509" y="2603"/>
                    <a:pt x="11608" y="1468"/>
                    <a:pt x="10975" y="768"/>
                  </a:cubicBezTo>
                  <a:close/>
                  <a:moveTo>
                    <a:pt x="6805" y="1102"/>
                  </a:moveTo>
                  <a:lnTo>
                    <a:pt x="6805" y="1102"/>
                  </a:lnTo>
                  <a:cubicBezTo>
                    <a:pt x="5337" y="1935"/>
                    <a:pt x="4103" y="3103"/>
                    <a:pt x="3169" y="4571"/>
                  </a:cubicBezTo>
                  <a:cubicBezTo>
                    <a:pt x="2769" y="4671"/>
                    <a:pt x="2402" y="4771"/>
                    <a:pt x="2002" y="4871"/>
                  </a:cubicBezTo>
                  <a:cubicBezTo>
                    <a:pt x="3169" y="3136"/>
                    <a:pt x="4837" y="1802"/>
                    <a:pt x="6805" y="1102"/>
                  </a:cubicBezTo>
                  <a:close/>
                  <a:moveTo>
                    <a:pt x="13543" y="1302"/>
                  </a:moveTo>
                  <a:lnTo>
                    <a:pt x="13543" y="1302"/>
                  </a:lnTo>
                  <a:cubicBezTo>
                    <a:pt x="15411" y="2069"/>
                    <a:pt x="16946" y="3437"/>
                    <a:pt x="17980" y="5138"/>
                  </a:cubicBezTo>
                  <a:cubicBezTo>
                    <a:pt x="17646" y="5038"/>
                    <a:pt x="17346" y="4971"/>
                    <a:pt x="17012" y="4871"/>
                  </a:cubicBezTo>
                  <a:cubicBezTo>
                    <a:pt x="16178" y="3437"/>
                    <a:pt x="14978" y="2169"/>
                    <a:pt x="13543" y="1302"/>
                  </a:cubicBezTo>
                  <a:close/>
                  <a:moveTo>
                    <a:pt x="6505" y="4471"/>
                  </a:moveTo>
                  <a:lnTo>
                    <a:pt x="6505" y="4471"/>
                  </a:lnTo>
                  <a:cubicBezTo>
                    <a:pt x="5838" y="5838"/>
                    <a:pt x="5337" y="7506"/>
                    <a:pt x="5271" y="9341"/>
                  </a:cubicBezTo>
                  <a:lnTo>
                    <a:pt x="5271" y="9574"/>
                  </a:lnTo>
                  <a:lnTo>
                    <a:pt x="2268" y="9574"/>
                  </a:lnTo>
                  <a:cubicBezTo>
                    <a:pt x="2302" y="7906"/>
                    <a:pt x="2802" y="6339"/>
                    <a:pt x="3603" y="4971"/>
                  </a:cubicBezTo>
                  <a:cubicBezTo>
                    <a:pt x="4103" y="4871"/>
                    <a:pt x="4737" y="4771"/>
                    <a:pt x="5337" y="4637"/>
                  </a:cubicBezTo>
                  <a:cubicBezTo>
                    <a:pt x="5738" y="4604"/>
                    <a:pt x="6105" y="4504"/>
                    <a:pt x="6505" y="4471"/>
                  </a:cubicBezTo>
                  <a:close/>
                  <a:moveTo>
                    <a:pt x="2802" y="5238"/>
                  </a:moveTo>
                  <a:cubicBezTo>
                    <a:pt x="2135" y="6539"/>
                    <a:pt x="1735" y="8006"/>
                    <a:pt x="1668" y="9608"/>
                  </a:cubicBezTo>
                  <a:lnTo>
                    <a:pt x="567" y="9608"/>
                  </a:lnTo>
                  <a:cubicBezTo>
                    <a:pt x="601" y="8173"/>
                    <a:pt x="968" y="6806"/>
                    <a:pt x="1601" y="5638"/>
                  </a:cubicBezTo>
                  <a:cubicBezTo>
                    <a:pt x="1935" y="5505"/>
                    <a:pt x="2335" y="5405"/>
                    <a:pt x="2802" y="5238"/>
                  </a:cubicBezTo>
                  <a:close/>
                  <a:moveTo>
                    <a:pt x="8888" y="4376"/>
                  </a:moveTo>
                  <a:cubicBezTo>
                    <a:pt x="9135" y="4376"/>
                    <a:pt x="9386" y="4384"/>
                    <a:pt x="9640" y="4404"/>
                  </a:cubicBezTo>
                  <a:lnTo>
                    <a:pt x="9640" y="9608"/>
                  </a:lnTo>
                  <a:lnTo>
                    <a:pt x="5804" y="9608"/>
                  </a:lnTo>
                  <a:lnTo>
                    <a:pt x="5804" y="9441"/>
                  </a:lnTo>
                  <a:cubicBezTo>
                    <a:pt x="5904" y="7506"/>
                    <a:pt x="6471" y="5838"/>
                    <a:pt x="7172" y="4471"/>
                  </a:cubicBezTo>
                  <a:cubicBezTo>
                    <a:pt x="7714" y="4423"/>
                    <a:pt x="8290" y="4376"/>
                    <a:pt x="8888" y="4376"/>
                  </a:cubicBezTo>
                  <a:close/>
                  <a:moveTo>
                    <a:pt x="10241" y="4404"/>
                  </a:moveTo>
                  <a:cubicBezTo>
                    <a:pt x="11075" y="4437"/>
                    <a:pt x="11975" y="4504"/>
                    <a:pt x="12943" y="4637"/>
                  </a:cubicBezTo>
                  <a:cubicBezTo>
                    <a:pt x="13610" y="5972"/>
                    <a:pt x="14144" y="7606"/>
                    <a:pt x="14244" y="9441"/>
                  </a:cubicBezTo>
                  <a:lnTo>
                    <a:pt x="14244" y="9608"/>
                  </a:lnTo>
                  <a:lnTo>
                    <a:pt x="10241" y="9608"/>
                  </a:lnTo>
                  <a:lnTo>
                    <a:pt x="10241" y="4404"/>
                  </a:lnTo>
                  <a:close/>
                  <a:moveTo>
                    <a:pt x="13643" y="4737"/>
                  </a:moveTo>
                  <a:cubicBezTo>
                    <a:pt x="14611" y="4871"/>
                    <a:pt x="15611" y="5104"/>
                    <a:pt x="16679" y="5338"/>
                  </a:cubicBezTo>
                  <a:cubicBezTo>
                    <a:pt x="17313" y="6605"/>
                    <a:pt x="17746" y="8073"/>
                    <a:pt x="17813" y="9608"/>
                  </a:cubicBezTo>
                  <a:lnTo>
                    <a:pt x="14811" y="9608"/>
                  </a:lnTo>
                  <a:lnTo>
                    <a:pt x="14811" y="9407"/>
                  </a:lnTo>
                  <a:cubicBezTo>
                    <a:pt x="14744" y="7640"/>
                    <a:pt x="14277" y="6072"/>
                    <a:pt x="13643" y="4737"/>
                  </a:cubicBezTo>
                  <a:close/>
                  <a:moveTo>
                    <a:pt x="17346" y="5571"/>
                  </a:moveTo>
                  <a:lnTo>
                    <a:pt x="17346" y="5571"/>
                  </a:lnTo>
                  <a:cubicBezTo>
                    <a:pt x="17679" y="5638"/>
                    <a:pt x="18013" y="5772"/>
                    <a:pt x="18347" y="5838"/>
                  </a:cubicBezTo>
                  <a:cubicBezTo>
                    <a:pt x="18914" y="6972"/>
                    <a:pt x="19247" y="8273"/>
                    <a:pt x="19314" y="9608"/>
                  </a:cubicBezTo>
                  <a:lnTo>
                    <a:pt x="18347" y="9608"/>
                  </a:lnTo>
                  <a:cubicBezTo>
                    <a:pt x="18313" y="8140"/>
                    <a:pt x="17946" y="6806"/>
                    <a:pt x="17346" y="5571"/>
                  </a:cubicBezTo>
                  <a:close/>
                  <a:moveTo>
                    <a:pt x="1668" y="10108"/>
                  </a:moveTo>
                  <a:lnTo>
                    <a:pt x="1668" y="10141"/>
                  </a:lnTo>
                  <a:cubicBezTo>
                    <a:pt x="1735" y="11843"/>
                    <a:pt x="2168" y="13477"/>
                    <a:pt x="2969" y="14911"/>
                  </a:cubicBezTo>
                  <a:cubicBezTo>
                    <a:pt x="2602" y="14811"/>
                    <a:pt x="2235" y="14678"/>
                    <a:pt x="1801" y="14578"/>
                  </a:cubicBezTo>
                  <a:cubicBezTo>
                    <a:pt x="1068" y="13210"/>
                    <a:pt x="601" y="11742"/>
                    <a:pt x="567" y="10108"/>
                  </a:cubicBezTo>
                  <a:close/>
                  <a:moveTo>
                    <a:pt x="19314" y="10141"/>
                  </a:moveTo>
                  <a:cubicBezTo>
                    <a:pt x="19281" y="11843"/>
                    <a:pt x="18780" y="13444"/>
                    <a:pt x="17946" y="14811"/>
                  </a:cubicBezTo>
                  <a:cubicBezTo>
                    <a:pt x="17646" y="14911"/>
                    <a:pt x="17313" y="15012"/>
                    <a:pt x="16946" y="15112"/>
                  </a:cubicBezTo>
                  <a:cubicBezTo>
                    <a:pt x="17813" y="13677"/>
                    <a:pt x="18313" y="11976"/>
                    <a:pt x="18347" y="10141"/>
                  </a:cubicBezTo>
                  <a:close/>
                  <a:moveTo>
                    <a:pt x="5237" y="10141"/>
                  </a:moveTo>
                  <a:cubicBezTo>
                    <a:pt x="5271" y="12009"/>
                    <a:pt x="5771" y="13844"/>
                    <a:pt x="6738" y="15679"/>
                  </a:cubicBezTo>
                  <a:cubicBezTo>
                    <a:pt x="5771" y="15579"/>
                    <a:pt x="4770" y="15345"/>
                    <a:pt x="3736" y="15112"/>
                  </a:cubicBezTo>
                  <a:cubicBezTo>
                    <a:pt x="2802" y="13677"/>
                    <a:pt x="2268" y="11976"/>
                    <a:pt x="2235" y="10141"/>
                  </a:cubicBezTo>
                  <a:close/>
                  <a:moveTo>
                    <a:pt x="17813" y="10141"/>
                  </a:moveTo>
                  <a:cubicBezTo>
                    <a:pt x="17780" y="12076"/>
                    <a:pt x="17179" y="13844"/>
                    <a:pt x="16145" y="15345"/>
                  </a:cubicBezTo>
                  <a:cubicBezTo>
                    <a:pt x="15645" y="15479"/>
                    <a:pt x="15111" y="15612"/>
                    <a:pt x="14511" y="15679"/>
                  </a:cubicBezTo>
                  <a:cubicBezTo>
                    <a:pt x="14110" y="15779"/>
                    <a:pt x="13677" y="15812"/>
                    <a:pt x="13243" y="15845"/>
                  </a:cubicBezTo>
                  <a:cubicBezTo>
                    <a:pt x="14244" y="13977"/>
                    <a:pt x="14777" y="12109"/>
                    <a:pt x="14811" y="10141"/>
                  </a:cubicBezTo>
                  <a:close/>
                  <a:moveTo>
                    <a:pt x="9640" y="10141"/>
                  </a:moveTo>
                  <a:lnTo>
                    <a:pt x="9640" y="15946"/>
                  </a:lnTo>
                  <a:cubicBezTo>
                    <a:pt x="8940" y="15912"/>
                    <a:pt x="8173" y="15845"/>
                    <a:pt x="7439" y="15779"/>
                  </a:cubicBezTo>
                  <a:cubicBezTo>
                    <a:pt x="6405" y="13944"/>
                    <a:pt x="5838" y="12076"/>
                    <a:pt x="5804" y="10141"/>
                  </a:cubicBezTo>
                  <a:close/>
                  <a:moveTo>
                    <a:pt x="14244" y="10141"/>
                  </a:moveTo>
                  <a:cubicBezTo>
                    <a:pt x="14177" y="12109"/>
                    <a:pt x="13610" y="14011"/>
                    <a:pt x="12509" y="15912"/>
                  </a:cubicBezTo>
                  <a:cubicBezTo>
                    <a:pt x="11809" y="15979"/>
                    <a:pt x="11075" y="15979"/>
                    <a:pt x="10241" y="15979"/>
                  </a:cubicBezTo>
                  <a:lnTo>
                    <a:pt x="10241" y="10141"/>
                  </a:lnTo>
                  <a:close/>
                  <a:moveTo>
                    <a:pt x="17446" y="15612"/>
                  </a:moveTo>
                  <a:cubicBezTo>
                    <a:pt x="16445" y="16913"/>
                    <a:pt x="15111" y="17947"/>
                    <a:pt x="13577" y="18614"/>
                  </a:cubicBezTo>
                  <a:cubicBezTo>
                    <a:pt x="14744" y="17914"/>
                    <a:pt x="15745" y="16946"/>
                    <a:pt x="16512" y="15845"/>
                  </a:cubicBezTo>
                  <a:cubicBezTo>
                    <a:pt x="16846" y="15779"/>
                    <a:pt x="17146" y="15679"/>
                    <a:pt x="17446" y="15612"/>
                  </a:cubicBezTo>
                  <a:close/>
                  <a:moveTo>
                    <a:pt x="2268" y="15312"/>
                  </a:moveTo>
                  <a:lnTo>
                    <a:pt x="2268" y="15312"/>
                  </a:lnTo>
                  <a:cubicBezTo>
                    <a:pt x="2635" y="15445"/>
                    <a:pt x="3002" y="15512"/>
                    <a:pt x="3403" y="15612"/>
                  </a:cubicBezTo>
                  <a:cubicBezTo>
                    <a:pt x="4270" y="16913"/>
                    <a:pt x="5437" y="18014"/>
                    <a:pt x="6805" y="18781"/>
                  </a:cubicBezTo>
                  <a:cubicBezTo>
                    <a:pt x="4970" y="18147"/>
                    <a:pt x="3336" y="16913"/>
                    <a:pt x="2268" y="15312"/>
                  </a:cubicBezTo>
                  <a:close/>
                  <a:moveTo>
                    <a:pt x="7772" y="16413"/>
                  </a:moveTo>
                  <a:lnTo>
                    <a:pt x="7772" y="16413"/>
                  </a:lnTo>
                  <a:cubicBezTo>
                    <a:pt x="8440" y="16446"/>
                    <a:pt x="9073" y="16479"/>
                    <a:pt x="9640" y="16513"/>
                  </a:cubicBezTo>
                  <a:lnTo>
                    <a:pt x="9640" y="18914"/>
                  </a:lnTo>
                  <a:cubicBezTo>
                    <a:pt x="8940" y="18080"/>
                    <a:pt x="8306" y="17246"/>
                    <a:pt x="7772" y="16413"/>
                  </a:cubicBezTo>
                  <a:close/>
                  <a:moveTo>
                    <a:pt x="12176" y="16479"/>
                  </a:moveTo>
                  <a:lnTo>
                    <a:pt x="12176" y="16479"/>
                  </a:lnTo>
                  <a:cubicBezTo>
                    <a:pt x="11642" y="17347"/>
                    <a:pt x="10975" y="18247"/>
                    <a:pt x="10241" y="19081"/>
                  </a:cubicBezTo>
                  <a:lnTo>
                    <a:pt x="10241" y="16513"/>
                  </a:lnTo>
                  <a:lnTo>
                    <a:pt x="10608" y="16513"/>
                  </a:lnTo>
                  <a:cubicBezTo>
                    <a:pt x="11141" y="16513"/>
                    <a:pt x="11675" y="16513"/>
                    <a:pt x="12176" y="16479"/>
                  </a:cubicBezTo>
                  <a:close/>
                  <a:moveTo>
                    <a:pt x="4237" y="15812"/>
                  </a:moveTo>
                  <a:cubicBezTo>
                    <a:pt x="5237" y="16012"/>
                    <a:pt x="6171" y="16179"/>
                    <a:pt x="7105" y="16312"/>
                  </a:cubicBezTo>
                  <a:cubicBezTo>
                    <a:pt x="7639" y="17280"/>
                    <a:pt x="8339" y="18247"/>
                    <a:pt x="9140" y="19148"/>
                  </a:cubicBezTo>
                  <a:cubicBezTo>
                    <a:pt x="7139" y="18614"/>
                    <a:pt x="5437" y="17413"/>
                    <a:pt x="4237" y="15812"/>
                  </a:cubicBezTo>
                  <a:close/>
                  <a:moveTo>
                    <a:pt x="15645" y="16012"/>
                  </a:moveTo>
                  <a:lnTo>
                    <a:pt x="15645" y="16012"/>
                  </a:lnTo>
                  <a:cubicBezTo>
                    <a:pt x="14444" y="17480"/>
                    <a:pt x="12809" y="18614"/>
                    <a:pt x="10908" y="19148"/>
                  </a:cubicBezTo>
                  <a:cubicBezTo>
                    <a:pt x="11675" y="18247"/>
                    <a:pt x="12342" y="17347"/>
                    <a:pt x="12909" y="16446"/>
                  </a:cubicBezTo>
                  <a:cubicBezTo>
                    <a:pt x="13943" y="16346"/>
                    <a:pt x="14844" y="16179"/>
                    <a:pt x="15645" y="16012"/>
                  </a:cubicBezTo>
                  <a:close/>
                  <a:moveTo>
                    <a:pt x="9941" y="1"/>
                  </a:moveTo>
                  <a:cubicBezTo>
                    <a:pt x="4470" y="1"/>
                    <a:pt x="0" y="4471"/>
                    <a:pt x="0" y="9941"/>
                  </a:cubicBezTo>
                  <a:cubicBezTo>
                    <a:pt x="0" y="15412"/>
                    <a:pt x="4470" y="19848"/>
                    <a:pt x="9941" y="19848"/>
                  </a:cubicBezTo>
                  <a:lnTo>
                    <a:pt x="10174" y="19848"/>
                  </a:lnTo>
                  <a:cubicBezTo>
                    <a:pt x="15511" y="19782"/>
                    <a:pt x="19848" y="15345"/>
                    <a:pt x="19848" y="9941"/>
                  </a:cubicBezTo>
                  <a:cubicBezTo>
                    <a:pt x="19848" y="4504"/>
                    <a:pt x="15511" y="134"/>
                    <a:pt x="10141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235" name="Google Shape;235;p7"/>
            <p:cNvGrpSpPr/>
            <p:nvPr/>
          </p:nvGrpSpPr>
          <p:grpSpPr bwMode="auto">
            <a:xfrm>
              <a:off x="4632210" y="228066"/>
              <a:ext cx="365869" cy="328105"/>
              <a:chOff x="7194285" y="1228366"/>
              <a:chExt cx="365869" cy="328105"/>
            </a:xfrm>
          </p:grpSpPr>
          <p:sp>
            <p:nvSpPr>
              <p:cNvPr id="236" name="Google Shape;236;p7"/>
              <p:cNvSpPr/>
              <p:nvPr/>
            </p:nvSpPr>
            <p:spPr bwMode="auto">
              <a:xfrm>
                <a:off x="7474434" y="1291960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fill="norm" stroke="1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37" name="Google Shape;237;p7"/>
              <p:cNvSpPr/>
              <p:nvPr/>
            </p:nvSpPr>
            <p:spPr bwMode="auto">
              <a:xfrm>
                <a:off x="7315920" y="1470723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fill="norm" stroke="1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38" name="Google Shape;238;p7"/>
              <p:cNvSpPr/>
              <p:nvPr/>
            </p:nvSpPr>
            <p:spPr bwMode="auto">
              <a:xfrm>
                <a:off x="7293820" y="1228366"/>
                <a:ext cx="15691" cy="213817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fill="norm" stroke="1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39" name="Google Shape;239;p7"/>
              <p:cNvSpPr/>
              <p:nvPr/>
            </p:nvSpPr>
            <p:spPr bwMode="auto">
              <a:xfrm>
                <a:off x="7194285" y="1326989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fill="norm" stroke="1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sp>
          <p:nvSpPr>
            <p:cNvPr id="240" name="Google Shape;240;p7"/>
            <p:cNvSpPr/>
            <p:nvPr/>
          </p:nvSpPr>
          <p:spPr bwMode="auto">
            <a:xfrm>
              <a:off x="860780" y="296472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fill="norm" stroke="1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241" name="Google Shape;241;p7"/>
            <p:cNvGrpSpPr/>
            <p:nvPr/>
          </p:nvGrpSpPr>
          <p:grpSpPr bwMode="auto">
            <a:xfrm>
              <a:off x="8602321" y="2462062"/>
              <a:ext cx="355724" cy="1888212"/>
              <a:chOff x="124471" y="1153724"/>
              <a:chExt cx="355724" cy="1888212"/>
            </a:xfrm>
          </p:grpSpPr>
          <p:sp>
            <p:nvSpPr>
              <p:cNvPr id="242" name="Google Shape;242;p7"/>
              <p:cNvSpPr/>
              <p:nvPr/>
            </p:nvSpPr>
            <p:spPr bwMode="auto"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fill="norm" stroke="1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43" name="Google Shape;243;p7"/>
              <p:cNvSpPr/>
              <p:nvPr/>
            </p:nvSpPr>
            <p:spPr bwMode="auto"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fill="norm" stroke="1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44" name="Google Shape;244;p7"/>
              <p:cNvSpPr/>
              <p:nvPr/>
            </p:nvSpPr>
            <p:spPr bwMode="auto"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fill="norm" stroke="1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45" name="Google Shape;245;p7"/>
              <p:cNvSpPr/>
              <p:nvPr/>
            </p:nvSpPr>
            <p:spPr bwMode="auto"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fill="norm" stroke="1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46" name="Google Shape;246;p7"/>
              <p:cNvSpPr/>
              <p:nvPr/>
            </p:nvSpPr>
            <p:spPr bwMode="auto"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fill="norm" stroke="1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247" name="Google Shape;247;p7"/>
            <p:cNvGrpSpPr/>
            <p:nvPr/>
          </p:nvGrpSpPr>
          <p:grpSpPr bwMode="auto">
            <a:xfrm>
              <a:off x="280137" y="1059674"/>
              <a:ext cx="609540" cy="583574"/>
              <a:chOff x="3105300" y="593625"/>
              <a:chExt cx="256800" cy="245850"/>
            </a:xfrm>
          </p:grpSpPr>
          <p:sp>
            <p:nvSpPr>
              <p:cNvPr id="248" name="Google Shape;248;p7"/>
              <p:cNvSpPr/>
              <p:nvPr/>
            </p:nvSpPr>
            <p:spPr bwMode="auto"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fill="norm" stroke="1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49" name="Google Shape;249;p7"/>
              <p:cNvSpPr/>
              <p:nvPr/>
            </p:nvSpPr>
            <p:spPr bwMode="auto">
              <a:xfrm>
                <a:off x="3202300" y="765275"/>
                <a:ext cx="74199" cy="74199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fill="norm" stroke="1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50" name="Google Shape;250;p7"/>
              <p:cNvSpPr/>
              <p:nvPr/>
            </p:nvSpPr>
            <p:spPr bwMode="auto"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fill="norm" stroke="1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51" name="Google Shape;251;p7"/>
              <p:cNvSpPr/>
              <p:nvPr/>
            </p:nvSpPr>
            <p:spPr bwMode="auto"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fill="norm" stroke="1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252" name="Google Shape;252;p7"/>
            <p:cNvGrpSpPr/>
            <p:nvPr/>
          </p:nvGrpSpPr>
          <p:grpSpPr bwMode="auto">
            <a:xfrm>
              <a:off x="488778" y="4452227"/>
              <a:ext cx="631910" cy="457789"/>
              <a:chOff x="855125" y="679497"/>
              <a:chExt cx="254310" cy="184228"/>
            </a:xfrm>
          </p:grpSpPr>
          <p:sp>
            <p:nvSpPr>
              <p:cNvPr id="253" name="Google Shape;253;p7"/>
              <p:cNvSpPr/>
              <p:nvPr/>
            </p:nvSpPr>
            <p:spPr bwMode="auto">
              <a:xfrm>
                <a:off x="1052335" y="679497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fill="norm" stroke="1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54" name="Google Shape;254;p7"/>
              <p:cNvSpPr/>
              <p:nvPr/>
            </p:nvSpPr>
            <p:spPr bwMode="auto">
              <a:xfrm>
                <a:off x="855125" y="730100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fill="norm" stroke="1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55" name="Google Shape;255;p7"/>
              <p:cNvSpPr/>
              <p:nvPr/>
            </p:nvSpPr>
            <p:spPr bwMode="auto">
              <a:xfrm>
                <a:off x="917425" y="792375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fill="norm" stroke="1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256" name="Google Shape;256;p7"/>
            <p:cNvGrpSpPr/>
            <p:nvPr/>
          </p:nvGrpSpPr>
          <p:grpSpPr bwMode="auto">
            <a:xfrm>
              <a:off x="7450012" y="4632477"/>
              <a:ext cx="456233" cy="335252"/>
              <a:chOff x="8353512" y="4107552"/>
              <a:chExt cx="456233" cy="335252"/>
            </a:xfrm>
          </p:grpSpPr>
          <p:sp>
            <p:nvSpPr>
              <p:cNvPr id="257" name="Google Shape;257;p7"/>
              <p:cNvSpPr/>
              <p:nvPr/>
            </p:nvSpPr>
            <p:spPr bwMode="auto">
              <a:xfrm>
                <a:off x="8353512" y="4162027"/>
                <a:ext cx="159778" cy="158864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3272" fill="norm" stroke="1" extrusionOk="0">
                    <a:moveTo>
                      <a:pt x="0" y="0"/>
                    </a:moveTo>
                    <a:lnTo>
                      <a:pt x="0" y="3272"/>
                    </a:lnTo>
                    <a:lnTo>
                      <a:pt x="3291" y="3272"/>
                    </a:lnTo>
                    <a:lnTo>
                      <a:pt x="3291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58" name="Google Shape;258;p7"/>
              <p:cNvSpPr/>
              <p:nvPr/>
            </p:nvSpPr>
            <p:spPr bwMode="auto">
              <a:xfrm>
                <a:off x="8452315" y="4256216"/>
                <a:ext cx="185655" cy="186587"/>
              </a:xfrm>
              <a:custGeom>
                <a:avLst/>
                <a:gdLst/>
                <a:ahLst/>
                <a:cxnLst/>
                <a:rect l="l" t="t" r="r" b="b"/>
                <a:pathLst>
                  <a:path w="3824" h="3843" fill="norm" stroke="1" extrusionOk="0">
                    <a:moveTo>
                      <a:pt x="1" y="0"/>
                    </a:moveTo>
                    <a:lnTo>
                      <a:pt x="1" y="3843"/>
                    </a:lnTo>
                    <a:lnTo>
                      <a:pt x="3824" y="3843"/>
                    </a:lnTo>
                    <a:lnTo>
                      <a:pt x="3824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59" name="Google Shape;259;p7"/>
              <p:cNvSpPr/>
              <p:nvPr/>
            </p:nvSpPr>
            <p:spPr bwMode="auto">
              <a:xfrm>
                <a:off x="8616710" y="4107552"/>
                <a:ext cx="193035" cy="193045"/>
              </a:xfrm>
              <a:custGeom>
                <a:avLst/>
                <a:gdLst/>
                <a:ahLst/>
                <a:cxnLst/>
                <a:rect l="l" t="t" r="r" b="b"/>
                <a:pathLst>
                  <a:path w="3976" h="3976" fill="norm" stroke="1" extrusionOk="0">
                    <a:moveTo>
                      <a:pt x="0" y="0"/>
                    </a:moveTo>
                    <a:lnTo>
                      <a:pt x="0" y="3975"/>
                    </a:lnTo>
                    <a:lnTo>
                      <a:pt x="3976" y="3975"/>
                    </a:lnTo>
                    <a:lnTo>
                      <a:pt x="3976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showMasterSp="1" userDrawn="1">
  <p:cSld name="MAIN_POI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1" name="Google Shape;261;p8"/>
          <p:cNvSpPr txBox="1"/>
          <p:nvPr>
            <p:ph type="title"/>
          </p:nvPr>
        </p:nvSpPr>
        <p:spPr bwMode="auto">
          <a:xfrm>
            <a:off x="2447100" y="662625"/>
            <a:ext cx="5983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>
              <a:defRPr/>
            </a:pPr>
            <a:endParaRPr/>
          </a:p>
        </p:txBody>
      </p:sp>
      <p:grpSp>
        <p:nvGrpSpPr>
          <p:cNvPr id="262" name="Google Shape;262;p8"/>
          <p:cNvGrpSpPr/>
          <p:nvPr/>
        </p:nvGrpSpPr>
        <p:grpSpPr bwMode="auto">
          <a:xfrm>
            <a:off x="3963663" y="-2091224"/>
            <a:ext cx="8043475" cy="8043475"/>
            <a:chOff x="1241175" y="-1300650"/>
            <a:chExt cx="8043475" cy="8043475"/>
          </a:xfrm>
        </p:grpSpPr>
        <p:sp>
          <p:nvSpPr>
            <p:cNvPr id="263" name="Google Shape;263;p8"/>
            <p:cNvSpPr/>
            <p:nvPr/>
          </p:nvSpPr>
          <p:spPr bwMode="auto"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fill="norm" stroke="1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4" name="Google Shape;264;p8"/>
            <p:cNvSpPr/>
            <p:nvPr/>
          </p:nvSpPr>
          <p:spPr bwMode="auto">
            <a:xfrm>
              <a:off x="1787525" y="-755050"/>
              <a:ext cx="6950774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fill="norm" stroke="1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 bwMode="auto">
            <a:xfrm>
              <a:off x="2333125" y="-208675"/>
              <a:ext cx="5859575" cy="5860299"/>
            </a:xfrm>
            <a:custGeom>
              <a:avLst/>
              <a:gdLst/>
              <a:ahLst/>
              <a:cxnLst/>
              <a:rect l="l" t="t" r="r" b="b"/>
              <a:pathLst>
                <a:path w="234383" h="234412" fill="norm" stroke="1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 bwMode="auto"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fill="norm" stroke="1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7" name="Google Shape;267;p8"/>
            <p:cNvSpPr/>
            <p:nvPr/>
          </p:nvSpPr>
          <p:spPr bwMode="auto"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fill="norm" stroke="1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8" name="Google Shape;268;p8"/>
            <p:cNvSpPr/>
            <p:nvPr/>
          </p:nvSpPr>
          <p:spPr bwMode="auto">
            <a:xfrm>
              <a:off x="3971475" y="1430400"/>
              <a:ext cx="2583649" cy="2583649"/>
            </a:xfrm>
            <a:custGeom>
              <a:avLst/>
              <a:gdLst/>
              <a:ahLst/>
              <a:cxnLst/>
              <a:rect l="l" t="t" r="r" b="b"/>
              <a:pathLst>
                <a:path w="103346" h="103346" fill="norm" stroke="1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9" name="Google Shape;269;p8"/>
            <p:cNvSpPr/>
            <p:nvPr/>
          </p:nvSpPr>
          <p:spPr bwMode="auto"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fill="norm" stroke="1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70" name="Google Shape;270;p8"/>
          <p:cNvGrpSpPr/>
          <p:nvPr/>
        </p:nvGrpSpPr>
        <p:grpSpPr bwMode="auto"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271" name="Google Shape;271;p8"/>
            <p:cNvSpPr/>
            <p:nvPr/>
          </p:nvSpPr>
          <p:spPr bwMode="auto"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fill="norm" stroke="1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2" name="Google Shape;272;p8"/>
            <p:cNvSpPr/>
            <p:nvPr/>
          </p:nvSpPr>
          <p:spPr bwMode="auto">
            <a:xfrm>
              <a:off x="3202300" y="765275"/>
              <a:ext cx="74199" cy="74199"/>
            </a:xfrm>
            <a:custGeom>
              <a:avLst/>
              <a:gdLst/>
              <a:ahLst/>
              <a:cxnLst/>
              <a:rect l="l" t="t" r="r" b="b"/>
              <a:pathLst>
                <a:path w="2968" h="2968" fill="norm" stroke="1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3" name="Google Shape;273;p8"/>
            <p:cNvSpPr/>
            <p:nvPr/>
          </p:nvSpPr>
          <p:spPr bwMode="auto"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fill="norm" stroke="1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 bwMode="auto"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fill="norm" stroke="1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75" name="Google Shape;275;p8"/>
          <p:cNvGrpSpPr/>
          <p:nvPr/>
        </p:nvGrpSpPr>
        <p:grpSpPr bwMode="auto">
          <a:xfrm>
            <a:off x="8184044" y="317575"/>
            <a:ext cx="498706" cy="477465"/>
            <a:chOff x="3105300" y="593625"/>
            <a:chExt cx="256800" cy="245850"/>
          </a:xfrm>
        </p:grpSpPr>
        <p:sp>
          <p:nvSpPr>
            <p:cNvPr id="276" name="Google Shape;276;p8"/>
            <p:cNvSpPr/>
            <p:nvPr/>
          </p:nvSpPr>
          <p:spPr bwMode="auto"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fill="norm" stroke="1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 bwMode="auto">
            <a:xfrm>
              <a:off x="3202300" y="765275"/>
              <a:ext cx="74199" cy="74199"/>
            </a:xfrm>
            <a:custGeom>
              <a:avLst/>
              <a:gdLst/>
              <a:ahLst/>
              <a:cxnLst/>
              <a:rect l="l" t="t" r="r" b="b"/>
              <a:pathLst>
                <a:path w="2968" h="2968" fill="norm" stroke="1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 bwMode="auto"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fill="norm" stroke="1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9" name="Google Shape;279;p8"/>
            <p:cNvSpPr/>
            <p:nvPr/>
          </p:nvSpPr>
          <p:spPr bwMode="auto"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fill="norm" stroke="1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80" name="Google Shape;280;p8"/>
          <p:cNvGrpSpPr/>
          <p:nvPr/>
        </p:nvGrpSpPr>
        <p:grpSpPr bwMode="auto">
          <a:xfrm>
            <a:off x="8353512" y="4107552"/>
            <a:ext cx="456233" cy="335252"/>
            <a:chOff x="8353512" y="4107552"/>
            <a:chExt cx="456233" cy="335252"/>
          </a:xfrm>
        </p:grpSpPr>
        <p:sp>
          <p:nvSpPr>
            <p:cNvPr id="281" name="Google Shape;281;p8"/>
            <p:cNvSpPr/>
            <p:nvPr/>
          </p:nvSpPr>
          <p:spPr bwMode="auto">
            <a:xfrm>
              <a:off x="8353512" y="4162027"/>
              <a:ext cx="159778" cy="158864"/>
            </a:xfrm>
            <a:custGeom>
              <a:avLst/>
              <a:gdLst/>
              <a:ahLst/>
              <a:cxnLst/>
              <a:rect l="l" t="t" r="r" b="b"/>
              <a:pathLst>
                <a:path w="3291" h="3272" fill="norm" stroke="1" extrusionOk="0">
                  <a:moveTo>
                    <a:pt x="0" y="0"/>
                  </a:moveTo>
                  <a:lnTo>
                    <a:pt x="0" y="3272"/>
                  </a:lnTo>
                  <a:lnTo>
                    <a:pt x="3291" y="3272"/>
                  </a:lnTo>
                  <a:lnTo>
                    <a:pt x="3291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2" name="Google Shape;282;p8"/>
            <p:cNvSpPr/>
            <p:nvPr/>
          </p:nvSpPr>
          <p:spPr bwMode="auto">
            <a:xfrm>
              <a:off x="8452315" y="4256216"/>
              <a:ext cx="185655" cy="186587"/>
            </a:xfrm>
            <a:custGeom>
              <a:avLst/>
              <a:gdLst/>
              <a:ahLst/>
              <a:cxnLst/>
              <a:rect l="l" t="t" r="r" b="b"/>
              <a:pathLst>
                <a:path w="3824" h="3843" fill="norm" stroke="1" extrusionOk="0">
                  <a:moveTo>
                    <a:pt x="1" y="0"/>
                  </a:moveTo>
                  <a:lnTo>
                    <a:pt x="1" y="3843"/>
                  </a:lnTo>
                  <a:lnTo>
                    <a:pt x="3824" y="3843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3" name="Google Shape;283;p8"/>
            <p:cNvSpPr/>
            <p:nvPr/>
          </p:nvSpPr>
          <p:spPr bwMode="auto">
            <a:xfrm>
              <a:off x="8616710" y="4107552"/>
              <a:ext cx="193035" cy="193045"/>
            </a:xfrm>
            <a:custGeom>
              <a:avLst/>
              <a:gdLst/>
              <a:ahLst/>
              <a:cxnLst/>
              <a:rect l="l" t="t" r="r" b="b"/>
              <a:pathLst>
                <a:path w="3976" h="3976" fill="norm" stroke="1" extrusionOk="0">
                  <a:moveTo>
                    <a:pt x="0" y="0"/>
                  </a:moveTo>
                  <a:lnTo>
                    <a:pt x="0" y="3975"/>
                  </a:lnTo>
                  <a:lnTo>
                    <a:pt x="3976" y="3975"/>
                  </a:lnTo>
                  <a:lnTo>
                    <a:pt x="3976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84" name="Google Shape;284;p8"/>
          <p:cNvGrpSpPr/>
          <p:nvPr/>
        </p:nvGrpSpPr>
        <p:grpSpPr bwMode="auto">
          <a:xfrm>
            <a:off x="4713835" y="193704"/>
            <a:ext cx="518268" cy="328105"/>
            <a:chOff x="783960" y="4261704"/>
            <a:chExt cx="518268" cy="328105"/>
          </a:xfrm>
        </p:grpSpPr>
        <p:sp>
          <p:nvSpPr>
            <p:cNvPr id="285" name="Google Shape;285;p8"/>
            <p:cNvSpPr/>
            <p:nvPr/>
          </p:nvSpPr>
          <p:spPr bwMode="auto"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fill="norm" stroke="1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286" name="Google Shape;286;p8"/>
            <p:cNvGrpSpPr/>
            <p:nvPr/>
          </p:nvGrpSpPr>
          <p:grpSpPr bwMode="auto">
            <a:xfrm>
              <a:off x="783960" y="4261704"/>
              <a:ext cx="518268" cy="328105"/>
              <a:chOff x="783960" y="4261704"/>
              <a:chExt cx="518268" cy="328105"/>
            </a:xfrm>
          </p:grpSpPr>
          <p:sp>
            <p:nvSpPr>
              <p:cNvPr id="287" name="Google Shape;287;p8"/>
              <p:cNvSpPr/>
              <p:nvPr/>
            </p:nvSpPr>
            <p:spPr bwMode="auto"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fill="norm" stroke="1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88" name="Google Shape;288;p8"/>
              <p:cNvSpPr/>
              <p:nvPr/>
            </p:nvSpPr>
            <p:spPr bwMode="auto"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fill="norm" stroke="1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89" name="Google Shape;289;p8"/>
              <p:cNvSpPr/>
              <p:nvPr/>
            </p:nvSpPr>
            <p:spPr bwMode="auto"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fill="norm" stroke="1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90" name="Google Shape;290;p8"/>
              <p:cNvSpPr/>
              <p:nvPr/>
            </p:nvSpPr>
            <p:spPr bwMode="auto"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fill="norm" stroke="1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291" name="Google Shape;291;p8"/>
          <p:cNvGrpSpPr/>
          <p:nvPr/>
        </p:nvGrpSpPr>
        <p:grpSpPr bwMode="auto">
          <a:xfrm>
            <a:off x="8682758" y="1527568"/>
            <a:ext cx="232368" cy="974453"/>
            <a:chOff x="2546733" y="2525280"/>
            <a:chExt cx="232368" cy="974453"/>
          </a:xfrm>
        </p:grpSpPr>
        <p:sp>
          <p:nvSpPr>
            <p:cNvPr id="292" name="Google Shape;292;p8"/>
            <p:cNvSpPr/>
            <p:nvPr/>
          </p:nvSpPr>
          <p:spPr bwMode="auto">
            <a:xfrm>
              <a:off x="2688157" y="2525280"/>
              <a:ext cx="90944" cy="91711"/>
            </a:xfrm>
            <a:custGeom>
              <a:avLst/>
              <a:gdLst/>
              <a:ahLst/>
              <a:cxnLst/>
              <a:rect l="l" t="t" r="r" b="b"/>
              <a:pathLst>
                <a:path w="3904" h="3937" fill="norm" stroke="1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3" name="Google Shape;293;p8"/>
            <p:cNvSpPr/>
            <p:nvPr/>
          </p:nvSpPr>
          <p:spPr bwMode="auto">
            <a:xfrm>
              <a:off x="2688157" y="2707890"/>
              <a:ext cx="90944" cy="91711"/>
            </a:xfrm>
            <a:custGeom>
              <a:avLst/>
              <a:gdLst/>
              <a:ahLst/>
              <a:cxnLst/>
              <a:rect l="l" t="t" r="r" b="b"/>
              <a:pathLst>
                <a:path w="3904" h="3937" fill="norm" stroke="1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4" name="Google Shape;294;p8"/>
            <p:cNvSpPr/>
            <p:nvPr/>
          </p:nvSpPr>
          <p:spPr bwMode="auto">
            <a:xfrm>
              <a:off x="2688157" y="2890500"/>
              <a:ext cx="90944" cy="91711"/>
            </a:xfrm>
            <a:custGeom>
              <a:avLst/>
              <a:gdLst/>
              <a:ahLst/>
              <a:cxnLst/>
              <a:rect l="l" t="t" r="r" b="b"/>
              <a:pathLst>
                <a:path w="3904" h="3937" fill="norm" stroke="1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5" name="Google Shape;295;p8"/>
            <p:cNvSpPr/>
            <p:nvPr/>
          </p:nvSpPr>
          <p:spPr bwMode="auto">
            <a:xfrm>
              <a:off x="2546733" y="2525280"/>
              <a:ext cx="91711" cy="91711"/>
            </a:xfrm>
            <a:custGeom>
              <a:avLst/>
              <a:gdLst/>
              <a:ahLst/>
              <a:cxnLst/>
              <a:rect l="l" t="t" r="r" b="b"/>
              <a:pathLst>
                <a:path w="3937" h="3937" fill="norm" stroke="1" extrusionOk="0">
                  <a:moveTo>
                    <a:pt x="1968" y="0"/>
                  </a:moveTo>
                  <a:cubicBezTo>
                    <a:pt x="901" y="0"/>
                    <a:pt x="0" y="867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03" y="3069"/>
                    <a:pt x="3937" y="1968"/>
                  </a:cubicBezTo>
                  <a:cubicBezTo>
                    <a:pt x="3937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 bwMode="auto">
            <a:xfrm>
              <a:off x="2546733" y="2707890"/>
              <a:ext cx="91711" cy="91711"/>
            </a:xfrm>
            <a:custGeom>
              <a:avLst/>
              <a:gdLst/>
              <a:ahLst/>
              <a:cxnLst/>
              <a:rect l="l" t="t" r="r" b="b"/>
              <a:pathLst>
                <a:path w="3937" h="3937" fill="norm" stroke="1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 bwMode="auto">
            <a:xfrm>
              <a:off x="2546733" y="2889707"/>
              <a:ext cx="91711" cy="91711"/>
            </a:xfrm>
            <a:custGeom>
              <a:avLst/>
              <a:gdLst/>
              <a:ahLst/>
              <a:cxnLst/>
              <a:rect l="l" t="t" r="r" b="b"/>
              <a:pathLst>
                <a:path w="3937" h="3937" fill="norm" stroke="1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36"/>
                    <a:pt x="901" y="3937"/>
                    <a:pt x="1968" y="3937"/>
                  </a:cubicBezTo>
                  <a:cubicBezTo>
                    <a:pt x="3003" y="3937"/>
                    <a:pt x="3937" y="3036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8" name="Google Shape;298;p8"/>
            <p:cNvSpPr/>
            <p:nvPr/>
          </p:nvSpPr>
          <p:spPr bwMode="auto">
            <a:xfrm>
              <a:off x="2688157" y="3043571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fill="norm" stroke="1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 bwMode="auto">
            <a:xfrm>
              <a:off x="2688157" y="3225387"/>
              <a:ext cx="90944" cy="91736"/>
            </a:xfrm>
            <a:custGeom>
              <a:avLst/>
              <a:gdLst/>
              <a:ahLst/>
              <a:cxnLst/>
              <a:rect l="l" t="t" r="r" b="b"/>
              <a:pathLst>
                <a:path w="3904" h="3938" fill="norm" stroke="1" extrusionOk="0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 bwMode="auto">
            <a:xfrm>
              <a:off x="2688157" y="3407998"/>
              <a:ext cx="90944" cy="91736"/>
            </a:xfrm>
            <a:custGeom>
              <a:avLst/>
              <a:gdLst/>
              <a:ahLst/>
              <a:cxnLst/>
              <a:rect l="l" t="t" r="r" b="b"/>
              <a:pathLst>
                <a:path w="3904" h="3938" fill="norm" stroke="1" extrusionOk="0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1" name="Google Shape;301;p8"/>
            <p:cNvSpPr/>
            <p:nvPr/>
          </p:nvSpPr>
          <p:spPr bwMode="auto">
            <a:xfrm>
              <a:off x="2546733" y="3043571"/>
              <a:ext cx="91711" cy="90944"/>
            </a:xfrm>
            <a:custGeom>
              <a:avLst/>
              <a:gdLst/>
              <a:ahLst/>
              <a:cxnLst/>
              <a:rect l="l" t="t" r="r" b="b"/>
              <a:pathLst>
                <a:path w="3937" h="3904" fill="norm" stroke="1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901" y="3903"/>
                    <a:pt x="1968" y="3903"/>
                  </a:cubicBezTo>
                  <a:cubicBezTo>
                    <a:pt x="3003" y="3903"/>
                    <a:pt x="3903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2" name="Google Shape;302;p8"/>
            <p:cNvSpPr/>
            <p:nvPr/>
          </p:nvSpPr>
          <p:spPr bwMode="auto">
            <a:xfrm>
              <a:off x="2546733" y="3224620"/>
              <a:ext cx="91711" cy="91711"/>
            </a:xfrm>
            <a:custGeom>
              <a:avLst/>
              <a:gdLst/>
              <a:ahLst/>
              <a:cxnLst/>
              <a:rect l="l" t="t" r="r" b="b"/>
              <a:pathLst>
                <a:path w="3937" h="3937" fill="norm" stroke="1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103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3" name="Google Shape;303;p8"/>
            <p:cNvSpPr/>
            <p:nvPr/>
          </p:nvSpPr>
          <p:spPr bwMode="auto">
            <a:xfrm>
              <a:off x="2546733" y="3407229"/>
              <a:ext cx="91711" cy="91711"/>
            </a:xfrm>
            <a:custGeom>
              <a:avLst/>
              <a:gdLst/>
              <a:ahLst/>
              <a:cxnLst/>
              <a:rect l="l" t="t" r="r" b="b"/>
              <a:pathLst>
                <a:path w="3937" h="3937" fill="norm" stroke="1" extrusionOk="0">
                  <a:moveTo>
                    <a:pt x="1968" y="1"/>
                  </a:moveTo>
                  <a:cubicBezTo>
                    <a:pt x="901" y="1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069"/>
                    <a:pt x="3937" y="1969"/>
                  </a:cubicBezTo>
                  <a:cubicBezTo>
                    <a:pt x="3937" y="901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304" name="Google Shape;304;p8"/>
          <p:cNvGrpSpPr/>
          <p:nvPr/>
        </p:nvGrpSpPr>
        <p:grpSpPr bwMode="auto">
          <a:xfrm>
            <a:off x="4081928" y="4515327"/>
            <a:ext cx="631910" cy="457789"/>
            <a:chOff x="855125" y="679497"/>
            <a:chExt cx="254310" cy="184228"/>
          </a:xfrm>
        </p:grpSpPr>
        <p:sp>
          <p:nvSpPr>
            <p:cNvPr id="305" name="Google Shape;305;p8"/>
            <p:cNvSpPr/>
            <p:nvPr/>
          </p:nvSpPr>
          <p:spPr bwMode="auto">
            <a:xfrm>
              <a:off x="1052335" y="679497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fill="norm" stroke="1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 bwMode="auto"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fill="norm" stroke="1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 bwMode="auto"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fill="norm" stroke="1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showMasterSp="1" userDrawn="1">
  <p:cSld name="SECTION_TITLE_AND_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9" name="Google Shape;309;p9"/>
          <p:cNvSpPr txBox="1"/>
          <p:nvPr>
            <p:ph type="title"/>
          </p:nvPr>
        </p:nvSpPr>
        <p:spPr bwMode="auto">
          <a:xfrm>
            <a:off x="713100" y="1685688"/>
            <a:ext cx="4695000" cy="6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310" name="Google Shape;310;p9"/>
          <p:cNvSpPr txBox="1"/>
          <p:nvPr>
            <p:ph type="subTitle" idx="1"/>
          </p:nvPr>
        </p:nvSpPr>
        <p:spPr bwMode="auto">
          <a:xfrm>
            <a:off x="713100" y="2343913"/>
            <a:ext cx="4695000" cy="111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311" name="Google Shape;311;p9"/>
          <p:cNvGrpSpPr/>
          <p:nvPr/>
        </p:nvGrpSpPr>
        <p:grpSpPr bwMode="auto">
          <a:xfrm>
            <a:off x="3980486" y="-2089103"/>
            <a:ext cx="8043475" cy="8043475"/>
            <a:chOff x="1241175" y="-1300650"/>
            <a:chExt cx="8043475" cy="8043475"/>
          </a:xfrm>
        </p:grpSpPr>
        <p:sp>
          <p:nvSpPr>
            <p:cNvPr id="312" name="Google Shape;312;p9"/>
            <p:cNvSpPr/>
            <p:nvPr/>
          </p:nvSpPr>
          <p:spPr bwMode="auto"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fill="norm" stroke="1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3" name="Google Shape;313;p9"/>
            <p:cNvSpPr/>
            <p:nvPr/>
          </p:nvSpPr>
          <p:spPr bwMode="auto">
            <a:xfrm>
              <a:off x="1787525" y="-755050"/>
              <a:ext cx="6950774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fill="norm" stroke="1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4" name="Google Shape;314;p9"/>
            <p:cNvSpPr/>
            <p:nvPr/>
          </p:nvSpPr>
          <p:spPr bwMode="auto">
            <a:xfrm>
              <a:off x="2333125" y="-208675"/>
              <a:ext cx="5859575" cy="5860299"/>
            </a:xfrm>
            <a:custGeom>
              <a:avLst/>
              <a:gdLst/>
              <a:ahLst/>
              <a:cxnLst/>
              <a:rect l="l" t="t" r="r" b="b"/>
              <a:pathLst>
                <a:path w="234383" h="234412" fill="norm" stroke="1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5" name="Google Shape;315;p9"/>
            <p:cNvSpPr/>
            <p:nvPr/>
          </p:nvSpPr>
          <p:spPr bwMode="auto"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fill="norm" stroke="1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6" name="Google Shape;316;p9"/>
            <p:cNvSpPr/>
            <p:nvPr/>
          </p:nvSpPr>
          <p:spPr bwMode="auto"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fill="norm" stroke="1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7" name="Google Shape;317;p9"/>
            <p:cNvSpPr/>
            <p:nvPr/>
          </p:nvSpPr>
          <p:spPr bwMode="auto">
            <a:xfrm>
              <a:off x="3971475" y="1430400"/>
              <a:ext cx="2583649" cy="2583649"/>
            </a:xfrm>
            <a:custGeom>
              <a:avLst/>
              <a:gdLst/>
              <a:ahLst/>
              <a:cxnLst/>
              <a:rect l="l" t="t" r="r" b="b"/>
              <a:pathLst>
                <a:path w="103346" h="103346" fill="norm" stroke="1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18" name="Google Shape;318;p9"/>
            <p:cNvSpPr/>
            <p:nvPr/>
          </p:nvSpPr>
          <p:spPr bwMode="auto"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fill="norm" stroke="1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319" name="Google Shape;319;p9"/>
          <p:cNvGrpSpPr/>
          <p:nvPr/>
        </p:nvGrpSpPr>
        <p:grpSpPr bwMode="auto"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320" name="Google Shape;320;p9"/>
            <p:cNvSpPr/>
            <p:nvPr/>
          </p:nvSpPr>
          <p:spPr bwMode="auto"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fill="norm" stroke="1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1" name="Google Shape;321;p9"/>
            <p:cNvSpPr/>
            <p:nvPr/>
          </p:nvSpPr>
          <p:spPr bwMode="auto">
            <a:xfrm>
              <a:off x="3202300" y="765275"/>
              <a:ext cx="74199" cy="74199"/>
            </a:xfrm>
            <a:custGeom>
              <a:avLst/>
              <a:gdLst/>
              <a:ahLst/>
              <a:cxnLst/>
              <a:rect l="l" t="t" r="r" b="b"/>
              <a:pathLst>
                <a:path w="2968" h="2968" fill="norm" stroke="1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2" name="Google Shape;322;p9"/>
            <p:cNvSpPr/>
            <p:nvPr/>
          </p:nvSpPr>
          <p:spPr bwMode="auto"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fill="norm" stroke="1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3" name="Google Shape;323;p9"/>
            <p:cNvSpPr/>
            <p:nvPr/>
          </p:nvSpPr>
          <p:spPr bwMode="auto"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fill="norm" stroke="1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324" name="Google Shape;324;p9"/>
          <p:cNvGrpSpPr/>
          <p:nvPr/>
        </p:nvGrpSpPr>
        <p:grpSpPr bwMode="auto">
          <a:xfrm>
            <a:off x="3657878" y="4442802"/>
            <a:ext cx="631910" cy="457789"/>
            <a:chOff x="855125" y="679497"/>
            <a:chExt cx="254310" cy="184228"/>
          </a:xfrm>
        </p:grpSpPr>
        <p:sp>
          <p:nvSpPr>
            <p:cNvPr id="325" name="Google Shape;325;p9"/>
            <p:cNvSpPr/>
            <p:nvPr/>
          </p:nvSpPr>
          <p:spPr bwMode="auto">
            <a:xfrm>
              <a:off x="1052335" y="679497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fill="norm" stroke="1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6" name="Google Shape;326;p9"/>
            <p:cNvSpPr/>
            <p:nvPr/>
          </p:nvSpPr>
          <p:spPr bwMode="auto"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fill="norm" stroke="1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27" name="Google Shape;327;p9"/>
            <p:cNvSpPr/>
            <p:nvPr/>
          </p:nvSpPr>
          <p:spPr bwMode="auto"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fill="norm" stroke="1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328" name="Google Shape;328;p9"/>
          <p:cNvGrpSpPr/>
          <p:nvPr/>
        </p:nvGrpSpPr>
        <p:grpSpPr bwMode="auto">
          <a:xfrm>
            <a:off x="8184044" y="317575"/>
            <a:ext cx="498706" cy="477465"/>
            <a:chOff x="3105300" y="593625"/>
            <a:chExt cx="256800" cy="245850"/>
          </a:xfrm>
        </p:grpSpPr>
        <p:sp>
          <p:nvSpPr>
            <p:cNvPr id="329" name="Google Shape;329;p9"/>
            <p:cNvSpPr/>
            <p:nvPr/>
          </p:nvSpPr>
          <p:spPr bwMode="auto"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fill="norm" stroke="1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0" name="Google Shape;330;p9"/>
            <p:cNvSpPr/>
            <p:nvPr/>
          </p:nvSpPr>
          <p:spPr bwMode="auto">
            <a:xfrm>
              <a:off x="3202300" y="765275"/>
              <a:ext cx="74199" cy="74199"/>
            </a:xfrm>
            <a:custGeom>
              <a:avLst/>
              <a:gdLst/>
              <a:ahLst/>
              <a:cxnLst/>
              <a:rect l="l" t="t" r="r" b="b"/>
              <a:pathLst>
                <a:path w="2968" h="2968" fill="norm" stroke="1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1" name="Google Shape;331;p9"/>
            <p:cNvSpPr/>
            <p:nvPr/>
          </p:nvSpPr>
          <p:spPr bwMode="auto"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fill="norm" stroke="1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2" name="Google Shape;332;p9"/>
            <p:cNvSpPr/>
            <p:nvPr/>
          </p:nvSpPr>
          <p:spPr bwMode="auto"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fill="norm" stroke="1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333" name="Google Shape;333;p9"/>
          <p:cNvGrpSpPr/>
          <p:nvPr/>
        </p:nvGrpSpPr>
        <p:grpSpPr bwMode="auto">
          <a:xfrm>
            <a:off x="8353512" y="4107552"/>
            <a:ext cx="456233" cy="335252"/>
            <a:chOff x="8353512" y="4107552"/>
            <a:chExt cx="456233" cy="335252"/>
          </a:xfrm>
        </p:grpSpPr>
        <p:sp>
          <p:nvSpPr>
            <p:cNvPr id="334" name="Google Shape;334;p9"/>
            <p:cNvSpPr/>
            <p:nvPr/>
          </p:nvSpPr>
          <p:spPr bwMode="auto">
            <a:xfrm>
              <a:off x="8353512" y="4162027"/>
              <a:ext cx="159778" cy="158864"/>
            </a:xfrm>
            <a:custGeom>
              <a:avLst/>
              <a:gdLst/>
              <a:ahLst/>
              <a:cxnLst/>
              <a:rect l="l" t="t" r="r" b="b"/>
              <a:pathLst>
                <a:path w="3291" h="3272" fill="norm" stroke="1" extrusionOk="0">
                  <a:moveTo>
                    <a:pt x="0" y="0"/>
                  </a:moveTo>
                  <a:lnTo>
                    <a:pt x="0" y="3272"/>
                  </a:lnTo>
                  <a:lnTo>
                    <a:pt x="3291" y="3272"/>
                  </a:lnTo>
                  <a:lnTo>
                    <a:pt x="3291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5" name="Google Shape;335;p9"/>
            <p:cNvSpPr/>
            <p:nvPr/>
          </p:nvSpPr>
          <p:spPr bwMode="auto">
            <a:xfrm>
              <a:off x="8452315" y="4256216"/>
              <a:ext cx="185655" cy="186587"/>
            </a:xfrm>
            <a:custGeom>
              <a:avLst/>
              <a:gdLst/>
              <a:ahLst/>
              <a:cxnLst/>
              <a:rect l="l" t="t" r="r" b="b"/>
              <a:pathLst>
                <a:path w="3824" h="3843" fill="norm" stroke="1" extrusionOk="0">
                  <a:moveTo>
                    <a:pt x="1" y="0"/>
                  </a:moveTo>
                  <a:lnTo>
                    <a:pt x="1" y="3843"/>
                  </a:lnTo>
                  <a:lnTo>
                    <a:pt x="3824" y="3843"/>
                  </a:lnTo>
                  <a:lnTo>
                    <a:pt x="3824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6" name="Google Shape;336;p9"/>
            <p:cNvSpPr/>
            <p:nvPr/>
          </p:nvSpPr>
          <p:spPr bwMode="auto">
            <a:xfrm>
              <a:off x="8616710" y="4107552"/>
              <a:ext cx="193035" cy="193045"/>
            </a:xfrm>
            <a:custGeom>
              <a:avLst/>
              <a:gdLst/>
              <a:ahLst/>
              <a:cxnLst/>
              <a:rect l="l" t="t" r="r" b="b"/>
              <a:pathLst>
                <a:path w="3976" h="3976" fill="norm" stroke="1" extrusionOk="0">
                  <a:moveTo>
                    <a:pt x="0" y="0"/>
                  </a:moveTo>
                  <a:lnTo>
                    <a:pt x="0" y="3975"/>
                  </a:lnTo>
                  <a:lnTo>
                    <a:pt x="3976" y="3975"/>
                  </a:lnTo>
                  <a:lnTo>
                    <a:pt x="3976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337" name="Google Shape;337;p9"/>
          <p:cNvGrpSpPr/>
          <p:nvPr/>
        </p:nvGrpSpPr>
        <p:grpSpPr bwMode="auto">
          <a:xfrm>
            <a:off x="8682758" y="1527568"/>
            <a:ext cx="232368" cy="974453"/>
            <a:chOff x="2546733" y="2525280"/>
            <a:chExt cx="232368" cy="974453"/>
          </a:xfrm>
        </p:grpSpPr>
        <p:sp>
          <p:nvSpPr>
            <p:cNvPr id="338" name="Google Shape;338;p9"/>
            <p:cNvSpPr/>
            <p:nvPr/>
          </p:nvSpPr>
          <p:spPr bwMode="auto">
            <a:xfrm>
              <a:off x="2688157" y="2525280"/>
              <a:ext cx="90944" cy="91711"/>
            </a:xfrm>
            <a:custGeom>
              <a:avLst/>
              <a:gdLst/>
              <a:ahLst/>
              <a:cxnLst/>
              <a:rect l="l" t="t" r="r" b="b"/>
              <a:pathLst>
                <a:path w="3904" h="3937" fill="norm" stroke="1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9" name="Google Shape;339;p9"/>
            <p:cNvSpPr/>
            <p:nvPr/>
          </p:nvSpPr>
          <p:spPr bwMode="auto">
            <a:xfrm>
              <a:off x="2688157" y="2707890"/>
              <a:ext cx="90944" cy="91711"/>
            </a:xfrm>
            <a:custGeom>
              <a:avLst/>
              <a:gdLst/>
              <a:ahLst/>
              <a:cxnLst/>
              <a:rect l="l" t="t" r="r" b="b"/>
              <a:pathLst>
                <a:path w="3904" h="3937" fill="norm" stroke="1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0" name="Google Shape;340;p9"/>
            <p:cNvSpPr/>
            <p:nvPr/>
          </p:nvSpPr>
          <p:spPr bwMode="auto">
            <a:xfrm>
              <a:off x="2688157" y="2890500"/>
              <a:ext cx="90944" cy="91711"/>
            </a:xfrm>
            <a:custGeom>
              <a:avLst/>
              <a:gdLst/>
              <a:ahLst/>
              <a:cxnLst/>
              <a:rect l="l" t="t" r="r" b="b"/>
              <a:pathLst>
                <a:path w="3904" h="3937" fill="norm" stroke="1" extrusionOk="0">
                  <a:moveTo>
                    <a:pt x="1935" y="0"/>
                  </a:moveTo>
                  <a:cubicBezTo>
                    <a:pt x="868" y="0"/>
                    <a:pt x="0" y="901"/>
                    <a:pt x="0" y="1968"/>
                  </a:cubicBezTo>
                  <a:cubicBezTo>
                    <a:pt x="0" y="3036"/>
                    <a:pt x="868" y="3936"/>
                    <a:pt x="1935" y="3936"/>
                  </a:cubicBezTo>
                  <a:cubicBezTo>
                    <a:pt x="3036" y="3936"/>
                    <a:pt x="3903" y="3036"/>
                    <a:pt x="3903" y="1968"/>
                  </a:cubicBezTo>
                  <a:cubicBezTo>
                    <a:pt x="3903" y="901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1" name="Google Shape;341;p9"/>
            <p:cNvSpPr/>
            <p:nvPr/>
          </p:nvSpPr>
          <p:spPr bwMode="auto">
            <a:xfrm>
              <a:off x="2546733" y="2525280"/>
              <a:ext cx="91711" cy="91711"/>
            </a:xfrm>
            <a:custGeom>
              <a:avLst/>
              <a:gdLst/>
              <a:ahLst/>
              <a:cxnLst/>
              <a:rect l="l" t="t" r="r" b="b"/>
              <a:pathLst>
                <a:path w="3937" h="3937" fill="norm" stroke="1" extrusionOk="0">
                  <a:moveTo>
                    <a:pt x="1968" y="0"/>
                  </a:moveTo>
                  <a:cubicBezTo>
                    <a:pt x="901" y="0"/>
                    <a:pt x="0" y="867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03" y="3069"/>
                    <a:pt x="3937" y="1968"/>
                  </a:cubicBezTo>
                  <a:cubicBezTo>
                    <a:pt x="3937" y="867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2" name="Google Shape;342;p9"/>
            <p:cNvSpPr/>
            <p:nvPr/>
          </p:nvSpPr>
          <p:spPr bwMode="auto">
            <a:xfrm>
              <a:off x="2546733" y="2707890"/>
              <a:ext cx="91711" cy="91711"/>
            </a:xfrm>
            <a:custGeom>
              <a:avLst/>
              <a:gdLst/>
              <a:ahLst/>
              <a:cxnLst/>
              <a:rect l="l" t="t" r="r" b="b"/>
              <a:pathLst>
                <a:path w="3937" h="3937" fill="norm" stroke="1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03" y="3936"/>
                    <a:pt x="3937" y="3069"/>
                    <a:pt x="3937" y="1968"/>
                  </a:cubicBezTo>
                  <a:cubicBezTo>
                    <a:pt x="3937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3" name="Google Shape;343;p9"/>
            <p:cNvSpPr/>
            <p:nvPr/>
          </p:nvSpPr>
          <p:spPr bwMode="auto">
            <a:xfrm>
              <a:off x="2546733" y="2889707"/>
              <a:ext cx="91711" cy="91711"/>
            </a:xfrm>
            <a:custGeom>
              <a:avLst/>
              <a:gdLst/>
              <a:ahLst/>
              <a:cxnLst/>
              <a:rect l="l" t="t" r="r" b="b"/>
              <a:pathLst>
                <a:path w="3937" h="3937" fill="norm" stroke="1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36"/>
                    <a:pt x="901" y="3937"/>
                    <a:pt x="1968" y="3937"/>
                  </a:cubicBezTo>
                  <a:cubicBezTo>
                    <a:pt x="3003" y="3937"/>
                    <a:pt x="3937" y="3036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4" name="Google Shape;344;p9"/>
            <p:cNvSpPr/>
            <p:nvPr/>
          </p:nvSpPr>
          <p:spPr bwMode="auto">
            <a:xfrm>
              <a:off x="2688157" y="3043571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fill="norm" stroke="1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5" name="Google Shape;345;p9"/>
            <p:cNvSpPr/>
            <p:nvPr/>
          </p:nvSpPr>
          <p:spPr bwMode="auto">
            <a:xfrm>
              <a:off x="2688157" y="3225387"/>
              <a:ext cx="90944" cy="91736"/>
            </a:xfrm>
            <a:custGeom>
              <a:avLst/>
              <a:gdLst/>
              <a:ahLst/>
              <a:cxnLst/>
              <a:rect l="l" t="t" r="r" b="b"/>
              <a:pathLst>
                <a:path w="3904" h="3938" fill="norm" stroke="1" extrusionOk="0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6" name="Google Shape;346;p9"/>
            <p:cNvSpPr/>
            <p:nvPr/>
          </p:nvSpPr>
          <p:spPr bwMode="auto">
            <a:xfrm>
              <a:off x="2688157" y="3407998"/>
              <a:ext cx="90944" cy="91736"/>
            </a:xfrm>
            <a:custGeom>
              <a:avLst/>
              <a:gdLst/>
              <a:ahLst/>
              <a:cxnLst/>
              <a:rect l="l" t="t" r="r" b="b"/>
              <a:pathLst>
                <a:path w="3904" h="3938" fill="norm" stroke="1" extrusionOk="0">
                  <a:moveTo>
                    <a:pt x="1935" y="1"/>
                  </a:moveTo>
                  <a:cubicBezTo>
                    <a:pt x="868" y="1"/>
                    <a:pt x="0" y="902"/>
                    <a:pt x="0" y="1969"/>
                  </a:cubicBezTo>
                  <a:cubicBezTo>
                    <a:pt x="0" y="3070"/>
                    <a:pt x="868" y="3937"/>
                    <a:pt x="1935" y="3937"/>
                  </a:cubicBezTo>
                  <a:cubicBezTo>
                    <a:pt x="3036" y="3937"/>
                    <a:pt x="3903" y="3070"/>
                    <a:pt x="3903" y="1969"/>
                  </a:cubicBezTo>
                  <a:cubicBezTo>
                    <a:pt x="3903" y="902"/>
                    <a:pt x="3036" y="1"/>
                    <a:pt x="1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 bwMode="auto">
            <a:xfrm>
              <a:off x="2546733" y="3043571"/>
              <a:ext cx="91711" cy="90944"/>
            </a:xfrm>
            <a:custGeom>
              <a:avLst/>
              <a:gdLst/>
              <a:ahLst/>
              <a:cxnLst/>
              <a:rect l="l" t="t" r="r" b="b"/>
              <a:pathLst>
                <a:path w="3937" h="3904" fill="norm" stroke="1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901" y="3903"/>
                    <a:pt x="1968" y="3903"/>
                  </a:cubicBezTo>
                  <a:cubicBezTo>
                    <a:pt x="3003" y="3903"/>
                    <a:pt x="3903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 bwMode="auto">
            <a:xfrm>
              <a:off x="2546733" y="3224620"/>
              <a:ext cx="91711" cy="91711"/>
            </a:xfrm>
            <a:custGeom>
              <a:avLst/>
              <a:gdLst/>
              <a:ahLst/>
              <a:cxnLst/>
              <a:rect l="l" t="t" r="r" b="b"/>
              <a:pathLst>
                <a:path w="3937" h="3937" fill="norm" stroke="1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103"/>
                    <a:pt x="3937" y="1969"/>
                  </a:cubicBezTo>
                  <a:cubicBezTo>
                    <a:pt x="3937" y="868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 bwMode="auto">
            <a:xfrm>
              <a:off x="2546733" y="3407229"/>
              <a:ext cx="91711" cy="91711"/>
            </a:xfrm>
            <a:custGeom>
              <a:avLst/>
              <a:gdLst/>
              <a:ahLst/>
              <a:cxnLst/>
              <a:rect l="l" t="t" r="r" b="b"/>
              <a:pathLst>
                <a:path w="3937" h="3937" fill="norm" stroke="1" extrusionOk="0">
                  <a:moveTo>
                    <a:pt x="1968" y="1"/>
                  </a:moveTo>
                  <a:cubicBezTo>
                    <a:pt x="901" y="1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03" y="3937"/>
                    <a:pt x="3903" y="3069"/>
                    <a:pt x="3937" y="1969"/>
                  </a:cubicBezTo>
                  <a:cubicBezTo>
                    <a:pt x="3937" y="901"/>
                    <a:pt x="3069" y="1"/>
                    <a:pt x="1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350" name="Google Shape;350;p9"/>
          <p:cNvGrpSpPr/>
          <p:nvPr/>
        </p:nvGrpSpPr>
        <p:grpSpPr bwMode="auto">
          <a:xfrm>
            <a:off x="4713835" y="193704"/>
            <a:ext cx="518268" cy="328105"/>
            <a:chOff x="783960" y="4261704"/>
            <a:chExt cx="518268" cy="328105"/>
          </a:xfrm>
        </p:grpSpPr>
        <p:sp>
          <p:nvSpPr>
            <p:cNvPr id="351" name="Google Shape;351;p9"/>
            <p:cNvSpPr/>
            <p:nvPr/>
          </p:nvSpPr>
          <p:spPr bwMode="auto"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fill="norm" stroke="1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352" name="Google Shape;352;p9"/>
            <p:cNvGrpSpPr/>
            <p:nvPr/>
          </p:nvGrpSpPr>
          <p:grpSpPr bwMode="auto">
            <a:xfrm>
              <a:off x="783960" y="4261704"/>
              <a:ext cx="518268" cy="328105"/>
              <a:chOff x="783960" y="4261704"/>
              <a:chExt cx="518268" cy="328105"/>
            </a:xfrm>
          </p:grpSpPr>
          <p:sp>
            <p:nvSpPr>
              <p:cNvPr id="353" name="Google Shape;353;p9"/>
              <p:cNvSpPr/>
              <p:nvPr/>
            </p:nvSpPr>
            <p:spPr bwMode="auto"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fill="norm" stroke="1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54" name="Google Shape;354;p9"/>
              <p:cNvSpPr/>
              <p:nvPr/>
            </p:nvSpPr>
            <p:spPr bwMode="auto"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fill="norm" stroke="1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55" name="Google Shape;355;p9"/>
              <p:cNvSpPr/>
              <p:nvPr/>
            </p:nvSpPr>
            <p:spPr bwMode="auto"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fill="norm" stroke="1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356" name="Google Shape;356;p9"/>
              <p:cNvSpPr/>
              <p:nvPr/>
            </p:nvSpPr>
            <p:spPr bwMode="auto"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fill="norm" stroke="1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showMasterSp="1" userDrawn="1">
  <p:cSld name="CAPTION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8" name="Google Shape;358;p10"/>
          <p:cNvSpPr txBox="1"/>
          <p:nvPr>
            <p:ph type="title"/>
          </p:nvPr>
        </p:nvSpPr>
        <p:spPr bwMode="auto">
          <a:xfrm>
            <a:off x="1172550" y="3692925"/>
            <a:ext cx="6798899" cy="8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359" name="Google Shape;359;p10"/>
          <p:cNvGrpSpPr/>
          <p:nvPr/>
        </p:nvGrpSpPr>
        <p:grpSpPr bwMode="auto">
          <a:xfrm>
            <a:off x="301700" y="494646"/>
            <a:ext cx="535664" cy="317725"/>
            <a:chOff x="5182025" y="464396"/>
            <a:chExt cx="535664" cy="317725"/>
          </a:xfrm>
        </p:grpSpPr>
        <p:sp>
          <p:nvSpPr>
            <p:cNvPr id="360" name="Google Shape;360;p10"/>
            <p:cNvSpPr/>
            <p:nvPr/>
          </p:nvSpPr>
          <p:spPr bwMode="auto">
            <a:xfrm>
              <a:off x="5534801" y="464396"/>
              <a:ext cx="182888" cy="183820"/>
            </a:xfrm>
            <a:custGeom>
              <a:avLst/>
              <a:gdLst/>
              <a:ahLst/>
              <a:cxnLst/>
              <a:rect l="l" t="t" r="r" b="b"/>
              <a:pathLst>
                <a:path w="3767" h="3786" fill="norm" stroke="1" extrusionOk="0">
                  <a:moveTo>
                    <a:pt x="0" y="1"/>
                  </a:moveTo>
                  <a:lnTo>
                    <a:pt x="0" y="3786"/>
                  </a:lnTo>
                  <a:lnTo>
                    <a:pt x="3767" y="3786"/>
                  </a:lnTo>
                  <a:lnTo>
                    <a:pt x="3767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1" name="Google Shape;361;p10"/>
            <p:cNvSpPr/>
            <p:nvPr/>
          </p:nvSpPr>
          <p:spPr bwMode="auto">
            <a:xfrm>
              <a:off x="5389826" y="574268"/>
              <a:ext cx="207794" cy="207853"/>
            </a:xfrm>
            <a:custGeom>
              <a:avLst/>
              <a:gdLst/>
              <a:ahLst/>
              <a:cxnLst/>
              <a:rect l="l" t="t" r="r" b="b"/>
              <a:pathLst>
                <a:path w="4280" h="4281" fill="norm" stroke="1" extrusionOk="0">
                  <a:moveTo>
                    <a:pt x="0" y="1"/>
                  </a:moveTo>
                  <a:lnTo>
                    <a:pt x="0" y="4281"/>
                  </a:lnTo>
                  <a:lnTo>
                    <a:pt x="4280" y="4281"/>
                  </a:lnTo>
                  <a:lnTo>
                    <a:pt x="428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2" name="Google Shape;362;p10"/>
            <p:cNvSpPr/>
            <p:nvPr/>
          </p:nvSpPr>
          <p:spPr bwMode="auto">
            <a:xfrm>
              <a:off x="5182025" y="510568"/>
              <a:ext cx="110840" cy="110894"/>
            </a:xfrm>
            <a:custGeom>
              <a:avLst/>
              <a:gdLst/>
              <a:ahLst/>
              <a:cxnLst/>
              <a:rect l="l" t="t" r="r" b="b"/>
              <a:pathLst>
                <a:path w="2283" h="2284" fill="norm" stroke="1" extrusionOk="0">
                  <a:moveTo>
                    <a:pt x="0" y="1"/>
                  </a:moveTo>
                  <a:lnTo>
                    <a:pt x="0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363" name="Google Shape;363;p10"/>
          <p:cNvGrpSpPr/>
          <p:nvPr/>
        </p:nvGrpSpPr>
        <p:grpSpPr bwMode="auto">
          <a:xfrm>
            <a:off x="159610" y="2603391"/>
            <a:ext cx="365869" cy="328105"/>
            <a:chOff x="7194285" y="1228366"/>
            <a:chExt cx="365869" cy="328105"/>
          </a:xfrm>
        </p:grpSpPr>
        <p:sp>
          <p:nvSpPr>
            <p:cNvPr id="364" name="Google Shape;364;p10"/>
            <p:cNvSpPr/>
            <p:nvPr/>
          </p:nvSpPr>
          <p:spPr bwMode="auto">
            <a:xfrm>
              <a:off x="7474434" y="1291960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fill="norm" stroke="1" extrusionOk="0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5" name="Google Shape;365;p10"/>
            <p:cNvSpPr/>
            <p:nvPr/>
          </p:nvSpPr>
          <p:spPr bwMode="auto">
            <a:xfrm>
              <a:off x="7315920" y="1470723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fill="norm" stroke="1" extrusionOk="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6" name="Google Shape;366;p10"/>
            <p:cNvSpPr/>
            <p:nvPr/>
          </p:nvSpPr>
          <p:spPr bwMode="auto">
            <a:xfrm>
              <a:off x="7293820" y="1228366"/>
              <a:ext cx="15691" cy="213817"/>
            </a:xfrm>
            <a:custGeom>
              <a:avLst/>
              <a:gdLst/>
              <a:ahLst/>
              <a:cxnLst/>
              <a:rect l="l" t="t" r="r" b="b"/>
              <a:pathLst>
                <a:path w="568" h="7740" fill="norm" stroke="1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7" name="Google Shape;367;p10"/>
            <p:cNvSpPr/>
            <p:nvPr/>
          </p:nvSpPr>
          <p:spPr bwMode="auto">
            <a:xfrm>
              <a:off x="7194285" y="1326989"/>
              <a:ext cx="213818" cy="15691"/>
            </a:xfrm>
            <a:custGeom>
              <a:avLst/>
              <a:gdLst/>
              <a:ahLst/>
              <a:cxnLst/>
              <a:rect l="l" t="t" r="r" b="b"/>
              <a:pathLst>
                <a:path w="7740" h="568" fill="norm" stroke="1" extrusionOk="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368" name="Google Shape;368;p10"/>
          <p:cNvGrpSpPr/>
          <p:nvPr/>
        </p:nvGrpSpPr>
        <p:grpSpPr bwMode="auto">
          <a:xfrm>
            <a:off x="8584171" y="1398312"/>
            <a:ext cx="355724" cy="1888212"/>
            <a:chOff x="124471" y="1153724"/>
            <a:chExt cx="355724" cy="1888212"/>
          </a:xfrm>
        </p:grpSpPr>
        <p:sp>
          <p:nvSpPr>
            <p:cNvPr id="369" name="Google Shape;369;p10"/>
            <p:cNvSpPr/>
            <p:nvPr/>
          </p:nvSpPr>
          <p:spPr bwMode="auto">
            <a:xfrm>
              <a:off x="224005" y="1153724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fill="norm" stroke="1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0" name="Google Shape;370;p10"/>
            <p:cNvSpPr/>
            <p:nvPr/>
          </p:nvSpPr>
          <p:spPr bwMode="auto">
            <a:xfrm>
              <a:off x="124471" y="1251407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fill="norm" stroke="1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1" name="Google Shape;371;p10"/>
            <p:cNvSpPr/>
            <p:nvPr/>
          </p:nvSpPr>
          <p:spPr bwMode="auto">
            <a:xfrm>
              <a:off x="323843" y="1395556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fill="norm" stroke="1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2" name="Google Shape;372;p10"/>
            <p:cNvSpPr/>
            <p:nvPr/>
          </p:nvSpPr>
          <p:spPr bwMode="auto">
            <a:xfrm>
              <a:off x="250712" y="2821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fill="norm" stroke="1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3" name="Google Shape;373;p10"/>
            <p:cNvSpPr/>
            <p:nvPr/>
          </p:nvSpPr>
          <p:spPr bwMode="auto">
            <a:xfrm>
              <a:off x="394474" y="2956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fill="norm" stroke="1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374" name="Google Shape;374;p10"/>
          <p:cNvGrpSpPr/>
          <p:nvPr/>
        </p:nvGrpSpPr>
        <p:grpSpPr bwMode="auto">
          <a:xfrm>
            <a:off x="8179187" y="3570224"/>
            <a:ext cx="609540" cy="583574"/>
            <a:chOff x="3105300" y="593625"/>
            <a:chExt cx="256800" cy="245850"/>
          </a:xfrm>
        </p:grpSpPr>
        <p:sp>
          <p:nvSpPr>
            <p:cNvPr id="375" name="Google Shape;375;p10"/>
            <p:cNvSpPr/>
            <p:nvPr/>
          </p:nvSpPr>
          <p:spPr bwMode="auto"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fill="norm" stroke="1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6" name="Google Shape;376;p10"/>
            <p:cNvSpPr/>
            <p:nvPr/>
          </p:nvSpPr>
          <p:spPr bwMode="auto">
            <a:xfrm>
              <a:off x="3202300" y="765275"/>
              <a:ext cx="74199" cy="74199"/>
            </a:xfrm>
            <a:custGeom>
              <a:avLst/>
              <a:gdLst/>
              <a:ahLst/>
              <a:cxnLst/>
              <a:rect l="l" t="t" r="r" b="b"/>
              <a:pathLst>
                <a:path w="2968" h="2968" fill="norm" stroke="1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7" name="Google Shape;377;p10"/>
            <p:cNvSpPr/>
            <p:nvPr/>
          </p:nvSpPr>
          <p:spPr bwMode="auto"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fill="norm" stroke="1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78" name="Google Shape;378;p10"/>
            <p:cNvSpPr/>
            <p:nvPr/>
          </p:nvSpPr>
          <p:spPr bwMode="auto"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fill="norm" stroke="1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theme" Target="../theme/theme1.xml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-2">
    <p:bg>
      <p:bgPr shadeToTitle="0">
        <a:gradFill>
          <a:gsLst>
            <a:gs pos="0">
              <a:schemeClr val="lt1"/>
            </a:gs>
            <a:gs pos="100000">
              <a:schemeClr val="dk2"/>
            </a:gs>
          </a:gsLst>
          <a:lin ang="18900044" scaled="0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 bwMode="auto"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bitron"/>
              <a:buNone/>
              <a:defRPr sz="3200" b="1">
                <a:solidFill>
                  <a:schemeClr val="dk1"/>
                </a:solidFill>
                <a:latin typeface="Orbitron"/>
                <a:ea typeface="Orbitron"/>
                <a:cs typeface="Orbitr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/>
          <p:cNvSpPr txBox="1"/>
          <p:nvPr>
            <p:ph type="body" idx="1"/>
          </p:nvPr>
        </p:nvSpPr>
        <p:spPr bwMode="auto"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p:hf dt="0" ftr="0" hdr="0" sldNum="1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-2">
    <p:bg>
      <p:bgPr shadeToTitle="0">
        <a:solidFill>
          <a:srgbClr val="0E2A47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2" name="Google Shape;1372;p32"/>
          <p:cNvSpPr txBox="1"/>
          <p:nvPr>
            <p:ph type="title"/>
          </p:nvPr>
        </p:nvSpPr>
        <p:spPr bwMode="auto"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73" name="Google Shape;1373;p32"/>
          <p:cNvSpPr txBox="1"/>
          <p:nvPr>
            <p:ph type="body" idx="1"/>
          </p:nvPr>
        </p:nvSpPr>
        <p:spPr bwMode="auto"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</a:defRPr>
            </a:lvl1pPr>
            <a:lvl2pPr marL="914400" lvl="1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</a:defRPr>
            </a:lvl2pPr>
            <a:lvl3pPr marL="1371600" lvl="2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</a:defRPr>
            </a:lvl3pPr>
            <a:lvl4pPr marL="1828800" lvl="3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</a:defRPr>
            </a:lvl4pPr>
            <a:lvl5pPr marL="2286000" lvl="4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</a:defRPr>
            </a:lvl5pPr>
            <a:lvl6pPr marL="2743200" lvl="5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</a:defRPr>
            </a:lvl6pPr>
            <a:lvl7pPr marL="3200400" lvl="6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</a:defRPr>
            </a:lvl7pPr>
            <a:lvl8pPr marL="3657600" lvl="7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</a:defRPr>
            </a:lvl8pPr>
            <a:lvl9pPr marL="4114800" lvl="8" indent="-29845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</p:sldLayoutIdLst>
  <p:hf dt="0" ftr="0" hdr="0" sldNum="1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1" name="Google Shape;1381;p35"/>
          <p:cNvSpPr txBox="1"/>
          <p:nvPr>
            <p:ph type="subTitle" idx="1"/>
          </p:nvPr>
        </p:nvSpPr>
        <p:spPr bwMode="auto">
          <a:xfrm>
            <a:off x="713093" y="3398924"/>
            <a:ext cx="4232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Andrey Gomes</a:t>
            </a:r>
            <a:endParaRPr/>
          </a:p>
        </p:txBody>
      </p:sp>
      <p:sp>
        <p:nvSpPr>
          <p:cNvPr id="1382" name="Google Shape;1382;p35"/>
          <p:cNvSpPr txBox="1"/>
          <p:nvPr>
            <p:ph type="ctrTitle"/>
          </p:nvPr>
        </p:nvSpPr>
        <p:spPr bwMode="auto">
          <a:xfrm>
            <a:off x="713100" y="1166625"/>
            <a:ext cx="4640100" cy="22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4500">
                <a:solidFill>
                  <a:schemeClr val="accent1"/>
                </a:solidFill>
              </a:rPr>
              <a:t>DNS:</a:t>
            </a:r>
            <a:br>
              <a:rPr lang="en" sz="4500">
                <a:solidFill>
                  <a:schemeClr val="accent1"/>
                </a:solidFill>
              </a:rPr>
            </a:br>
            <a:r>
              <a:rPr lang="en" sz="4500"/>
              <a:t>HOW URLS</a:t>
            </a:r>
            <a:r>
              <a:rPr lang="en" sz="3200">
                <a:solidFill>
                  <a:schemeClr val="accent1"/>
                </a:solidFill>
              </a:rPr>
              <a:t> </a:t>
            </a:r>
            <a:br>
              <a:rPr lang="en" sz="2700">
                <a:solidFill>
                  <a:schemeClr val="accent1"/>
                </a:solidFill>
              </a:rPr>
            </a:br>
            <a:r>
              <a:rPr lang="en" sz="2700">
                <a:solidFill>
                  <a:schemeClr val="accent1"/>
                </a:solidFill>
              </a:rPr>
              <a:t>ARE RESOLVED?</a:t>
            </a:r>
            <a:endParaRPr sz="2700">
              <a:solidFill>
                <a:schemeClr val="accent1"/>
              </a:solidFill>
            </a:endParaRPr>
          </a:p>
        </p:txBody>
      </p:sp>
      <p:grpSp>
        <p:nvGrpSpPr>
          <p:cNvPr id="1383" name="Google Shape;1383;p35"/>
          <p:cNvGrpSpPr/>
          <p:nvPr/>
        </p:nvGrpSpPr>
        <p:grpSpPr bwMode="auto">
          <a:xfrm>
            <a:off x="5063927" y="191833"/>
            <a:ext cx="4239293" cy="4929688"/>
            <a:chOff x="5063927" y="191833"/>
            <a:chExt cx="4239293" cy="4929688"/>
          </a:xfrm>
        </p:grpSpPr>
        <p:sp>
          <p:nvSpPr>
            <p:cNvPr id="1384" name="Google Shape;1384;p35"/>
            <p:cNvSpPr/>
            <p:nvPr/>
          </p:nvSpPr>
          <p:spPr bwMode="auto">
            <a:xfrm>
              <a:off x="5080530" y="679807"/>
              <a:ext cx="859773" cy="928891"/>
            </a:xfrm>
            <a:custGeom>
              <a:avLst/>
              <a:gdLst/>
              <a:ahLst/>
              <a:cxnLst/>
              <a:rect l="l" t="t" r="r" b="b"/>
              <a:pathLst>
                <a:path w="31123" h="33625" fill="norm" stroke="1" extrusionOk="0">
                  <a:moveTo>
                    <a:pt x="2402" y="0"/>
                  </a:moveTo>
                  <a:cubicBezTo>
                    <a:pt x="1101" y="0"/>
                    <a:pt x="0" y="1068"/>
                    <a:pt x="0" y="2402"/>
                  </a:cubicBezTo>
                  <a:lnTo>
                    <a:pt x="0" y="31256"/>
                  </a:lnTo>
                  <a:cubicBezTo>
                    <a:pt x="0" y="32557"/>
                    <a:pt x="1034" y="33624"/>
                    <a:pt x="2402" y="33624"/>
                  </a:cubicBezTo>
                  <a:lnTo>
                    <a:pt x="28687" y="33624"/>
                  </a:lnTo>
                  <a:cubicBezTo>
                    <a:pt x="30022" y="33624"/>
                    <a:pt x="31122" y="32557"/>
                    <a:pt x="31122" y="31256"/>
                  </a:cubicBezTo>
                  <a:lnTo>
                    <a:pt x="31122" y="2402"/>
                  </a:lnTo>
                  <a:cubicBezTo>
                    <a:pt x="31122" y="1101"/>
                    <a:pt x="30088" y="0"/>
                    <a:pt x="287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85" name="Google Shape;1385;p35"/>
            <p:cNvSpPr/>
            <p:nvPr/>
          </p:nvSpPr>
          <p:spPr bwMode="auto">
            <a:xfrm>
              <a:off x="5124759" y="641103"/>
              <a:ext cx="858861" cy="928891"/>
            </a:xfrm>
            <a:custGeom>
              <a:avLst/>
              <a:gdLst/>
              <a:ahLst/>
              <a:cxnLst/>
              <a:rect l="l" t="t" r="r" b="b"/>
              <a:pathLst>
                <a:path w="31090" h="33625" fill="norm" stroke="1" extrusionOk="0">
                  <a:moveTo>
                    <a:pt x="2369" y="0"/>
                  </a:moveTo>
                  <a:cubicBezTo>
                    <a:pt x="1068" y="0"/>
                    <a:pt x="0" y="1034"/>
                    <a:pt x="0" y="2369"/>
                  </a:cubicBezTo>
                  <a:lnTo>
                    <a:pt x="0" y="31223"/>
                  </a:lnTo>
                  <a:cubicBezTo>
                    <a:pt x="0" y="32524"/>
                    <a:pt x="1034" y="33624"/>
                    <a:pt x="2369" y="33624"/>
                  </a:cubicBezTo>
                  <a:lnTo>
                    <a:pt x="28721" y="33624"/>
                  </a:lnTo>
                  <a:cubicBezTo>
                    <a:pt x="30022" y="33624"/>
                    <a:pt x="31089" y="32524"/>
                    <a:pt x="31089" y="31223"/>
                  </a:cubicBezTo>
                  <a:lnTo>
                    <a:pt x="31089" y="2369"/>
                  </a:lnTo>
                  <a:cubicBezTo>
                    <a:pt x="31089" y="1068"/>
                    <a:pt x="30055" y="0"/>
                    <a:pt x="287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86" name="Google Shape;1386;p35"/>
            <p:cNvSpPr/>
            <p:nvPr/>
          </p:nvSpPr>
          <p:spPr bwMode="auto">
            <a:xfrm>
              <a:off x="5195701" y="732322"/>
              <a:ext cx="317964" cy="745516"/>
            </a:xfrm>
            <a:custGeom>
              <a:avLst/>
              <a:gdLst/>
              <a:ahLst/>
              <a:cxnLst/>
              <a:rect l="l" t="t" r="r" b="b"/>
              <a:pathLst>
                <a:path w="11510" h="26987" fill="norm" stroke="1" extrusionOk="0">
                  <a:moveTo>
                    <a:pt x="2136" y="1"/>
                  </a:moveTo>
                  <a:cubicBezTo>
                    <a:pt x="968" y="1"/>
                    <a:pt x="1" y="968"/>
                    <a:pt x="1" y="2102"/>
                  </a:cubicBezTo>
                  <a:lnTo>
                    <a:pt x="1" y="24852"/>
                  </a:lnTo>
                  <a:cubicBezTo>
                    <a:pt x="1" y="26019"/>
                    <a:pt x="968" y="26987"/>
                    <a:pt x="2136" y="26987"/>
                  </a:cubicBezTo>
                  <a:lnTo>
                    <a:pt x="9408" y="26987"/>
                  </a:lnTo>
                  <a:cubicBezTo>
                    <a:pt x="10575" y="26987"/>
                    <a:pt x="11476" y="26019"/>
                    <a:pt x="11509" y="24852"/>
                  </a:cubicBezTo>
                  <a:lnTo>
                    <a:pt x="11509" y="2102"/>
                  </a:lnTo>
                  <a:cubicBezTo>
                    <a:pt x="11509" y="935"/>
                    <a:pt x="10575" y="1"/>
                    <a:pt x="94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87" name="Google Shape;1387;p35"/>
            <p:cNvSpPr/>
            <p:nvPr/>
          </p:nvSpPr>
          <p:spPr bwMode="auto">
            <a:xfrm>
              <a:off x="5586434" y="778401"/>
              <a:ext cx="325312" cy="13840"/>
            </a:xfrm>
            <a:custGeom>
              <a:avLst/>
              <a:gdLst/>
              <a:ahLst/>
              <a:cxnLst/>
              <a:rect l="l" t="t" r="r" b="b"/>
              <a:pathLst>
                <a:path w="11776" h="501" fill="norm" stroke="1" extrusionOk="0">
                  <a:moveTo>
                    <a:pt x="267" y="1"/>
                  </a:moveTo>
                  <a:cubicBezTo>
                    <a:pt x="134" y="1"/>
                    <a:pt x="0" y="134"/>
                    <a:pt x="0" y="234"/>
                  </a:cubicBezTo>
                  <a:cubicBezTo>
                    <a:pt x="0" y="367"/>
                    <a:pt x="134" y="501"/>
                    <a:pt x="267" y="501"/>
                  </a:cubicBezTo>
                  <a:lnTo>
                    <a:pt x="11508" y="501"/>
                  </a:lnTo>
                  <a:cubicBezTo>
                    <a:pt x="11642" y="501"/>
                    <a:pt x="11775" y="401"/>
                    <a:pt x="11775" y="234"/>
                  </a:cubicBezTo>
                  <a:cubicBezTo>
                    <a:pt x="11775" y="101"/>
                    <a:pt x="11642" y="1"/>
                    <a:pt x="11508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88" name="Google Shape;1388;p35"/>
            <p:cNvSpPr/>
            <p:nvPr/>
          </p:nvSpPr>
          <p:spPr bwMode="auto">
            <a:xfrm>
              <a:off x="5586434" y="867797"/>
              <a:ext cx="325312" cy="13840"/>
            </a:xfrm>
            <a:custGeom>
              <a:avLst/>
              <a:gdLst/>
              <a:ahLst/>
              <a:cxnLst/>
              <a:rect l="l" t="t" r="r" b="b"/>
              <a:pathLst>
                <a:path w="11776" h="501" fill="norm" stroke="1" extrusionOk="0">
                  <a:moveTo>
                    <a:pt x="267" y="0"/>
                  </a:moveTo>
                  <a:cubicBezTo>
                    <a:pt x="134" y="0"/>
                    <a:pt x="0" y="134"/>
                    <a:pt x="0" y="267"/>
                  </a:cubicBezTo>
                  <a:cubicBezTo>
                    <a:pt x="0" y="400"/>
                    <a:pt x="134" y="501"/>
                    <a:pt x="267" y="501"/>
                  </a:cubicBezTo>
                  <a:lnTo>
                    <a:pt x="11508" y="501"/>
                  </a:lnTo>
                  <a:cubicBezTo>
                    <a:pt x="11642" y="501"/>
                    <a:pt x="11775" y="434"/>
                    <a:pt x="11775" y="267"/>
                  </a:cubicBezTo>
                  <a:cubicBezTo>
                    <a:pt x="11775" y="134"/>
                    <a:pt x="11642" y="0"/>
                    <a:pt x="1150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89" name="Google Shape;1389;p35"/>
            <p:cNvSpPr/>
            <p:nvPr/>
          </p:nvSpPr>
          <p:spPr bwMode="auto">
            <a:xfrm>
              <a:off x="5586434" y="958104"/>
              <a:ext cx="325312" cy="13840"/>
            </a:xfrm>
            <a:custGeom>
              <a:avLst/>
              <a:gdLst/>
              <a:ahLst/>
              <a:cxnLst/>
              <a:rect l="l" t="t" r="r" b="b"/>
              <a:pathLst>
                <a:path w="11776" h="501" fill="norm" stroke="1" extrusionOk="0">
                  <a:moveTo>
                    <a:pt x="267" y="0"/>
                  </a:moveTo>
                  <a:cubicBezTo>
                    <a:pt x="134" y="0"/>
                    <a:pt x="0" y="134"/>
                    <a:pt x="0" y="234"/>
                  </a:cubicBezTo>
                  <a:cubicBezTo>
                    <a:pt x="0" y="367"/>
                    <a:pt x="134" y="501"/>
                    <a:pt x="267" y="501"/>
                  </a:cubicBezTo>
                  <a:lnTo>
                    <a:pt x="11508" y="501"/>
                  </a:lnTo>
                  <a:cubicBezTo>
                    <a:pt x="11642" y="501"/>
                    <a:pt x="11775" y="400"/>
                    <a:pt x="11775" y="234"/>
                  </a:cubicBezTo>
                  <a:cubicBezTo>
                    <a:pt x="11775" y="100"/>
                    <a:pt x="11642" y="0"/>
                    <a:pt x="1150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90" name="Google Shape;1390;p35"/>
            <p:cNvSpPr/>
            <p:nvPr/>
          </p:nvSpPr>
          <p:spPr bwMode="auto">
            <a:xfrm>
              <a:off x="7383005" y="1647171"/>
              <a:ext cx="773168" cy="911376"/>
            </a:xfrm>
            <a:custGeom>
              <a:avLst/>
              <a:gdLst/>
              <a:ahLst/>
              <a:cxnLst/>
              <a:rect l="l" t="t" r="r" b="b"/>
              <a:pathLst>
                <a:path w="27988" h="32991" fill="norm" stroke="1" extrusionOk="0">
                  <a:moveTo>
                    <a:pt x="2302" y="0"/>
                  </a:moveTo>
                  <a:cubicBezTo>
                    <a:pt x="1035" y="0"/>
                    <a:pt x="1" y="1068"/>
                    <a:pt x="1" y="2302"/>
                  </a:cubicBezTo>
                  <a:lnTo>
                    <a:pt x="1" y="30689"/>
                  </a:lnTo>
                  <a:cubicBezTo>
                    <a:pt x="1" y="31956"/>
                    <a:pt x="1035" y="32990"/>
                    <a:pt x="2302" y="32990"/>
                  </a:cubicBezTo>
                  <a:lnTo>
                    <a:pt x="25686" y="32990"/>
                  </a:lnTo>
                  <a:cubicBezTo>
                    <a:pt x="26953" y="32990"/>
                    <a:pt x="27987" y="31990"/>
                    <a:pt x="27987" y="30689"/>
                  </a:cubicBezTo>
                  <a:lnTo>
                    <a:pt x="27987" y="2302"/>
                  </a:lnTo>
                  <a:cubicBezTo>
                    <a:pt x="27987" y="1068"/>
                    <a:pt x="26953" y="0"/>
                    <a:pt x="256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91" name="Google Shape;1391;p35"/>
            <p:cNvSpPr/>
            <p:nvPr/>
          </p:nvSpPr>
          <p:spPr bwMode="auto">
            <a:xfrm>
              <a:off x="7441073" y="1595567"/>
              <a:ext cx="772229" cy="911376"/>
            </a:xfrm>
            <a:custGeom>
              <a:avLst/>
              <a:gdLst/>
              <a:ahLst/>
              <a:cxnLst/>
              <a:rect l="l" t="t" r="r" b="b"/>
              <a:pathLst>
                <a:path w="27954" h="32991" fill="norm" stroke="1" extrusionOk="0">
                  <a:moveTo>
                    <a:pt x="2268" y="0"/>
                  </a:moveTo>
                  <a:cubicBezTo>
                    <a:pt x="1034" y="0"/>
                    <a:pt x="0" y="1034"/>
                    <a:pt x="0" y="2302"/>
                  </a:cubicBezTo>
                  <a:lnTo>
                    <a:pt x="0" y="30689"/>
                  </a:lnTo>
                  <a:cubicBezTo>
                    <a:pt x="0" y="31956"/>
                    <a:pt x="1034" y="32990"/>
                    <a:pt x="2268" y="32990"/>
                  </a:cubicBezTo>
                  <a:lnTo>
                    <a:pt x="25685" y="32990"/>
                  </a:lnTo>
                  <a:cubicBezTo>
                    <a:pt x="26919" y="32990"/>
                    <a:pt x="27953" y="31956"/>
                    <a:pt x="27953" y="30689"/>
                  </a:cubicBezTo>
                  <a:lnTo>
                    <a:pt x="27953" y="2302"/>
                  </a:lnTo>
                  <a:cubicBezTo>
                    <a:pt x="27953" y="1034"/>
                    <a:pt x="26919" y="0"/>
                    <a:pt x="256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92" name="Google Shape;1392;p35"/>
            <p:cNvSpPr/>
            <p:nvPr/>
          </p:nvSpPr>
          <p:spPr bwMode="auto">
            <a:xfrm>
              <a:off x="7535056" y="1723638"/>
              <a:ext cx="240531" cy="439597"/>
            </a:xfrm>
            <a:custGeom>
              <a:avLst/>
              <a:gdLst/>
              <a:ahLst/>
              <a:cxnLst/>
              <a:rect l="l" t="t" r="r" b="b"/>
              <a:pathLst>
                <a:path w="8707" h="15913" fill="norm" stroke="1" extrusionOk="0">
                  <a:moveTo>
                    <a:pt x="1668" y="1"/>
                  </a:moveTo>
                  <a:cubicBezTo>
                    <a:pt x="768" y="1"/>
                    <a:pt x="1" y="735"/>
                    <a:pt x="1" y="1669"/>
                  </a:cubicBezTo>
                  <a:lnTo>
                    <a:pt x="1" y="14244"/>
                  </a:lnTo>
                  <a:cubicBezTo>
                    <a:pt x="1" y="15178"/>
                    <a:pt x="768" y="15912"/>
                    <a:pt x="1668" y="15912"/>
                  </a:cubicBezTo>
                  <a:lnTo>
                    <a:pt x="7039" y="15912"/>
                  </a:lnTo>
                  <a:cubicBezTo>
                    <a:pt x="7973" y="15912"/>
                    <a:pt x="8707" y="15178"/>
                    <a:pt x="8707" y="14244"/>
                  </a:cubicBezTo>
                  <a:lnTo>
                    <a:pt x="8707" y="1669"/>
                  </a:lnTo>
                  <a:cubicBezTo>
                    <a:pt x="8707" y="735"/>
                    <a:pt x="7973" y="1"/>
                    <a:pt x="70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93" name="Google Shape;1393;p35"/>
            <p:cNvSpPr/>
            <p:nvPr/>
          </p:nvSpPr>
          <p:spPr bwMode="auto">
            <a:xfrm>
              <a:off x="7878771" y="1723638"/>
              <a:ext cx="240531" cy="439597"/>
            </a:xfrm>
            <a:custGeom>
              <a:avLst/>
              <a:gdLst/>
              <a:ahLst/>
              <a:cxnLst/>
              <a:rect l="l" t="t" r="r" b="b"/>
              <a:pathLst>
                <a:path w="8707" h="15913" fill="norm" stroke="1" extrusionOk="0">
                  <a:moveTo>
                    <a:pt x="1669" y="1"/>
                  </a:moveTo>
                  <a:cubicBezTo>
                    <a:pt x="735" y="1"/>
                    <a:pt x="1" y="735"/>
                    <a:pt x="1" y="1669"/>
                  </a:cubicBezTo>
                  <a:lnTo>
                    <a:pt x="1" y="14244"/>
                  </a:lnTo>
                  <a:cubicBezTo>
                    <a:pt x="1" y="15178"/>
                    <a:pt x="735" y="15912"/>
                    <a:pt x="1669" y="15912"/>
                  </a:cubicBezTo>
                  <a:lnTo>
                    <a:pt x="7039" y="15912"/>
                  </a:lnTo>
                  <a:cubicBezTo>
                    <a:pt x="7940" y="15912"/>
                    <a:pt x="8707" y="15178"/>
                    <a:pt x="8707" y="14244"/>
                  </a:cubicBezTo>
                  <a:lnTo>
                    <a:pt x="8707" y="1669"/>
                  </a:lnTo>
                  <a:cubicBezTo>
                    <a:pt x="8707" y="735"/>
                    <a:pt x="7940" y="1"/>
                    <a:pt x="7039" y="1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94" name="Google Shape;1394;p35"/>
            <p:cNvSpPr/>
            <p:nvPr/>
          </p:nvSpPr>
          <p:spPr bwMode="auto">
            <a:xfrm>
              <a:off x="7576522" y="2225866"/>
              <a:ext cx="501311" cy="27680"/>
            </a:xfrm>
            <a:custGeom>
              <a:avLst/>
              <a:gdLst/>
              <a:ahLst/>
              <a:cxnLst/>
              <a:rect l="l" t="t" r="r" b="b"/>
              <a:pathLst>
                <a:path w="18147" h="1002" fill="norm" stroke="1" extrusionOk="0">
                  <a:moveTo>
                    <a:pt x="501" y="0"/>
                  </a:moveTo>
                  <a:cubicBezTo>
                    <a:pt x="201" y="0"/>
                    <a:pt x="1" y="201"/>
                    <a:pt x="1" y="501"/>
                  </a:cubicBezTo>
                  <a:cubicBezTo>
                    <a:pt x="1" y="801"/>
                    <a:pt x="201" y="1001"/>
                    <a:pt x="501" y="1001"/>
                  </a:cubicBezTo>
                  <a:lnTo>
                    <a:pt x="17613" y="1001"/>
                  </a:lnTo>
                  <a:cubicBezTo>
                    <a:pt x="17880" y="1001"/>
                    <a:pt x="18147" y="734"/>
                    <a:pt x="18114" y="501"/>
                  </a:cubicBezTo>
                  <a:cubicBezTo>
                    <a:pt x="18114" y="201"/>
                    <a:pt x="17880" y="0"/>
                    <a:pt x="176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95" name="Google Shape;1395;p35"/>
            <p:cNvSpPr/>
            <p:nvPr/>
          </p:nvSpPr>
          <p:spPr bwMode="auto">
            <a:xfrm>
              <a:off x="7588511" y="2294985"/>
              <a:ext cx="479183" cy="27653"/>
            </a:xfrm>
            <a:custGeom>
              <a:avLst/>
              <a:gdLst/>
              <a:ahLst/>
              <a:cxnLst/>
              <a:rect l="l" t="t" r="r" b="b"/>
              <a:pathLst>
                <a:path w="17346" h="1001" fill="norm" stroke="1" extrusionOk="0">
                  <a:moveTo>
                    <a:pt x="501" y="0"/>
                  </a:moveTo>
                  <a:cubicBezTo>
                    <a:pt x="200" y="0"/>
                    <a:pt x="0" y="200"/>
                    <a:pt x="0" y="501"/>
                  </a:cubicBezTo>
                  <a:cubicBezTo>
                    <a:pt x="0" y="801"/>
                    <a:pt x="200" y="1001"/>
                    <a:pt x="501" y="1001"/>
                  </a:cubicBezTo>
                  <a:lnTo>
                    <a:pt x="16779" y="1001"/>
                  </a:lnTo>
                  <a:cubicBezTo>
                    <a:pt x="17079" y="1001"/>
                    <a:pt x="17279" y="734"/>
                    <a:pt x="17346" y="501"/>
                  </a:cubicBezTo>
                  <a:cubicBezTo>
                    <a:pt x="17346" y="200"/>
                    <a:pt x="17112" y="0"/>
                    <a:pt x="168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96" name="Google Shape;1396;p35"/>
            <p:cNvSpPr/>
            <p:nvPr/>
          </p:nvSpPr>
          <p:spPr bwMode="auto">
            <a:xfrm>
              <a:off x="5290060" y="4839525"/>
              <a:ext cx="3840787" cy="281996"/>
            </a:xfrm>
            <a:custGeom>
              <a:avLst/>
              <a:gdLst/>
              <a:ahLst/>
              <a:cxnLst/>
              <a:rect l="l" t="t" r="r" b="b"/>
              <a:pathLst>
                <a:path w="139033" h="10208" fill="norm" stroke="1" extrusionOk="0">
                  <a:moveTo>
                    <a:pt x="0" y="0"/>
                  </a:moveTo>
                  <a:lnTo>
                    <a:pt x="0" y="10207"/>
                  </a:lnTo>
                  <a:lnTo>
                    <a:pt x="139033" y="10207"/>
                  </a:lnTo>
                  <a:lnTo>
                    <a:pt x="13903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97" name="Google Shape;1397;p35"/>
            <p:cNvSpPr/>
            <p:nvPr/>
          </p:nvSpPr>
          <p:spPr bwMode="auto">
            <a:xfrm>
              <a:off x="5290060" y="4670873"/>
              <a:ext cx="3840787" cy="168678"/>
            </a:xfrm>
            <a:custGeom>
              <a:avLst/>
              <a:gdLst/>
              <a:ahLst/>
              <a:cxnLst/>
              <a:rect l="l" t="t" r="r" b="b"/>
              <a:pathLst>
                <a:path w="139033" h="6106" fill="norm" stroke="1" extrusionOk="0">
                  <a:moveTo>
                    <a:pt x="6071" y="1"/>
                  </a:moveTo>
                  <a:cubicBezTo>
                    <a:pt x="2702" y="1"/>
                    <a:pt x="0" y="2769"/>
                    <a:pt x="0" y="6105"/>
                  </a:cubicBezTo>
                  <a:lnTo>
                    <a:pt x="139033" y="6105"/>
                  </a:lnTo>
                  <a:cubicBezTo>
                    <a:pt x="139033" y="2769"/>
                    <a:pt x="136298" y="34"/>
                    <a:pt x="1329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98" name="Google Shape;1398;p35"/>
            <p:cNvSpPr/>
            <p:nvPr/>
          </p:nvSpPr>
          <p:spPr bwMode="auto">
            <a:xfrm>
              <a:off x="5416870" y="1119353"/>
              <a:ext cx="1178621" cy="893890"/>
            </a:xfrm>
            <a:custGeom>
              <a:avLst/>
              <a:gdLst/>
              <a:ahLst/>
              <a:cxnLst/>
              <a:rect l="l" t="t" r="r" b="b"/>
              <a:pathLst>
                <a:path w="42665" h="32358" fill="norm" stroke="1" extrusionOk="0">
                  <a:moveTo>
                    <a:pt x="3970" y="1"/>
                  </a:moveTo>
                  <a:cubicBezTo>
                    <a:pt x="1768" y="1"/>
                    <a:pt x="1" y="1769"/>
                    <a:pt x="1" y="3970"/>
                  </a:cubicBezTo>
                  <a:lnTo>
                    <a:pt x="1" y="28388"/>
                  </a:lnTo>
                  <a:cubicBezTo>
                    <a:pt x="1" y="30589"/>
                    <a:pt x="1802" y="32357"/>
                    <a:pt x="3970" y="32357"/>
                  </a:cubicBezTo>
                  <a:lnTo>
                    <a:pt x="38695" y="32357"/>
                  </a:lnTo>
                  <a:cubicBezTo>
                    <a:pt x="40863" y="32357"/>
                    <a:pt x="42664" y="30589"/>
                    <a:pt x="42664" y="28388"/>
                  </a:cubicBezTo>
                  <a:lnTo>
                    <a:pt x="42664" y="3970"/>
                  </a:lnTo>
                  <a:cubicBezTo>
                    <a:pt x="42664" y="1735"/>
                    <a:pt x="40863" y="1"/>
                    <a:pt x="386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99" name="Google Shape;1399;p35"/>
            <p:cNvSpPr/>
            <p:nvPr/>
          </p:nvSpPr>
          <p:spPr bwMode="auto">
            <a:xfrm>
              <a:off x="5467562" y="1061312"/>
              <a:ext cx="1178592" cy="893862"/>
            </a:xfrm>
            <a:custGeom>
              <a:avLst/>
              <a:gdLst/>
              <a:ahLst/>
              <a:cxnLst/>
              <a:rect l="l" t="t" r="r" b="b"/>
              <a:pathLst>
                <a:path w="42664" h="32357" fill="norm" stroke="1" extrusionOk="0">
                  <a:moveTo>
                    <a:pt x="3970" y="0"/>
                  </a:moveTo>
                  <a:cubicBezTo>
                    <a:pt x="1768" y="0"/>
                    <a:pt x="0" y="1801"/>
                    <a:pt x="0" y="3970"/>
                  </a:cubicBezTo>
                  <a:lnTo>
                    <a:pt x="0" y="28421"/>
                  </a:lnTo>
                  <a:cubicBezTo>
                    <a:pt x="0" y="30622"/>
                    <a:pt x="1801" y="32357"/>
                    <a:pt x="3970" y="32357"/>
                  </a:cubicBezTo>
                  <a:lnTo>
                    <a:pt x="38661" y="32357"/>
                  </a:lnTo>
                  <a:cubicBezTo>
                    <a:pt x="40863" y="32357"/>
                    <a:pt x="42631" y="30622"/>
                    <a:pt x="42664" y="28421"/>
                  </a:cubicBezTo>
                  <a:lnTo>
                    <a:pt x="42664" y="3970"/>
                  </a:lnTo>
                  <a:cubicBezTo>
                    <a:pt x="42664" y="1768"/>
                    <a:pt x="40863" y="0"/>
                    <a:pt x="38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00" name="Google Shape;1400;p35"/>
            <p:cNvSpPr/>
            <p:nvPr/>
          </p:nvSpPr>
          <p:spPr bwMode="auto">
            <a:xfrm>
              <a:off x="5467562" y="1063135"/>
              <a:ext cx="1177681" cy="129036"/>
            </a:xfrm>
            <a:custGeom>
              <a:avLst/>
              <a:gdLst/>
              <a:ahLst/>
              <a:cxnLst/>
              <a:rect l="l" t="t" r="r" b="b"/>
              <a:pathLst>
                <a:path w="42631" h="4671" fill="norm" stroke="1" extrusionOk="0">
                  <a:moveTo>
                    <a:pt x="3970" y="1"/>
                  </a:moveTo>
                  <a:cubicBezTo>
                    <a:pt x="1801" y="1"/>
                    <a:pt x="0" y="1735"/>
                    <a:pt x="0" y="3937"/>
                  </a:cubicBezTo>
                  <a:lnTo>
                    <a:pt x="0" y="4671"/>
                  </a:lnTo>
                  <a:lnTo>
                    <a:pt x="42631" y="4671"/>
                  </a:lnTo>
                  <a:lnTo>
                    <a:pt x="42631" y="3937"/>
                  </a:lnTo>
                  <a:cubicBezTo>
                    <a:pt x="42631" y="1735"/>
                    <a:pt x="40863" y="1"/>
                    <a:pt x="386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01" name="Google Shape;1401;p35"/>
            <p:cNvSpPr/>
            <p:nvPr/>
          </p:nvSpPr>
          <p:spPr bwMode="auto">
            <a:xfrm>
              <a:off x="5572594" y="1096313"/>
              <a:ext cx="62708" cy="61769"/>
            </a:xfrm>
            <a:custGeom>
              <a:avLst/>
              <a:gdLst/>
              <a:ahLst/>
              <a:cxnLst/>
              <a:rect l="l" t="t" r="r" b="b"/>
              <a:pathLst>
                <a:path w="2270" h="2236" fill="norm" stroke="1" extrusionOk="0">
                  <a:moveTo>
                    <a:pt x="1135" y="1"/>
                  </a:moveTo>
                  <a:cubicBezTo>
                    <a:pt x="501" y="1"/>
                    <a:pt x="1" y="501"/>
                    <a:pt x="1" y="1135"/>
                  </a:cubicBezTo>
                  <a:cubicBezTo>
                    <a:pt x="1" y="1735"/>
                    <a:pt x="501" y="2236"/>
                    <a:pt x="1135" y="2236"/>
                  </a:cubicBezTo>
                  <a:cubicBezTo>
                    <a:pt x="1769" y="2236"/>
                    <a:pt x="2269" y="1735"/>
                    <a:pt x="2269" y="1135"/>
                  </a:cubicBezTo>
                  <a:cubicBezTo>
                    <a:pt x="2269" y="501"/>
                    <a:pt x="1769" y="1"/>
                    <a:pt x="1135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02" name="Google Shape;1402;p35"/>
            <p:cNvSpPr/>
            <p:nvPr/>
          </p:nvSpPr>
          <p:spPr bwMode="auto">
            <a:xfrm>
              <a:off x="5697019" y="1096313"/>
              <a:ext cx="62681" cy="61769"/>
            </a:xfrm>
            <a:custGeom>
              <a:avLst/>
              <a:gdLst/>
              <a:ahLst/>
              <a:cxnLst/>
              <a:rect l="l" t="t" r="r" b="b"/>
              <a:pathLst>
                <a:path w="2269" h="2236" fill="norm" stroke="1" extrusionOk="0">
                  <a:moveTo>
                    <a:pt x="1134" y="1"/>
                  </a:moveTo>
                  <a:cubicBezTo>
                    <a:pt x="500" y="1"/>
                    <a:pt x="0" y="501"/>
                    <a:pt x="0" y="1135"/>
                  </a:cubicBezTo>
                  <a:cubicBezTo>
                    <a:pt x="0" y="1735"/>
                    <a:pt x="500" y="2236"/>
                    <a:pt x="1134" y="2236"/>
                  </a:cubicBezTo>
                  <a:cubicBezTo>
                    <a:pt x="1768" y="2236"/>
                    <a:pt x="2268" y="1735"/>
                    <a:pt x="2268" y="1135"/>
                  </a:cubicBezTo>
                  <a:cubicBezTo>
                    <a:pt x="2268" y="501"/>
                    <a:pt x="1768" y="1"/>
                    <a:pt x="1134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03" name="Google Shape;1403;p35"/>
            <p:cNvSpPr/>
            <p:nvPr/>
          </p:nvSpPr>
          <p:spPr bwMode="auto">
            <a:xfrm>
              <a:off x="5822327" y="1096313"/>
              <a:ext cx="62681" cy="61769"/>
            </a:xfrm>
            <a:custGeom>
              <a:avLst/>
              <a:gdLst/>
              <a:ahLst/>
              <a:cxnLst/>
              <a:rect l="l" t="t" r="r" b="b"/>
              <a:pathLst>
                <a:path w="2269" h="2236" fill="norm" stroke="1" extrusionOk="0">
                  <a:moveTo>
                    <a:pt x="1135" y="1"/>
                  </a:moveTo>
                  <a:cubicBezTo>
                    <a:pt x="501" y="1"/>
                    <a:pt x="1" y="501"/>
                    <a:pt x="1" y="1135"/>
                  </a:cubicBezTo>
                  <a:cubicBezTo>
                    <a:pt x="1" y="1735"/>
                    <a:pt x="501" y="2236"/>
                    <a:pt x="1135" y="2236"/>
                  </a:cubicBezTo>
                  <a:cubicBezTo>
                    <a:pt x="1769" y="2236"/>
                    <a:pt x="2269" y="1735"/>
                    <a:pt x="2269" y="1135"/>
                  </a:cubicBezTo>
                  <a:cubicBezTo>
                    <a:pt x="2269" y="501"/>
                    <a:pt x="1769" y="1"/>
                    <a:pt x="1135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04" name="Google Shape;1404;p35"/>
            <p:cNvSpPr/>
            <p:nvPr/>
          </p:nvSpPr>
          <p:spPr bwMode="auto">
            <a:xfrm>
              <a:off x="5879457" y="1236290"/>
              <a:ext cx="353876" cy="330119"/>
            </a:xfrm>
            <a:custGeom>
              <a:avLst/>
              <a:gdLst/>
              <a:ahLst/>
              <a:cxnLst/>
              <a:rect l="l" t="t" r="r" b="b"/>
              <a:pathLst>
                <a:path w="12810" h="11950" fill="norm" stroke="1" extrusionOk="0">
                  <a:moveTo>
                    <a:pt x="6413" y="1"/>
                  </a:moveTo>
                  <a:cubicBezTo>
                    <a:pt x="6113" y="1"/>
                    <a:pt x="5810" y="24"/>
                    <a:pt x="5505" y="71"/>
                  </a:cubicBezTo>
                  <a:cubicBezTo>
                    <a:pt x="2236" y="571"/>
                    <a:pt x="1" y="3640"/>
                    <a:pt x="501" y="6876"/>
                  </a:cubicBezTo>
                  <a:cubicBezTo>
                    <a:pt x="985" y="9837"/>
                    <a:pt x="3521" y="11949"/>
                    <a:pt x="6399" y="11949"/>
                  </a:cubicBezTo>
                  <a:cubicBezTo>
                    <a:pt x="6698" y="11949"/>
                    <a:pt x="7001" y="11926"/>
                    <a:pt x="7306" y="11879"/>
                  </a:cubicBezTo>
                  <a:cubicBezTo>
                    <a:pt x="10575" y="11345"/>
                    <a:pt x="12810" y="8310"/>
                    <a:pt x="12310" y="5041"/>
                  </a:cubicBezTo>
                  <a:cubicBezTo>
                    <a:pt x="11856" y="2110"/>
                    <a:pt x="9296" y="1"/>
                    <a:pt x="6413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05" name="Google Shape;1405;p35"/>
            <p:cNvSpPr/>
            <p:nvPr/>
          </p:nvSpPr>
          <p:spPr bwMode="auto">
            <a:xfrm>
              <a:off x="5687792" y="1651056"/>
              <a:ext cx="737228" cy="304124"/>
            </a:xfrm>
            <a:custGeom>
              <a:avLst/>
              <a:gdLst/>
              <a:ahLst/>
              <a:cxnLst/>
              <a:rect l="l" t="t" r="r" b="b"/>
              <a:pathLst>
                <a:path w="26687" h="11009" fill="norm" stroke="1" extrusionOk="0">
                  <a:moveTo>
                    <a:pt x="13343" y="1"/>
                  </a:moveTo>
                  <a:cubicBezTo>
                    <a:pt x="6605" y="1"/>
                    <a:pt x="1001" y="4804"/>
                    <a:pt x="1" y="11009"/>
                  </a:cubicBezTo>
                  <a:lnTo>
                    <a:pt x="26686" y="11009"/>
                  </a:lnTo>
                  <a:cubicBezTo>
                    <a:pt x="25686" y="4804"/>
                    <a:pt x="20115" y="1"/>
                    <a:pt x="13343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06" name="Google Shape;1406;p35"/>
            <p:cNvSpPr/>
            <p:nvPr/>
          </p:nvSpPr>
          <p:spPr bwMode="auto">
            <a:xfrm>
              <a:off x="7658541" y="1180883"/>
              <a:ext cx="998920" cy="957455"/>
            </a:xfrm>
            <a:custGeom>
              <a:avLst/>
              <a:gdLst/>
              <a:ahLst/>
              <a:cxnLst/>
              <a:rect l="l" t="t" r="r" b="b"/>
              <a:pathLst>
                <a:path w="36160" h="34659" fill="norm" stroke="1" extrusionOk="0">
                  <a:moveTo>
                    <a:pt x="4003" y="0"/>
                  </a:moveTo>
                  <a:cubicBezTo>
                    <a:pt x="1802" y="0"/>
                    <a:pt x="0" y="1802"/>
                    <a:pt x="0" y="4003"/>
                  </a:cubicBezTo>
                  <a:lnTo>
                    <a:pt x="0" y="30656"/>
                  </a:lnTo>
                  <a:cubicBezTo>
                    <a:pt x="0" y="32857"/>
                    <a:pt x="1802" y="34659"/>
                    <a:pt x="4003" y="34659"/>
                  </a:cubicBezTo>
                  <a:lnTo>
                    <a:pt x="32157" y="34659"/>
                  </a:lnTo>
                  <a:cubicBezTo>
                    <a:pt x="34358" y="34659"/>
                    <a:pt x="36160" y="32857"/>
                    <a:pt x="36160" y="30656"/>
                  </a:cubicBezTo>
                  <a:lnTo>
                    <a:pt x="36160" y="4003"/>
                  </a:lnTo>
                  <a:cubicBezTo>
                    <a:pt x="36160" y="1802"/>
                    <a:pt x="34358" y="0"/>
                    <a:pt x="321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07" name="Google Shape;1407;p35"/>
            <p:cNvSpPr/>
            <p:nvPr/>
          </p:nvSpPr>
          <p:spPr bwMode="auto">
            <a:xfrm>
              <a:off x="7713820" y="1129280"/>
              <a:ext cx="999859" cy="957455"/>
            </a:xfrm>
            <a:custGeom>
              <a:avLst/>
              <a:gdLst/>
              <a:ahLst/>
              <a:cxnLst/>
              <a:rect l="l" t="t" r="r" b="b"/>
              <a:pathLst>
                <a:path w="36194" h="34659" fill="norm" stroke="1" extrusionOk="0">
                  <a:moveTo>
                    <a:pt x="4004" y="0"/>
                  </a:moveTo>
                  <a:cubicBezTo>
                    <a:pt x="1802" y="0"/>
                    <a:pt x="1" y="1802"/>
                    <a:pt x="1" y="4003"/>
                  </a:cubicBezTo>
                  <a:lnTo>
                    <a:pt x="1" y="30656"/>
                  </a:lnTo>
                  <a:cubicBezTo>
                    <a:pt x="1" y="32857"/>
                    <a:pt x="1802" y="34659"/>
                    <a:pt x="4004" y="34659"/>
                  </a:cubicBezTo>
                  <a:lnTo>
                    <a:pt x="32157" y="34659"/>
                  </a:lnTo>
                  <a:cubicBezTo>
                    <a:pt x="34392" y="34659"/>
                    <a:pt x="36193" y="32857"/>
                    <a:pt x="36160" y="30656"/>
                  </a:cubicBezTo>
                  <a:lnTo>
                    <a:pt x="36160" y="4003"/>
                  </a:lnTo>
                  <a:cubicBezTo>
                    <a:pt x="36160" y="1768"/>
                    <a:pt x="34359" y="0"/>
                    <a:pt x="321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08" name="Google Shape;1408;p35"/>
            <p:cNvSpPr/>
            <p:nvPr/>
          </p:nvSpPr>
          <p:spPr bwMode="auto">
            <a:xfrm>
              <a:off x="7793989" y="1189172"/>
              <a:ext cx="838585" cy="838584"/>
            </a:xfrm>
            <a:custGeom>
              <a:avLst/>
              <a:gdLst/>
              <a:ahLst/>
              <a:cxnLst/>
              <a:rect l="l" t="t" r="r" b="b"/>
              <a:pathLst>
                <a:path w="30356" h="30356" fill="norm" stroke="1" extrusionOk="0">
                  <a:moveTo>
                    <a:pt x="15178" y="4437"/>
                  </a:moveTo>
                  <a:cubicBezTo>
                    <a:pt x="21116" y="4437"/>
                    <a:pt x="25919" y="9241"/>
                    <a:pt x="25919" y="15178"/>
                  </a:cubicBezTo>
                  <a:cubicBezTo>
                    <a:pt x="25919" y="21082"/>
                    <a:pt x="21116" y="25886"/>
                    <a:pt x="15178" y="25886"/>
                  </a:cubicBezTo>
                  <a:cubicBezTo>
                    <a:pt x="9274" y="25886"/>
                    <a:pt x="4471" y="21082"/>
                    <a:pt x="4471" y="15178"/>
                  </a:cubicBezTo>
                  <a:cubicBezTo>
                    <a:pt x="4471" y="9241"/>
                    <a:pt x="9274" y="4437"/>
                    <a:pt x="15178" y="4437"/>
                  </a:cubicBezTo>
                  <a:close/>
                  <a:moveTo>
                    <a:pt x="15178" y="1"/>
                  </a:moveTo>
                  <a:cubicBezTo>
                    <a:pt x="6806" y="1"/>
                    <a:pt x="1" y="6805"/>
                    <a:pt x="1" y="15178"/>
                  </a:cubicBezTo>
                  <a:cubicBezTo>
                    <a:pt x="1" y="23551"/>
                    <a:pt x="6806" y="30356"/>
                    <a:pt x="15178" y="30356"/>
                  </a:cubicBezTo>
                  <a:cubicBezTo>
                    <a:pt x="23584" y="30356"/>
                    <a:pt x="30356" y="23551"/>
                    <a:pt x="30356" y="15178"/>
                  </a:cubicBezTo>
                  <a:cubicBezTo>
                    <a:pt x="30323" y="6805"/>
                    <a:pt x="23584" y="1"/>
                    <a:pt x="151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09" name="Google Shape;1409;p35"/>
            <p:cNvSpPr/>
            <p:nvPr/>
          </p:nvSpPr>
          <p:spPr bwMode="auto">
            <a:xfrm>
              <a:off x="8498022" y="1526449"/>
              <a:ext cx="967" cy="2790"/>
            </a:xfrm>
            <a:custGeom>
              <a:avLst/>
              <a:gdLst/>
              <a:ahLst/>
              <a:cxnLst/>
              <a:rect l="l" t="t" r="r" b="b"/>
              <a:pathLst>
                <a:path w="35" h="101" fill="none" stroke="1" extrusionOk="0">
                  <a:moveTo>
                    <a:pt x="34" y="100"/>
                  </a:moveTo>
                  <a:cubicBezTo>
                    <a:pt x="34" y="34"/>
                    <a:pt x="34" y="34"/>
                    <a:pt x="1" y="0"/>
                  </a:cubicBezTo>
                  <a:cubicBezTo>
                    <a:pt x="1" y="34"/>
                    <a:pt x="1" y="34"/>
                    <a:pt x="34" y="100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10" name="Google Shape;1410;p35"/>
            <p:cNvSpPr/>
            <p:nvPr/>
          </p:nvSpPr>
          <p:spPr bwMode="auto">
            <a:xfrm>
              <a:off x="8493408" y="1511697"/>
              <a:ext cx="967" cy="3729"/>
            </a:xfrm>
            <a:custGeom>
              <a:avLst/>
              <a:gdLst/>
              <a:ahLst/>
              <a:cxnLst/>
              <a:rect l="l" t="t" r="r" b="b"/>
              <a:pathLst>
                <a:path w="35" h="135" fill="none" stroke="1" extrusionOk="0">
                  <a:moveTo>
                    <a:pt x="34" y="134"/>
                  </a:moveTo>
                  <a:cubicBezTo>
                    <a:pt x="34" y="67"/>
                    <a:pt x="1" y="34"/>
                    <a:pt x="1" y="1"/>
                  </a:cubicBezTo>
                  <a:cubicBezTo>
                    <a:pt x="34" y="67"/>
                    <a:pt x="34" y="134"/>
                    <a:pt x="34" y="134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11" name="Google Shape;1411;p35"/>
            <p:cNvSpPr/>
            <p:nvPr/>
          </p:nvSpPr>
          <p:spPr bwMode="auto">
            <a:xfrm>
              <a:off x="8079663" y="1481282"/>
              <a:ext cx="552914" cy="545566"/>
            </a:xfrm>
            <a:custGeom>
              <a:avLst/>
              <a:gdLst/>
              <a:ahLst/>
              <a:cxnLst/>
              <a:rect l="l" t="t" r="r" b="b"/>
              <a:pathLst>
                <a:path w="20015" h="19749" fill="norm" stroke="1" extrusionOk="0">
                  <a:moveTo>
                    <a:pt x="19314" y="1"/>
                  </a:moveTo>
                  <a:lnTo>
                    <a:pt x="19314" y="1"/>
                  </a:lnTo>
                  <a:cubicBezTo>
                    <a:pt x="19581" y="904"/>
                    <a:pt x="19772" y="1833"/>
                    <a:pt x="19888" y="2779"/>
                  </a:cubicBezTo>
                  <a:lnTo>
                    <a:pt x="19888" y="2779"/>
                  </a:lnTo>
                  <a:lnTo>
                    <a:pt x="19915" y="2769"/>
                  </a:lnTo>
                  <a:cubicBezTo>
                    <a:pt x="19781" y="1802"/>
                    <a:pt x="19615" y="901"/>
                    <a:pt x="19314" y="1"/>
                  </a:cubicBezTo>
                  <a:close/>
                  <a:moveTo>
                    <a:pt x="19888" y="2779"/>
                  </a:moveTo>
                  <a:lnTo>
                    <a:pt x="15578" y="4271"/>
                  </a:lnTo>
                  <a:lnTo>
                    <a:pt x="15578" y="4571"/>
                  </a:lnTo>
                  <a:cubicBezTo>
                    <a:pt x="15578" y="10475"/>
                    <a:pt x="10775" y="15278"/>
                    <a:pt x="4837" y="15278"/>
                  </a:cubicBezTo>
                  <a:cubicBezTo>
                    <a:pt x="3303" y="15278"/>
                    <a:pt x="1902" y="14945"/>
                    <a:pt x="568" y="14411"/>
                  </a:cubicBezTo>
                  <a:lnTo>
                    <a:pt x="1" y="18948"/>
                  </a:lnTo>
                  <a:cubicBezTo>
                    <a:pt x="1502" y="19448"/>
                    <a:pt x="3136" y="19748"/>
                    <a:pt x="4837" y="19748"/>
                  </a:cubicBezTo>
                  <a:cubicBezTo>
                    <a:pt x="13243" y="19748"/>
                    <a:pt x="20015" y="12943"/>
                    <a:pt x="20015" y="4571"/>
                  </a:cubicBezTo>
                  <a:cubicBezTo>
                    <a:pt x="20002" y="3968"/>
                    <a:pt x="19960" y="3370"/>
                    <a:pt x="19888" y="27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12" name="Google Shape;1412;p35"/>
            <p:cNvSpPr/>
            <p:nvPr/>
          </p:nvSpPr>
          <p:spPr bwMode="auto">
            <a:xfrm>
              <a:off x="8488823" y="1498796"/>
              <a:ext cx="939" cy="3729"/>
            </a:xfrm>
            <a:custGeom>
              <a:avLst/>
              <a:gdLst/>
              <a:ahLst/>
              <a:cxnLst/>
              <a:rect l="l" t="t" r="r" b="b"/>
              <a:pathLst>
                <a:path w="34" h="135" fill="none" stroke="1" extrusionOk="0">
                  <a:moveTo>
                    <a:pt x="34" y="134"/>
                  </a:moveTo>
                  <a:cubicBezTo>
                    <a:pt x="34" y="101"/>
                    <a:pt x="0" y="34"/>
                    <a:pt x="0" y="1"/>
                  </a:cubicBezTo>
                  <a:cubicBezTo>
                    <a:pt x="0" y="34"/>
                    <a:pt x="34" y="101"/>
                    <a:pt x="34" y="134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13" name="Google Shape;1413;p35"/>
            <p:cNvSpPr/>
            <p:nvPr/>
          </p:nvSpPr>
          <p:spPr bwMode="auto">
            <a:xfrm>
              <a:off x="8507249" y="1570677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fill="none" stroke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14" name="Google Shape;1414;p35"/>
            <p:cNvSpPr/>
            <p:nvPr/>
          </p:nvSpPr>
          <p:spPr bwMode="auto">
            <a:xfrm>
              <a:off x="8501724" y="1541201"/>
              <a:ext cx="939" cy="1851"/>
            </a:xfrm>
            <a:custGeom>
              <a:avLst/>
              <a:gdLst/>
              <a:ahLst/>
              <a:cxnLst/>
              <a:rect l="l" t="t" r="r" b="b"/>
              <a:pathLst>
                <a:path w="34" h="67" fill="none" stroke="1" extrusionOk="0">
                  <a:moveTo>
                    <a:pt x="34" y="67"/>
                  </a:moveTo>
                  <a:lnTo>
                    <a:pt x="34" y="0"/>
                  </a:lnTo>
                  <a:cubicBezTo>
                    <a:pt x="0" y="0"/>
                    <a:pt x="0" y="0"/>
                    <a:pt x="34" y="67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15" name="Google Shape;1415;p35"/>
            <p:cNvSpPr/>
            <p:nvPr/>
          </p:nvSpPr>
          <p:spPr bwMode="auto">
            <a:xfrm>
              <a:off x="8505398" y="1555014"/>
              <a:ext cx="28" cy="1878"/>
            </a:xfrm>
            <a:custGeom>
              <a:avLst/>
              <a:gdLst/>
              <a:ahLst/>
              <a:cxnLst/>
              <a:rect l="l" t="t" r="r" b="b"/>
              <a:pathLst>
                <a:path w="1" h="68" fill="none" stroke="1" extrusionOk="0">
                  <a:moveTo>
                    <a:pt x="1" y="67"/>
                  </a:moveTo>
                  <a:cubicBezTo>
                    <a:pt x="1" y="67"/>
                    <a:pt x="1" y="0"/>
                    <a:pt x="1" y="67"/>
                  </a:cubicBezTo>
                  <a:cubicBezTo>
                    <a:pt x="1" y="0"/>
                    <a:pt x="1" y="67"/>
                    <a:pt x="1" y="67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16" name="Google Shape;1416;p35"/>
            <p:cNvSpPr/>
            <p:nvPr/>
          </p:nvSpPr>
          <p:spPr bwMode="auto">
            <a:xfrm>
              <a:off x="8234476" y="1189172"/>
              <a:ext cx="394430" cy="411005"/>
            </a:xfrm>
            <a:custGeom>
              <a:avLst/>
              <a:gdLst/>
              <a:ahLst/>
              <a:cxnLst/>
              <a:rect l="l" t="t" r="r" b="b"/>
              <a:pathLst>
                <a:path w="14278" h="14878" fill="norm" stroke="1" extrusionOk="0">
                  <a:moveTo>
                    <a:pt x="1" y="1"/>
                  </a:moveTo>
                  <a:lnTo>
                    <a:pt x="1" y="4470"/>
                  </a:lnTo>
                  <a:cubicBezTo>
                    <a:pt x="5471" y="4837"/>
                    <a:pt x="9808" y="9341"/>
                    <a:pt x="9941" y="14878"/>
                  </a:cubicBezTo>
                  <a:lnTo>
                    <a:pt x="14277" y="13377"/>
                  </a:lnTo>
                  <a:cubicBezTo>
                    <a:pt x="13410" y="6072"/>
                    <a:pt x="7406" y="36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17" name="Google Shape;1417;p35"/>
            <p:cNvSpPr/>
            <p:nvPr/>
          </p:nvSpPr>
          <p:spPr bwMode="auto">
            <a:xfrm>
              <a:off x="7844681" y="1189172"/>
              <a:ext cx="389816" cy="310560"/>
            </a:xfrm>
            <a:custGeom>
              <a:avLst/>
              <a:gdLst/>
              <a:ahLst/>
              <a:cxnLst/>
              <a:rect l="l" t="t" r="r" b="b"/>
              <a:pathLst>
                <a:path w="14111" h="11242" fill="norm" stroke="1" extrusionOk="0">
                  <a:moveTo>
                    <a:pt x="13343" y="1"/>
                  </a:moveTo>
                  <a:cubicBezTo>
                    <a:pt x="7606" y="1"/>
                    <a:pt x="2602" y="3203"/>
                    <a:pt x="1" y="7906"/>
                  </a:cubicBezTo>
                  <a:lnTo>
                    <a:pt x="3336" y="11242"/>
                  </a:lnTo>
                  <a:cubicBezTo>
                    <a:pt x="4871" y="7239"/>
                    <a:pt x="8807" y="4404"/>
                    <a:pt x="13343" y="4404"/>
                  </a:cubicBezTo>
                  <a:cubicBezTo>
                    <a:pt x="13610" y="4404"/>
                    <a:pt x="13844" y="4404"/>
                    <a:pt x="14111" y="4470"/>
                  </a:cubicBezTo>
                  <a:lnTo>
                    <a:pt x="14111" y="34"/>
                  </a:lnTo>
                  <a:cubicBezTo>
                    <a:pt x="13844" y="34"/>
                    <a:pt x="13610" y="1"/>
                    <a:pt x="13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18" name="Google Shape;1418;p35"/>
            <p:cNvSpPr/>
            <p:nvPr/>
          </p:nvSpPr>
          <p:spPr bwMode="auto">
            <a:xfrm>
              <a:off x="6003725" y="3195561"/>
              <a:ext cx="190778" cy="174535"/>
            </a:xfrm>
            <a:custGeom>
              <a:avLst/>
              <a:gdLst/>
              <a:ahLst/>
              <a:cxnLst/>
              <a:rect l="l" t="t" r="r" b="b"/>
              <a:pathLst>
                <a:path w="6906" h="6318" fill="norm" stroke="1" extrusionOk="0">
                  <a:moveTo>
                    <a:pt x="3423" y="0"/>
                  </a:moveTo>
                  <a:cubicBezTo>
                    <a:pt x="3197" y="0"/>
                    <a:pt x="2966" y="24"/>
                    <a:pt x="2736" y="72"/>
                  </a:cubicBezTo>
                  <a:cubicBezTo>
                    <a:pt x="1034" y="506"/>
                    <a:pt x="0" y="2174"/>
                    <a:pt x="367" y="3875"/>
                  </a:cubicBezTo>
                  <a:cubicBezTo>
                    <a:pt x="742" y="5345"/>
                    <a:pt x="2038" y="6317"/>
                    <a:pt x="3482" y="6317"/>
                  </a:cubicBezTo>
                  <a:cubicBezTo>
                    <a:pt x="3709" y="6317"/>
                    <a:pt x="3939" y="6293"/>
                    <a:pt x="4170" y="6243"/>
                  </a:cubicBezTo>
                  <a:cubicBezTo>
                    <a:pt x="5871" y="5843"/>
                    <a:pt x="6905" y="4175"/>
                    <a:pt x="6538" y="2441"/>
                  </a:cubicBezTo>
                  <a:cubicBezTo>
                    <a:pt x="6220" y="995"/>
                    <a:pt x="4899" y="0"/>
                    <a:pt x="34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19" name="Google Shape;1419;p35"/>
            <p:cNvSpPr/>
            <p:nvPr/>
          </p:nvSpPr>
          <p:spPr bwMode="auto">
            <a:xfrm>
              <a:off x="5732958" y="1652023"/>
              <a:ext cx="139147" cy="126771"/>
            </a:xfrm>
            <a:custGeom>
              <a:avLst/>
              <a:gdLst/>
              <a:ahLst/>
              <a:cxnLst/>
              <a:rect l="l" t="t" r="r" b="b"/>
              <a:pathLst>
                <a:path w="5037" h="4589" fill="norm" stroke="1" extrusionOk="0">
                  <a:moveTo>
                    <a:pt x="2529" y="1"/>
                  </a:moveTo>
                  <a:cubicBezTo>
                    <a:pt x="2354" y="1"/>
                    <a:pt x="2178" y="22"/>
                    <a:pt x="2001" y="66"/>
                  </a:cubicBezTo>
                  <a:cubicBezTo>
                    <a:pt x="801" y="366"/>
                    <a:pt x="0" y="1567"/>
                    <a:pt x="300" y="2801"/>
                  </a:cubicBezTo>
                  <a:cubicBezTo>
                    <a:pt x="531" y="3870"/>
                    <a:pt x="1488" y="4589"/>
                    <a:pt x="2542" y="4589"/>
                  </a:cubicBezTo>
                  <a:cubicBezTo>
                    <a:pt x="2705" y="4589"/>
                    <a:pt x="2870" y="4571"/>
                    <a:pt x="3036" y="4536"/>
                  </a:cubicBezTo>
                  <a:cubicBezTo>
                    <a:pt x="4236" y="4236"/>
                    <a:pt x="5037" y="3035"/>
                    <a:pt x="4737" y="1767"/>
                  </a:cubicBezTo>
                  <a:cubicBezTo>
                    <a:pt x="4481" y="714"/>
                    <a:pt x="3544" y="1"/>
                    <a:pt x="2529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20" name="Google Shape;1420;p35"/>
            <p:cNvSpPr/>
            <p:nvPr/>
          </p:nvSpPr>
          <p:spPr bwMode="auto">
            <a:xfrm>
              <a:off x="5210453" y="1212394"/>
              <a:ext cx="46106" cy="39697"/>
            </a:xfrm>
            <a:custGeom>
              <a:avLst/>
              <a:gdLst/>
              <a:ahLst/>
              <a:cxnLst/>
              <a:rect l="l" t="t" r="r" b="b"/>
              <a:pathLst>
                <a:path w="1669" h="1437" fill="norm" stroke="1" extrusionOk="0">
                  <a:moveTo>
                    <a:pt x="318" y="0"/>
                  </a:moveTo>
                  <a:cubicBezTo>
                    <a:pt x="244" y="0"/>
                    <a:pt x="165" y="37"/>
                    <a:pt x="101" y="102"/>
                  </a:cubicBezTo>
                  <a:cubicBezTo>
                    <a:pt x="1" y="169"/>
                    <a:pt x="67" y="335"/>
                    <a:pt x="134" y="435"/>
                  </a:cubicBezTo>
                  <a:lnTo>
                    <a:pt x="1268" y="1369"/>
                  </a:lnTo>
                  <a:cubicBezTo>
                    <a:pt x="1301" y="1436"/>
                    <a:pt x="1402" y="1436"/>
                    <a:pt x="1435" y="1436"/>
                  </a:cubicBezTo>
                  <a:cubicBezTo>
                    <a:pt x="1535" y="1436"/>
                    <a:pt x="1568" y="1369"/>
                    <a:pt x="1602" y="1336"/>
                  </a:cubicBezTo>
                  <a:cubicBezTo>
                    <a:pt x="1668" y="1269"/>
                    <a:pt x="1635" y="1103"/>
                    <a:pt x="1568" y="1002"/>
                  </a:cubicBezTo>
                  <a:lnTo>
                    <a:pt x="434" y="35"/>
                  </a:lnTo>
                  <a:cubicBezTo>
                    <a:pt x="399" y="11"/>
                    <a:pt x="359" y="0"/>
                    <a:pt x="318" y="0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21" name="Google Shape;1421;p35"/>
            <p:cNvSpPr/>
            <p:nvPr/>
          </p:nvSpPr>
          <p:spPr bwMode="auto">
            <a:xfrm>
              <a:off x="5304434" y="1291845"/>
              <a:ext cx="331776" cy="282769"/>
            </a:xfrm>
            <a:custGeom>
              <a:avLst/>
              <a:gdLst/>
              <a:ahLst/>
              <a:cxnLst/>
              <a:rect l="l" t="t" r="r" b="b"/>
              <a:pathLst>
                <a:path w="12010" h="10236" fill="norm" stroke="1" extrusionOk="0">
                  <a:moveTo>
                    <a:pt x="277" y="1"/>
                  </a:moveTo>
                  <a:cubicBezTo>
                    <a:pt x="207" y="1"/>
                    <a:pt x="126" y="36"/>
                    <a:pt x="68" y="95"/>
                  </a:cubicBezTo>
                  <a:cubicBezTo>
                    <a:pt x="1" y="161"/>
                    <a:pt x="34" y="328"/>
                    <a:pt x="134" y="428"/>
                  </a:cubicBezTo>
                  <a:lnTo>
                    <a:pt x="2403" y="2396"/>
                  </a:lnTo>
                  <a:cubicBezTo>
                    <a:pt x="2469" y="2430"/>
                    <a:pt x="2536" y="2430"/>
                    <a:pt x="2569" y="2430"/>
                  </a:cubicBezTo>
                  <a:cubicBezTo>
                    <a:pt x="2670" y="2430"/>
                    <a:pt x="2736" y="2396"/>
                    <a:pt x="2736" y="2329"/>
                  </a:cubicBezTo>
                  <a:cubicBezTo>
                    <a:pt x="2836" y="2263"/>
                    <a:pt x="2803" y="2096"/>
                    <a:pt x="2703" y="1996"/>
                  </a:cubicBezTo>
                  <a:lnTo>
                    <a:pt x="401" y="61"/>
                  </a:lnTo>
                  <a:cubicBezTo>
                    <a:pt x="373" y="19"/>
                    <a:pt x="328" y="1"/>
                    <a:pt x="277" y="1"/>
                  </a:cubicBezTo>
                  <a:close/>
                  <a:moveTo>
                    <a:pt x="4870" y="3928"/>
                  </a:moveTo>
                  <a:cubicBezTo>
                    <a:pt x="4792" y="3928"/>
                    <a:pt x="4712" y="3956"/>
                    <a:pt x="4671" y="3997"/>
                  </a:cubicBezTo>
                  <a:cubicBezTo>
                    <a:pt x="4571" y="4097"/>
                    <a:pt x="4638" y="4264"/>
                    <a:pt x="4704" y="4331"/>
                  </a:cubicBezTo>
                  <a:lnTo>
                    <a:pt x="7006" y="6299"/>
                  </a:lnTo>
                  <a:cubicBezTo>
                    <a:pt x="7039" y="6332"/>
                    <a:pt x="7139" y="6332"/>
                    <a:pt x="7173" y="6332"/>
                  </a:cubicBezTo>
                  <a:cubicBezTo>
                    <a:pt x="7239" y="6332"/>
                    <a:pt x="7306" y="6299"/>
                    <a:pt x="7340" y="6266"/>
                  </a:cubicBezTo>
                  <a:cubicBezTo>
                    <a:pt x="7406" y="6166"/>
                    <a:pt x="7373" y="5999"/>
                    <a:pt x="7306" y="5932"/>
                  </a:cubicBezTo>
                  <a:lnTo>
                    <a:pt x="5005" y="3964"/>
                  </a:lnTo>
                  <a:cubicBezTo>
                    <a:pt x="4966" y="3938"/>
                    <a:pt x="4918" y="3928"/>
                    <a:pt x="4870" y="3928"/>
                  </a:cubicBezTo>
                  <a:close/>
                  <a:moveTo>
                    <a:pt x="9473" y="7799"/>
                  </a:moveTo>
                  <a:cubicBezTo>
                    <a:pt x="9398" y="7799"/>
                    <a:pt x="9305" y="7836"/>
                    <a:pt x="9241" y="7900"/>
                  </a:cubicBezTo>
                  <a:cubicBezTo>
                    <a:pt x="9174" y="7967"/>
                    <a:pt x="9208" y="8134"/>
                    <a:pt x="9308" y="8200"/>
                  </a:cubicBezTo>
                  <a:lnTo>
                    <a:pt x="11576" y="10168"/>
                  </a:lnTo>
                  <a:cubicBezTo>
                    <a:pt x="11643" y="10235"/>
                    <a:pt x="11709" y="10235"/>
                    <a:pt x="11743" y="10235"/>
                  </a:cubicBezTo>
                  <a:cubicBezTo>
                    <a:pt x="11809" y="10235"/>
                    <a:pt x="11876" y="10168"/>
                    <a:pt x="11909" y="10135"/>
                  </a:cubicBezTo>
                  <a:cubicBezTo>
                    <a:pt x="12010" y="10068"/>
                    <a:pt x="11976" y="9902"/>
                    <a:pt x="11876" y="9801"/>
                  </a:cubicBezTo>
                  <a:lnTo>
                    <a:pt x="9574" y="7833"/>
                  </a:lnTo>
                  <a:cubicBezTo>
                    <a:pt x="9551" y="7810"/>
                    <a:pt x="9515" y="7799"/>
                    <a:pt x="9473" y="7799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22" name="Google Shape;1422;p35"/>
            <p:cNvSpPr/>
            <p:nvPr/>
          </p:nvSpPr>
          <p:spPr bwMode="auto">
            <a:xfrm>
              <a:off x="5683178" y="1615558"/>
              <a:ext cx="46106" cy="39227"/>
            </a:xfrm>
            <a:custGeom>
              <a:avLst/>
              <a:gdLst/>
              <a:ahLst/>
              <a:cxnLst/>
              <a:rect l="l" t="t" r="r" b="b"/>
              <a:pathLst>
                <a:path w="1669" h="1420" fill="norm" stroke="1" extrusionOk="0">
                  <a:moveTo>
                    <a:pt x="305" y="1"/>
                  </a:moveTo>
                  <a:cubicBezTo>
                    <a:pt x="225" y="1"/>
                    <a:pt x="143" y="43"/>
                    <a:pt x="101" y="85"/>
                  </a:cubicBezTo>
                  <a:cubicBezTo>
                    <a:pt x="1" y="185"/>
                    <a:pt x="34" y="352"/>
                    <a:pt x="134" y="418"/>
                  </a:cubicBezTo>
                  <a:lnTo>
                    <a:pt x="1235" y="1386"/>
                  </a:lnTo>
                  <a:cubicBezTo>
                    <a:pt x="1302" y="1419"/>
                    <a:pt x="1368" y="1419"/>
                    <a:pt x="1435" y="1419"/>
                  </a:cubicBezTo>
                  <a:cubicBezTo>
                    <a:pt x="1502" y="1419"/>
                    <a:pt x="1602" y="1386"/>
                    <a:pt x="1602" y="1319"/>
                  </a:cubicBezTo>
                  <a:cubicBezTo>
                    <a:pt x="1669" y="1252"/>
                    <a:pt x="1635" y="1086"/>
                    <a:pt x="1535" y="1019"/>
                  </a:cubicBezTo>
                  <a:lnTo>
                    <a:pt x="434" y="52"/>
                  </a:lnTo>
                  <a:cubicBezTo>
                    <a:pt x="398" y="15"/>
                    <a:pt x="352" y="1"/>
                    <a:pt x="305" y="1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23" name="Google Shape;1423;p35"/>
            <p:cNvSpPr/>
            <p:nvPr/>
          </p:nvSpPr>
          <p:spPr bwMode="auto">
            <a:xfrm>
              <a:off x="5063927" y="1075290"/>
              <a:ext cx="149313" cy="136689"/>
            </a:xfrm>
            <a:custGeom>
              <a:avLst/>
              <a:gdLst/>
              <a:ahLst/>
              <a:cxnLst/>
              <a:rect l="l" t="t" r="r" b="b"/>
              <a:pathLst>
                <a:path w="5405" h="4948" fill="norm" stroke="1" extrusionOk="0">
                  <a:moveTo>
                    <a:pt x="2714" y="0"/>
                  </a:moveTo>
                  <a:cubicBezTo>
                    <a:pt x="2535" y="0"/>
                    <a:pt x="2353" y="20"/>
                    <a:pt x="2169" y="61"/>
                  </a:cubicBezTo>
                  <a:cubicBezTo>
                    <a:pt x="835" y="328"/>
                    <a:pt x="1" y="1662"/>
                    <a:pt x="268" y="2997"/>
                  </a:cubicBezTo>
                  <a:cubicBezTo>
                    <a:pt x="530" y="4163"/>
                    <a:pt x="1583" y="4948"/>
                    <a:pt x="2736" y="4948"/>
                  </a:cubicBezTo>
                  <a:cubicBezTo>
                    <a:pt x="2901" y="4948"/>
                    <a:pt x="3069" y="4932"/>
                    <a:pt x="3236" y="4898"/>
                  </a:cubicBezTo>
                  <a:cubicBezTo>
                    <a:pt x="4571" y="4598"/>
                    <a:pt x="5405" y="3264"/>
                    <a:pt x="5104" y="1929"/>
                  </a:cubicBezTo>
                  <a:cubicBezTo>
                    <a:pt x="4817" y="779"/>
                    <a:pt x="3834" y="0"/>
                    <a:pt x="2714" y="0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24" name="Google Shape;1424;p35"/>
            <p:cNvSpPr/>
            <p:nvPr/>
          </p:nvSpPr>
          <p:spPr bwMode="auto">
            <a:xfrm>
              <a:off x="5142273" y="191833"/>
              <a:ext cx="371390" cy="345672"/>
            </a:xfrm>
            <a:custGeom>
              <a:avLst/>
              <a:gdLst/>
              <a:ahLst/>
              <a:cxnLst/>
              <a:rect l="l" t="t" r="r" b="b"/>
              <a:pathLst>
                <a:path w="13444" h="12513" fill="norm" stroke="1" extrusionOk="0">
                  <a:moveTo>
                    <a:pt x="6759" y="0"/>
                  </a:moveTo>
                  <a:cubicBezTo>
                    <a:pt x="6422" y="0"/>
                    <a:pt x="6081" y="28"/>
                    <a:pt x="5738" y="85"/>
                  </a:cubicBezTo>
                  <a:cubicBezTo>
                    <a:pt x="2335" y="619"/>
                    <a:pt x="0" y="3854"/>
                    <a:pt x="567" y="7257"/>
                  </a:cubicBezTo>
                  <a:cubicBezTo>
                    <a:pt x="1047" y="10316"/>
                    <a:pt x="3684" y="12512"/>
                    <a:pt x="6708" y="12512"/>
                  </a:cubicBezTo>
                  <a:cubicBezTo>
                    <a:pt x="7048" y="12512"/>
                    <a:pt x="7392" y="12484"/>
                    <a:pt x="7739" y="12427"/>
                  </a:cubicBezTo>
                  <a:cubicBezTo>
                    <a:pt x="11141" y="11893"/>
                    <a:pt x="13443" y="8658"/>
                    <a:pt x="12909" y="5255"/>
                  </a:cubicBezTo>
                  <a:cubicBezTo>
                    <a:pt x="12399" y="2196"/>
                    <a:pt x="9759" y="0"/>
                    <a:pt x="6759" y="0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25" name="Google Shape;1425;p35"/>
            <p:cNvSpPr/>
            <p:nvPr/>
          </p:nvSpPr>
          <p:spPr bwMode="auto">
            <a:xfrm>
              <a:off x="5187413" y="223658"/>
              <a:ext cx="281996" cy="281996"/>
            </a:xfrm>
            <a:custGeom>
              <a:avLst/>
              <a:gdLst/>
              <a:ahLst/>
              <a:cxnLst/>
              <a:rect l="l" t="t" r="r" b="b"/>
              <a:pathLst>
                <a:path w="10208" h="10208" fill="norm" stroke="1" extrusionOk="0">
                  <a:moveTo>
                    <a:pt x="5104" y="0"/>
                  </a:moveTo>
                  <a:cubicBezTo>
                    <a:pt x="2302" y="0"/>
                    <a:pt x="1" y="2302"/>
                    <a:pt x="1" y="5104"/>
                  </a:cubicBezTo>
                  <a:cubicBezTo>
                    <a:pt x="1" y="7906"/>
                    <a:pt x="2302" y="10208"/>
                    <a:pt x="5104" y="10208"/>
                  </a:cubicBezTo>
                  <a:cubicBezTo>
                    <a:pt x="7906" y="10208"/>
                    <a:pt x="10208" y="7906"/>
                    <a:pt x="10208" y="5104"/>
                  </a:cubicBezTo>
                  <a:cubicBezTo>
                    <a:pt x="10208" y="2269"/>
                    <a:pt x="7906" y="34"/>
                    <a:pt x="5104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26" name="Google Shape;1426;p35"/>
            <p:cNvSpPr/>
            <p:nvPr/>
          </p:nvSpPr>
          <p:spPr bwMode="auto">
            <a:xfrm>
              <a:off x="5268521" y="262361"/>
              <a:ext cx="124423" cy="207353"/>
            </a:xfrm>
            <a:custGeom>
              <a:avLst/>
              <a:gdLst/>
              <a:ahLst/>
              <a:cxnLst/>
              <a:rect l="l" t="t" r="r" b="b"/>
              <a:pathLst>
                <a:path w="4504" h="7506" fill="norm" stroke="1" extrusionOk="0">
                  <a:moveTo>
                    <a:pt x="1868" y="2002"/>
                  </a:moveTo>
                  <a:lnTo>
                    <a:pt x="1868" y="2969"/>
                  </a:lnTo>
                  <a:cubicBezTo>
                    <a:pt x="1668" y="2869"/>
                    <a:pt x="1601" y="2836"/>
                    <a:pt x="1501" y="2736"/>
                  </a:cubicBezTo>
                  <a:cubicBezTo>
                    <a:pt x="1468" y="2669"/>
                    <a:pt x="1434" y="2569"/>
                    <a:pt x="1434" y="2469"/>
                  </a:cubicBezTo>
                  <a:cubicBezTo>
                    <a:pt x="1434" y="2202"/>
                    <a:pt x="1601" y="2069"/>
                    <a:pt x="1868" y="2002"/>
                  </a:cubicBezTo>
                  <a:close/>
                  <a:moveTo>
                    <a:pt x="2635" y="4637"/>
                  </a:moveTo>
                  <a:cubicBezTo>
                    <a:pt x="2802" y="4670"/>
                    <a:pt x="2935" y="4737"/>
                    <a:pt x="2969" y="4837"/>
                  </a:cubicBezTo>
                  <a:cubicBezTo>
                    <a:pt x="3002" y="4904"/>
                    <a:pt x="3036" y="5004"/>
                    <a:pt x="3036" y="5137"/>
                  </a:cubicBezTo>
                  <a:cubicBezTo>
                    <a:pt x="3036" y="5338"/>
                    <a:pt x="2869" y="5471"/>
                    <a:pt x="2635" y="5538"/>
                  </a:cubicBezTo>
                  <a:lnTo>
                    <a:pt x="2635" y="4637"/>
                  </a:lnTo>
                  <a:close/>
                  <a:moveTo>
                    <a:pt x="1868" y="0"/>
                  </a:moveTo>
                  <a:lnTo>
                    <a:pt x="1868" y="834"/>
                  </a:lnTo>
                  <a:cubicBezTo>
                    <a:pt x="1301" y="868"/>
                    <a:pt x="834" y="1068"/>
                    <a:pt x="500" y="1368"/>
                  </a:cubicBezTo>
                  <a:cubicBezTo>
                    <a:pt x="167" y="1668"/>
                    <a:pt x="0" y="2069"/>
                    <a:pt x="0" y="2536"/>
                  </a:cubicBezTo>
                  <a:cubicBezTo>
                    <a:pt x="0" y="2936"/>
                    <a:pt x="167" y="3336"/>
                    <a:pt x="467" y="3670"/>
                  </a:cubicBezTo>
                  <a:cubicBezTo>
                    <a:pt x="767" y="4003"/>
                    <a:pt x="1168" y="4203"/>
                    <a:pt x="1768" y="4370"/>
                  </a:cubicBezTo>
                  <a:lnTo>
                    <a:pt x="1868" y="4404"/>
                  </a:lnTo>
                  <a:lnTo>
                    <a:pt x="1868" y="5638"/>
                  </a:lnTo>
                  <a:cubicBezTo>
                    <a:pt x="1668" y="5638"/>
                    <a:pt x="1434" y="5571"/>
                    <a:pt x="1134" y="5504"/>
                  </a:cubicBezTo>
                  <a:cubicBezTo>
                    <a:pt x="867" y="5404"/>
                    <a:pt x="634" y="5338"/>
                    <a:pt x="367" y="5204"/>
                  </a:cubicBezTo>
                  <a:lnTo>
                    <a:pt x="0" y="6405"/>
                  </a:lnTo>
                  <a:cubicBezTo>
                    <a:pt x="534" y="6672"/>
                    <a:pt x="1168" y="6772"/>
                    <a:pt x="1868" y="6839"/>
                  </a:cubicBezTo>
                  <a:lnTo>
                    <a:pt x="1968" y="6839"/>
                  </a:lnTo>
                  <a:lnTo>
                    <a:pt x="1968" y="7506"/>
                  </a:lnTo>
                  <a:lnTo>
                    <a:pt x="2702" y="7506"/>
                  </a:lnTo>
                  <a:lnTo>
                    <a:pt x="2702" y="6839"/>
                  </a:lnTo>
                  <a:cubicBezTo>
                    <a:pt x="3302" y="6739"/>
                    <a:pt x="3703" y="6538"/>
                    <a:pt x="4036" y="6238"/>
                  </a:cubicBezTo>
                  <a:cubicBezTo>
                    <a:pt x="4336" y="5971"/>
                    <a:pt x="4503" y="5538"/>
                    <a:pt x="4503" y="5037"/>
                  </a:cubicBezTo>
                  <a:cubicBezTo>
                    <a:pt x="4503" y="4570"/>
                    <a:pt x="4336" y="4237"/>
                    <a:pt x="4036" y="3903"/>
                  </a:cubicBezTo>
                  <a:cubicBezTo>
                    <a:pt x="3703" y="3603"/>
                    <a:pt x="3302" y="3370"/>
                    <a:pt x="2769" y="3236"/>
                  </a:cubicBezTo>
                  <a:lnTo>
                    <a:pt x="2635" y="3203"/>
                  </a:lnTo>
                  <a:lnTo>
                    <a:pt x="2635" y="2035"/>
                  </a:lnTo>
                  <a:cubicBezTo>
                    <a:pt x="3136" y="2069"/>
                    <a:pt x="3503" y="2202"/>
                    <a:pt x="3803" y="2402"/>
                  </a:cubicBezTo>
                  <a:lnTo>
                    <a:pt x="4270" y="1235"/>
                  </a:lnTo>
                  <a:cubicBezTo>
                    <a:pt x="3703" y="1035"/>
                    <a:pt x="3169" y="868"/>
                    <a:pt x="2635" y="834"/>
                  </a:cubicBezTo>
                  <a:lnTo>
                    <a:pt x="2635" y="0"/>
                  </a:ln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27" name="Google Shape;1427;p35"/>
            <p:cNvSpPr/>
            <p:nvPr/>
          </p:nvSpPr>
          <p:spPr bwMode="auto">
            <a:xfrm>
              <a:off x="8027147" y="568072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fill="norm" stroke="1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28" name="Google Shape;1428;p35"/>
            <p:cNvSpPr/>
            <p:nvPr/>
          </p:nvSpPr>
          <p:spPr bwMode="auto">
            <a:xfrm>
              <a:off x="8018859" y="559785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fill="norm" stroke="1" extrusionOk="0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29" name="Google Shape;1429;p35"/>
            <p:cNvSpPr/>
            <p:nvPr/>
          </p:nvSpPr>
          <p:spPr bwMode="auto">
            <a:xfrm>
              <a:off x="7860345" y="73854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fill="norm" stroke="1" extrusionOk="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30" name="Google Shape;1430;p35"/>
            <p:cNvSpPr/>
            <p:nvPr/>
          </p:nvSpPr>
          <p:spPr bwMode="auto">
            <a:xfrm>
              <a:off x="7838245" y="496191"/>
              <a:ext cx="15691" cy="213818"/>
            </a:xfrm>
            <a:custGeom>
              <a:avLst/>
              <a:gdLst/>
              <a:ahLst/>
              <a:cxnLst/>
              <a:rect l="l" t="t" r="r" b="b"/>
              <a:pathLst>
                <a:path w="568" h="7740" fill="norm" stroke="1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31" name="Google Shape;1431;p35"/>
            <p:cNvSpPr/>
            <p:nvPr/>
          </p:nvSpPr>
          <p:spPr bwMode="auto">
            <a:xfrm>
              <a:off x="7738710" y="594814"/>
              <a:ext cx="213818" cy="15691"/>
            </a:xfrm>
            <a:custGeom>
              <a:avLst/>
              <a:gdLst/>
              <a:ahLst/>
              <a:cxnLst/>
              <a:rect l="l" t="t" r="r" b="b"/>
              <a:pathLst>
                <a:path w="7740" h="568" fill="norm" stroke="1" extrusionOk="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32" name="Google Shape;1432;p35"/>
            <p:cNvSpPr/>
            <p:nvPr/>
          </p:nvSpPr>
          <p:spPr bwMode="auto">
            <a:xfrm>
              <a:off x="8411416" y="707221"/>
              <a:ext cx="548301" cy="548329"/>
            </a:xfrm>
            <a:custGeom>
              <a:avLst/>
              <a:gdLst/>
              <a:ahLst/>
              <a:cxnLst/>
              <a:rect l="l" t="t" r="r" b="b"/>
              <a:pathLst>
                <a:path w="19848" h="19849" fill="norm" stroke="1" extrusionOk="0">
                  <a:moveTo>
                    <a:pt x="9640" y="935"/>
                  </a:moveTo>
                  <a:lnTo>
                    <a:pt x="9640" y="3803"/>
                  </a:lnTo>
                  <a:cubicBezTo>
                    <a:pt x="8907" y="3803"/>
                    <a:pt x="8173" y="3803"/>
                    <a:pt x="7506" y="3837"/>
                  </a:cubicBezTo>
                  <a:cubicBezTo>
                    <a:pt x="8306" y="2469"/>
                    <a:pt x="9140" y="1468"/>
                    <a:pt x="9640" y="935"/>
                  </a:cubicBezTo>
                  <a:close/>
                  <a:moveTo>
                    <a:pt x="10241" y="801"/>
                  </a:moveTo>
                  <a:cubicBezTo>
                    <a:pt x="10741" y="1302"/>
                    <a:pt x="11742" y="2436"/>
                    <a:pt x="12643" y="4004"/>
                  </a:cubicBezTo>
                  <a:cubicBezTo>
                    <a:pt x="11809" y="3937"/>
                    <a:pt x="11008" y="3837"/>
                    <a:pt x="10241" y="3837"/>
                  </a:cubicBezTo>
                  <a:lnTo>
                    <a:pt x="10241" y="801"/>
                  </a:lnTo>
                  <a:close/>
                  <a:moveTo>
                    <a:pt x="9073" y="768"/>
                  </a:moveTo>
                  <a:lnTo>
                    <a:pt x="9073" y="768"/>
                  </a:lnTo>
                  <a:cubicBezTo>
                    <a:pt x="8440" y="1435"/>
                    <a:pt x="7572" y="2503"/>
                    <a:pt x="6805" y="3937"/>
                  </a:cubicBezTo>
                  <a:cubicBezTo>
                    <a:pt x="5771" y="4004"/>
                    <a:pt x="4837" y="4170"/>
                    <a:pt x="4003" y="4337"/>
                  </a:cubicBezTo>
                  <a:cubicBezTo>
                    <a:pt x="5237" y="2636"/>
                    <a:pt x="6972" y="1402"/>
                    <a:pt x="9073" y="768"/>
                  </a:cubicBezTo>
                  <a:close/>
                  <a:moveTo>
                    <a:pt x="10975" y="768"/>
                  </a:moveTo>
                  <a:lnTo>
                    <a:pt x="10975" y="768"/>
                  </a:lnTo>
                  <a:cubicBezTo>
                    <a:pt x="13176" y="1402"/>
                    <a:pt x="15011" y="2803"/>
                    <a:pt x="16245" y="4637"/>
                  </a:cubicBezTo>
                  <a:cubicBezTo>
                    <a:pt x="15244" y="4437"/>
                    <a:pt x="14277" y="4237"/>
                    <a:pt x="13310" y="4104"/>
                  </a:cubicBezTo>
                  <a:cubicBezTo>
                    <a:pt x="12509" y="2603"/>
                    <a:pt x="11608" y="1468"/>
                    <a:pt x="10975" y="768"/>
                  </a:cubicBezTo>
                  <a:close/>
                  <a:moveTo>
                    <a:pt x="6805" y="1102"/>
                  </a:moveTo>
                  <a:lnTo>
                    <a:pt x="6805" y="1102"/>
                  </a:lnTo>
                  <a:cubicBezTo>
                    <a:pt x="5337" y="1935"/>
                    <a:pt x="4103" y="3103"/>
                    <a:pt x="3169" y="4571"/>
                  </a:cubicBezTo>
                  <a:cubicBezTo>
                    <a:pt x="2769" y="4671"/>
                    <a:pt x="2402" y="4771"/>
                    <a:pt x="2002" y="4871"/>
                  </a:cubicBezTo>
                  <a:cubicBezTo>
                    <a:pt x="3169" y="3136"/>
                    <a:pt x="4837" y="1802"/>
                    <a:pt x="6805" y="1102"/>
                  </a:cubicBezTo>
                  <a:close/>
                  <a:moveTo>
                    <a:pt x="13543" y="1302"/>
                  </a:moveTo>
                  <a:lnTo>
                    <a:pt x="13543" y="1302"/>
                  </a:lnTo>
                  <a:cubicBezTo>
                    <a:pt x="15411" y="2069"/>
                    <a:pt x="16946" y="3437"/>
                    <a:pt x="17980" y="5138"/>
                  </a:cubicBezTo>
                  <a:cubicBezTo>
                    <a:pt x="17646" y="5038"/>
                    <a:pt x="17346" y="4971"/>
                    <a:pt x="17012" y="4871"/>
                  </a:cubicBezTo>
                  <a:cubicBezTo>
                    <a:pt x="16178" y="3437"/>
                    <a:pt x="14978" y="2169"/>
                    <a:pt x="13543" y="1302"/>
                  </a:cubicBezTo>
                  <a:close/>
                  <a:moveTo>
                    <a:pt x="6505" y="4471"/>
                  </a:moveTo>
                  <a:lnTo>
                    <a:pt x="6505" y="4471"/>
                  </a:lnTo>
                  <a:cubicBezTo>
                    <a:pt x="5838" y="5838"/>
                    <a:pt x="5337" y="7506"/>
                    <a:pt x="5271" y="9341"/>
                  </a:cubicBezTo>
                  <a:lnTo>
                    <a:pt x="5271" y="9574"/>
                  </a:lnTo>
                  <a:lnTo>
                    <a:pt x="2268" y="9574"/>
                  </a:lnTo>
                  <a:cubicBezTo>
                    <a:pt x="2302" y="7906"/>
                    <a:pt x="2802" y="6339"/>
                    <a:pt x="3603" y="4971"/>
                  </a:cubicBezTo>
                  <a:cubicBezTo>
                    <a:pt x="4103" y="4871"/>
                    <a:pt x="4737" y="4771"/>
                    <a:pt x="5337" y="4637"/>
                  </a:cubicBezTo>
                  <a:cubicBezTo>
                    <a:pt x="5738" y="4604"/>
                    <a:pt x="6105" y="4504"/>
                    <a:pt x="6505" y="4471"/>
                  </a:cubicBezTo>
                  <a:close/>
                  <a:moveTo>
                    <a:pt x="2802" y="5238"/>
                  </a:moveTo>
                  <a:cubicBezTo>
                    <a:pt x="2135" y="6539"/>
                    <a:pt x="1735" y="8006"/>
                    <a:pt x="1668" y="9608"/>
                  </a:cubicBezTo>
                  <a:lnTo>
                    <a:pt x="567" y="9608"/>
                  </a:lnTo>
                  <a:cubicBezTo>
                    <a:pt x="601" y="8173"/>
                    <a:pt x="968" y="6806"/>
                    <a:pt x="1601" y="5638"/>
                  </a:cubicBezTo>
                  <a:cubicBezTo>
                    <a:pt x="1935" y="5505"/>
                    <a:pt x="2335" y="5405"/>
                    <a:pt x="2802" y="5238"/>
                  </a:cubicBezTo>
                  <a:close/>
                  <a:moveTo>
                    <a:pt x="8888" y="4376"/>
                  </a:moveTo>
                  <a:cubicBezTo>
                    <a:pt x="9135" y="4376"/>
                    <a:pt x="9386" y="4384"/>
                    <a:pt x="9640" y="4404"/>
                  </a:cubicBezTo>
                  <a:lnTo>
                    <a:pt x="9640" y="9608"/>
                  </a:lnTo>
                  <a:lnTo>
                    <a:pt x="5804" y="9608"/>
                  </a:lnTo>
                  <a:lnTo>
                    <a:pt x="5804" y="9441"/>
                  </a:lnTo>
                  <a:cubicBezTo>
                    <a:pt x="5904" y="7506"/>
                    <a:pt x="6471" y="5838"/>
                    <a:pt x="7172" y="4471"/>
                  </a:cubicBezTo>
                  <a:cubicBezTo>
                    <a:pt x="7714" y="4423"/>
                    <a:pt x="8290" y="4376"/>
                    <a:pt x="8888" y="4376"/>
                  </a:cubicBezTo>
                  <a:close/>
                  <a:moveTo>
                    <a:pt x="10241" y="4404"/>
                  </a:moveTo>
                  <a:cubicBezTo>
                    <a:pt x="11075" y="4437"/>
                    <a:pt x="11975" y="4504"/>
                    <a:pt x="12943" y="4637"/>
                  </a:cubicBezTo>
                  <a:cubicBezTo>
                    <a:pt x="13610" y="5972"/>
                    <a:pt x="14144" y="7606"/>
                    <a:pt x="14244" y="9441"/>
                  </a:cubicBezTo>
                  <a:lnTo>
                    <a:pt x="14244" y="9608"/>
                  </a:lnTo>
                  <a:lnTo>
                    <a:pt x="10241" y="9608"/>
                  </a:lnTo>
                  <a:lnTo>
                    <a:pt x="10241" y="4404"/>
                  </a:lnTo>
                  <a:close/>
                  <a:moveTo>
                    <a:pt x="13643" y="4737"/>
                  </a:moveTo>
                  <a:cubicBezTo>
                    <a:pt x="14611" y="4871"/>
                    <a:pt x="15611" y="5104"/>
                    <a:pt x="16679" y="5338"/>
                  </a:cubicBezTo>
                  <a:cubicBezTo>
                    <a:pt x="17313" y="6605"/>
                    <a:pt x="17746" y="8073"/>
                    <a:pt x="17813" y="9608"/>
                  </a:cubicBezTo>
                  <a:lnTo>
                    <a:pt x="14811" y="9608"/>
                  </a:lnTo>
                  <a:lnTo>
                    <a:pt x="14811" y="9407"/>
                  </a:lnTo>
                  <a:cubicBezTo>
                    <a:pt x="14744" y="7640"/>
                    <a:pt x="14277" y="6072"/>
                    <a:pt x="13643" y="4737"/>
                  </a:cubicBezTo>
                  <a:close/>
                  <a:moveTo>
                    <a:pt x="17346" y="5571"/>
                  </a:moveTo>
                  <a:lnTo>
                    <a:pt x="17346" y="5571"/>
                  </a:lnTo>
                  <a:cubicBezTo>
                    <a:pt x="17679" y="5638"/>
                    <a:pt x="18013" y="5772"/>
                    <a:pt x="18347" y="5838"/>
                  </a:cubicBezTo>
                  <a:cubicBezTo>
                    <a:pt x="18914" y="6972"/>
                    <a:pt x="19247" y="8273"/>
                    <a:pt x="19314" y="9608"/>
                  </a:cubicBezTo>
                  <a:lnTo>
                    <a:pt x="18347" y="9608"/>
                  </a:lnTo>
                  <a:cubicBezTo>
                    <a:pt x="18313" y="8140"/>
                    <a:pt x="17946" y="6806"/>
                    <a:pt x="17346" y="5571"/>
                  </a:cubicBezTo>
                  <a:close/>
                  <a:moveTo>
                    <a:pt x="1668" y="10108"/>
                  </a:moveTo>
                  <a:lnTo>
                    <a:pt x="1668" y="10141"/>
                  </a:lnTo>
                  <a:cubicBezTo>
                    <a:pt x="1735" y="11843"/>
                    <a:pt x="2168" y="13477"/>
                    <a:pt x="2969" y="14911"/>
                  </a:cubicBezTo>
                  <a:cubicBezTo>
                    <a:pt x="2602" y="14811"/>
                    <a:pt x="2235" y="14678"/>
                    <a:pt x="1801" y="14578"/>
                  </a:cubicBezTo>
                  <a:cubicBezTo>
                    <a:pt x="1068" y="13210"/>
                    <a:pt x="601" y="11742"/>
                    <a:pt x="567" y="10108"/>
                  </a:cubicBezTo>
                  <a:close/>
                  <a:moveTo>
                    <a:pt x="19314" y="10141"/>
                  </a:moveTo>
                  <a:cubicBezTo>
                    <a:pt x="19281" y="11843"/>
                    <a:pt x="18780" y="13444"/>
                    <a:pt x="17946" y="14811"/>
                  </a:cubicBezTo>
                  <a:cubicBezTo>
                    <a:pt x="17646" y="14911"/>
                    <a:pt x="17313" y="15012"/>
                    <a:pt x="16946" y="15112"/>
                  </a:cubicBezTo>
                  <a:cubicBezTo>
                    <a:pt x="17813" y="13677"/>
                    <a:pt x="18313" y="11976"/>
                    <a:pt x="18347" y="10141"/>
                  </a:cubicBezTo>
                  <a:close/>
                  <a:moveTo>
                    <a:pt x="5237" y="10141"/>
                  </a:moveTo>
                  <a:cubicBezTo>
                    <a:pt x="5271" y="12009"/>
                    <a:pt x="5771" y="13844"/>
                    <a:pt x="6738" y="15679"/>
                  </a:cubicBezTo>
                  <a:cubicBezTo>
                    <a:pt x="5771" y="15579"/>
                    <a:pt x="4770" y="15345"/>
                    <a:pt x="3736" y="15112"/>
                  </a:cubicBezTo>
                  <a:cubicBezTo>
                    <a:pt x="2802" y="13677"/>
                    <a:pt x="2268" y="11976"/>
                    <a:pt x="2235" y="10141"/>
                  </a:cubicBezTo>
                  <a:close/>
                  <a:moveTo>
                    <a:pt x="17813" y="10141"/>
                  </a:moveTo>
                  <a:cubicBezTo>
                    <a:pt x="17780" y="12076"/>
                    <a:pt x="17179" y="13844"/>
                    <a:pt x="16145" y="15345"/>
                  </a:cubicBezTo>
                  <a:cubicBezTo>
                    <a:pt x="15645" y="15479"/>
                    <a:pt x="15111" y="15612"/>
                    <a:pt x="14511" y="15679"/>
                  </a:cubicBezTo>
                  <a:cubicBezTo>
                    <a:pt x="14110" y="15779"/>
                    <a:pt x="13677" y="15812"/>
                    <a:pt x="13243" y="15845"/>
                  </a:cubicBezTo>
                  <a:cubicBezTo>
                    <a:pt x="14244" y="13977"/>
                    <a:pt x="14777" y="12109"/>
                    <a:pt x="14811" y="10141"/>
                  </a:cubicBezTo>
                  <a:close/>
                  <a:moveTo>
                    <a:pt x="9640" y="10141"/>
                  </a:moveTo>
                  <a:lnTo>
                    <a:pt x="9640" y="15946"/>
                  </a:lnTo>
                  <a:cubicBezTo>
                    <a:pt x="8940" y="15912"/>
                    <a:pt x="8173" y="15845"/>
                    <a:pt x="7439" y="15779"/>
                  </a:cubicBezTo>
                  <a:cubicBezTo>
                    <a:pt x="6405" y="13944"/>
                    <a:pt x="5838" y="12076"/>
                    <a:pt x="5804" y="10141"/>
                  </a:cubicBezTo>
                  <a:close/>
                  <a:moveTo>
                    <a:pt x="14244" y="10141"/>
                  </a:moveTo>
                  <a:cubicBezTo>
                    <a:pt x="14177" y="12109"/>
                    <a:pt x="13610" y="14011"/>
                    <a:pt x="12509" y="15912"/>
                  </a:cubicBezTo>
                  <a:cubicBezTo>
                    <a:pt x="11809" y="15979"/>
                    <a:pt x="11075" y="15979"/>
                    <a:pt x="10241" y="15979"/>
                  </a:cubicBezTo>
                  <a:lnTo>
                    <a:pt x="10241" y="10141"/>
                  </a:lnTo>
                  <a:close/>
                  <a:moveTo>
                    <a:pt x="17446" y="15612"/>
                  </a:moveTo>
                  <a:cubicBezTo>
                    <a:pt x="16445" y="16913"/>
                    <a:pt x="15111" y="17947"/>
                    <a:pt x="13577" y="18614"/>
                  </a:cubicBezTo>
                  <a:cubicBezTo>
                    <a:pt x="14744" y="17914"/>
                    <a:pt x="15745" y="16946"/>
                    <a:pt x="16512" y="15845"/>
                  </a:cubicBezTo>
                  <a:cubicBezTo>
                    <a:pt x="16846" y="15779"/>
                    <a:pt x="17146" y="15679"/>
                    <a:pt x="17446" y="15612"/>
                  </a:cubicBezTo>
                  <a:close/>
                  <a:moveTo>
                    <a:pt x="2268" y="15312"/>
                  </a:moveTo>
                  <a:lnTo>
                    <a:pt x="2268" y="15312"/>
                  </a:lnTo>
                  <a:cubicBezTo>
                    <a:pt x="2635" y="15445"/>
                    <a:pt x="3002" y="15512"/>
                    <a:pt x="3403" y="15612"/>
                  </a:cubicBezTo>
                  <a:cubicBezTo>
                    <a:pt x="4270" y="16913"/>
                    <a:pt x="5437" y="18014"/>
                    <a:pt x="6805" y="18781"/>
                  </a:cubicBezTo>
                  <a:cubicBezTo>
                    <a:pt x="4970" y="18147"/>
                    <a:pt x="3336" y="16913"/>
                    <a:pt x="2268" y="15312"/>
                  </a:cubicBezTo>
                  <a:close/>
                  <a:moveTo>
                    <a:pt x="7772" y="16413"/>
                  </a:moveTo>
                  <a:lnTo>
                    <a:pt x="7772" y="16413"/>
                  </a:lnTo>
                  <a:cubicBezTo>
                    <a:pt x="8440" y="16446"/>
                    <a:pt x="9073" y="16479"/>
                    <a:pt x="9640" y="16513"/>
                  </a:cubicBezTo>
                  <a:lnTo>
                    <a:pt x="9640" y="18914"/>
                  </a:lnTo>
                  <a:cubicBezTo>
                    <a:pt x="8940" y="18080"/>
                    <a:pt x="8306" y="17246"/>
                    <a:pt x="7772" y="16413"/>
                  </a:cubicBezTo>
                  <a:close/>
                  <a:moveTo>
                    <a:pt x="12176" y="16479"/>
                  </a:moveTo>
                  <a:lnTo>
                    <a:pt x="12176" y="16479"/>
                  </a:lnTo>
                  <a:cubicBezTo>
                    <a:pt x="11642" y="17347"/>
                    <a:pt x="10975" y="18247"/>
                    <a:pt x="10241" y="19081"/>
                  </a:cubicBezTo>
                  <a:lnTo>
                    <a:pt x="10241" y="16513"/>
                  </a:lnTo>
                  <a:lnTo>
                    <a:pt x="10608" y="16513"/>
                  </a:lnTo>
                  <a:cubicBezTo>
                    <a:pt x="11141" y="16513"/>
                    <a:pt x="11675" y="16513"/>
                    <a:pt x="12176" y="16479"/>
                  </a:cubicBezTo>
                  <a:close/>
                  <a:moveTo>
                    <a:pt x="4237" y="15812"/>
                  </a:moveTo>
                  <a:cubicBezTo>
                    <a:pt x="5237" y="16012"/>
                    <a:pt x="6171" y="16179"/>
                    <a:pt x="7105" y="16312"/>
                  </a:cubicBezTo>
                  <a:cubicBezTo>
                    <a:pt x="7639" y="17280"/>
                    <a:pt x="8339" y="18247"/>
                    <a:pt x="9140" y="19148"/>
                  </a:cubicBezTo>
                  <a:cubicBezTo>
                    <a:pt x="7139" y="18614"/>
                    <a:pt x="5437" y="17413"/>
                    <a:pt x="4237" y="15812"/>
                  </a:cubicBezTo>
                  <a:close/>
                  <a:moveTo>
                    <a:pt x="15645" y="16012"/>
                  </a:moveTo>
                  <a:lnTo>
                    <a:pt x="15645" y="16012"/>
                  </a:lnTo>
                  <a:cubicBezTo>
                    <a:pt x="14444" y="17480"/>
                    <a:pt x="12809" y="18614"/>
                    <a:pt x="10908" y="19148"/>
                  </a:cubicBezTo>
                  <a:cubicBezTo>
                    <a:pt x="11675" y="18247"/>
                    <a:pt x="12342" y="17347"/>
                    <a:pt x="12909" y="16446"/>
                  </a:cubicBezTo>
                  <a:cubicBezTo>
                    <a:pt x="13943" y="16346"/>
                    <a:pt x="14844" y="16179"/>
                    <a:pt x="15645" y="16012"/>
                  </a:cubicBezTo>
                  <a:close/>
                  <a:moveTo>
                    <a:pt x="9941" y="1"/>
                  </a:moveTo>
                  <a:cubicBezTo>
                    <a:pt x="4470" y="1"/>
                    <a:pt x="0" y="4471"/>
                    <a:pt x="0" y="9941"/>
                  </a:cubicBezTo>
                  <a:cubicBezTo>
                    <a:pt x="0" y="15412"/>
                    <a:pt x="4470" y="19848"/>
                    <a:pt x="9941" y="19848"/>
                  </a:cubicBezTo>
                  <a:lnTo>
                    <a:pt x="10174" y="19848"/>
                  </a:lnTo>
                  <a:cubicBezTo>
                    <a:pt x="15511" y="19782"/>
                    <a:pt x="19848" y="15345"/>
                    <a:pt x="19848" y="9941"/>
                  </a:cubicBezTo>
                  <a:cubicBezTo>
                    <a:pt x="19848" y="4504"/>
                    <a:pt x="15511" y="134"/>
                    <a:pt x="10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33" name="Google Shape;1433;p35"/>
            <p:cNvSpPr/>
            <p:nvPr/>
          </p:nvSpPr>
          <p:spPr bwMode="auto">
            <a:xfrm>
              <a:off x="6626245" y="1986551"/>
              <a:ext cx="84809" cy="85720"/>
            </a:xfrm>
            <a:custGeom>
              <a:avLst/>
              <a:gdLst/>
              <a:ahLst/>
              <a:cxnLst/>
              <a:rect l="l" t="t" r="r" b="b"/>
              <a:pathLst>
                <a:path w="3070" h="3103" fill="norm" stroke="1" extrusionOk="0">
                  <a:moveTo>
                    <a:pt x="1535" y="601"/>
                  </a:moveTo>
                  <a:cubicBezTo>
                    <a:pt x="2068" y="601"/>
                    <a:pt x="2502" y="1034"/>
                    <a:pt x="2502" y="1568"/>
                  </a:cubicBezTo>
                  <a:cubicBezTo>
                    <a:pt x="2502" y="2102"/>
                    <a:pt x="2068" y="2535"/>
                    <a:pt x="1535" y="2535"/>
                  </a:cubicBezTo>
                  <a:cubicBezTo>
                    <a:pt x="1001" y="2535"/>
                    <a:pt x="567" y="2102"/>
                    <a:pt x="567" y="1568"/>
                  </a:cubicBezTo>
                  <a:cubicBezTo>
                    <a:pt x="567" y="1034"/>
                    <a:pt x="1001" y="601"/>
                    <a:pt x="1535" y="601"/>
                  </a:cubicBezTo>
                  <a:close/>
                  <a:moveTo>
                    <a:pt x="1535" y="0"/>
                  </a:moveTo>
                  <a:cubicBezTo>
                    <a:pt x="701" y="0"/>
                    <a:pt x="0" y="734"/>
                    <a:pt x="0" y="1568"/>
                  </a:cubicBezTo>
                  <a:cubicBezTo>
                    <a:pt x="0" y="2402"/>
                    <a:pt x="701" y="3102"/>
                    <a:pt x="1535" y="3102"/>
                  </a:cubicBezTo>
                  <a:cubicBezTo>
                    <a:pt x="2369" y="3102"/>
                    <a:pt x="3069" y="2402"/>
                    <a:pt x="3069" y="1568"/>
                  </a:cubicBezTo>
                  <a:cubicBezTo>
                    <a:pt x="3069" y="734"/>
                    <a:pt x="2369" y="0"/>
                    <a:pt x="1535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1434" name="Google Shape;1434;p35"/>
            <p:cNvGrpSpPr/>
            <p:nvPr/>
          </p:nvGrpSpPr>
          <p:grpSpPr bwMode="auto">
            <a:xfrm>
              <a:off x="5705149" y="939549"/>
              <a:ext cx="1524702" cy="2219324"/>
              <a:chOff x="5705149" y="939549"/>
              <a:chExt cx="1524702" cy="2219324"/>
            </a:xfrm>
          </p:grpSpPr>
          <p:sp>
            <p:nvSpPr>
              <p:cNvPr id="1435" name="Google Shape;1435;p35"/>
              <p:cNvSpPr/>
              <p:nvPr/>
            </p:nvSpPr>
            <p:spPr bwMode="auto">
              <a:xfrm>
                <a:off x="6974568" y="939549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fill="norm" stroke="1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36" name="Google Shape;1436;p35"/>
              <p:cNvSpPr/>
              <p:nvPr/>
            </p:nvSpPr>
            <p:spPr bwMode="auto">
              <a:xfrm>
                <a:off x="6875033" y="1037232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fill="norm" stroke="1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 bwMode="auto">
              <a:xfrm>
                <a:off x="7074405" y="1181381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fill="norm" stroke="1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38" name="Google Shape;1438;p35"/>
              <p:cNvSpPr/>
              <p:nvPr/>
            </p:nvSpPr>
            <p:spPr bwMode="auto">
              <a:xfrm>
                <a:off x="6875951" y="2063018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fill="norm" stroke="1" extrusionOk="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39" name="Google Shape;1439;p35"/>
              <p:cNvSpPr/>
              <p:nvPr/>
            </p:nvSpPr>
            <p:spPr bwMode="auto">
              <a:xfrm>
                <a:off x="6752493" y="1717260"/>
                <a:ext cx="175087" cy="191303"/>
              </a:xfrm>
              <a:custGeom>
                <a:avLst/>
                <a:gdLst/>
                <a:ahLst/>
                <a:cxnLst/>
                <a:rect l="l" t="t" r="r" b="b"/>
                <a:pathLst>
                  <a:path w="6338" h="6925" fill="norm" stroke="1" extrusionOk="0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40" name="Google Shape;1440;p35"/>
              <p:cNvSpPr/>
              <p:nvPr/>
            </p:nvSpPr>
            <p:spPr bwMode="auto">
              <a:xfrm>
                <a:off x="5705149" y="2938618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fill="norm" stroke="1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41" name="Google Shape;1441;p35"/>
              <p:cNvSpPr/>
              <p:nvPr/>
            </p:nvSpPr>
            <p:spPr bwMode="auto">
              <a:xfrm>
                <a:off x="5848912" y="3073153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fill="norm" stroke="1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442" name="Google Shape;1442;p35"/>
              <p:cNvSpPr/>
              <p:nvPr/>
            </p:nvSpPr>
            <p:spPr bwMode="auto">
              <a:xfrm>
                <a:off x="5823110" y="2758916"/>
                <a:ext cx="200917" cy="171662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214" fill="norm" stroke="1" extrusionOk="0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sp>
          <p:nvSpPr>
            <p:cNvPr id="1443" name="Google Shape;1443;p35"/>
            <p:cNvSpPr/>
            <p:nvPr/>
          </p:nvSpPr>
          <p:spPr bwMode="auto">
            <a:xfrm>
              <a:off x="5553256" y="291837"/>
              <a:ext cx="448796" cy="449735"/>
            </a:xfrm>
            <a:custGeom>
              <a:avLst/>
              <a:gdLst/>
              <a:ahLst/>
              <a:cxnLst/>
              <a:rect l="l" t="t" r="r" b="b"/>
              <a:pathLst>
                <a:path w="16246" h="16280" fill="norm" stroke="1" extrusionOk="0">
                  <a:moveTo>
                    <a:pt x="8106" y="1"/>
                  </a:moveTo>
                  <a:cubicBezTo>
                    <a:pt x="3636" y="1"/>
                    <a:pt x="0" y="3637"/>
                    <a:pt x="0" y="8140"/>
                  </a:cubicBezTo>
                  <a:cubicBezTo>
                    <a:pt x="0" y="12643"/>
                    <a:pt x="3636" y="16279"/>
                    <a:pt x="8106" y="16279"/>
                  </a:cubicBezTo>
                  <a:cubicBezTo>
                    <a:pt x="12609" y="16279"/>
                    <a:pt x="16245" y="12643"/>
                    <a:pt x="16245" y="8140"/>
                  </a:cubicBezTo>
                  <a:cubicBezTo>
                    <a:pt x="16245" y="3637"/>
                    <a:pt x="12609" y="1"/>
                    <a:pt x="8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44" name="Google Shape;1444;p35"/>
            <p:cNvSpPr/>
            <p:nvPr/>
          </p:nvSpPr>
          <p:spPr bwMode="auto">
            <a:xfrm>
              <a:off x="5595633" y="334242"/>
              <a:ext cx="364015" cy="364926"/>
            </a:xfrm>
            <a:custGeom>
              <a:avLst/>
              <a:gdLst/>
              <a:ahLst/>
              <a:cxnLst/>
              <a:rect l="l" t="t" r="r" b="b"/>
              <a:pathLst>
                <a:path w="13177" h="13210" fill="norm" stroke="1" extrusionOk="0">
                  <a:moveTo>
                    <a:pt x="6572" y="0"/>
                  </a:moveTo>
                  <a:cubicBezTo>
                    <a:pt x="2936" y="0"/>
                    <a:pt x="1" y="2969"/>
                    <a:pt x="1" y="6605"/>
                  </a:cubicBezTo>
                  <a:cubicBezTo>
                    <a:pt x="1" y="10241"/>
                    <a:pt x="2936" y="13210"/>
                    <a:pt x="6572" y="13210"/>
                  </a:cubicBezTo>
                  <a:cubicBezTo>
                    <a:pt x="10241" y="13210"/>
                    <a:pt x="13177" y="10241"/>
                    <a:pt x="13177" y="6605"/>
                  </a:cubicBezTo>
                  <a:cubicBezTo>
                    <a:pt x="13177" y="2969"/>
                    <a:pt x="10241" y="0"/>
                    <a:pt x="6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45" name="Google Shape;1445;p35"/>
            <p:cNvSpPr/>
            <p:nvPr/>
          </p:nvSpPr>
          <p:spPr bwMode="auto">
            <a:xfrm>
              <a:off x="5668453" y="364657"/>
              <a:ext cx="220254" cy="304096"/>
            </a:xfrm>
            <a:custGeom>
              <a:avLst/>
              <a:gdLst/>
              <a:ahLst/>
              <a:cxnLst/>
              <a:rect l="l" t="t" r="r" b="b"/>
              <a:pathLst>
                <a:path w="7973" h="11008" fill="norm" stroke="1" extrusionOk="0">
                  <a:moveTo>
                    <a:pt x="3069" y="2802"/>
                  </a:moveTo>
                  <a:cubicBezTo>
                    <a:pt x="3536" y="2835"/>
                    <a:pt x="4003" y="2835"/>
                    <a:pt x="4403" y="2835"/>
                  </a:cubicBezTo>
                  <a:cubicBezTo>
                    <a:pt x="4570" y="2869"/>
                    <a:pt x="4737" y="2902"/>
                    <a:pt x="4904" y="3002"/>
                  </a:cubicBezTo>
                  <a:cubicBezTo>
                    <a:pt x="5304" y="3169"/>
                    <a:pt x="5471" y="3469"/>
                    <a:pt x="5471" y="3836"/>
                  </a:cubicBezTo>
                  <a:cubicBezTo>
                    <a:pt x="5404" y="4270"/>
                    <a:pt x="5204" y="4470"/>
                    <a:pt x="4870" y="4637"/>
                  </a:cubicBezTo>
                  <a:cubicBezTo>
                    <a:pt x="4470" y="4837"/>
                    <a:pt x="4003" y="4837"/>
                    <a:pt x="3536" y="4837"/>
                  </a:cubicBezTo>
                  <a:lnTo>
                    <a:pt x="3069" y="4837"/>
                  </a:lnTo>
                  <a:lnTo>
                    <a:pt x="3069" y="2802"/>
                  </a:lnTo>
                  <a:close/>
                  <a:moveTo>
                    <a:pt x="3659" y="5834"/>
                  </a:moveTo>
                  <a:cubicBezTo>
                    <a:pt x="4047" y="5834"/>
                    <a:pt x="4425" y="5849"/>
                    <a:pt x="4803" y="5938"/>
                  </a:cubicBezTo>
                  <a:cubicBezTo>
                    <a:pt x="5004" y="5971"/>
                    <a:pt x="5204" y="6038"/>
                    <a:pt x="5404" y="6138"/>
                  </a:cubicBezTo>
                  <a:cubicBezTo>
                    <a:pt x="5737" y="6305"/>
                    <a:pt x="5904" y="6605"/>
                    <a:pt x="5904" y="7005"/>
                  </a:cubicBezTo>
                  <a:cubicBezTo>
                    <a:pt x="5871" y="7372"/>
                    <a:pt x="5671" y="7639"/>
                    <a:pt x="5337" y="7806"/>
                  </a:cubicBezTo>
                  <a:cubicBezTo>
                    <a:pt x="4870" y="8039"/>
                    <a:pt x="4370" y="8106"/>
                    <a:pt x="3869" y="8106"/>
                  </a:cubicBezTo>
                  <a:lnTo>
                    <a:pt x="3069" y="8106"/>
                  </a:lnTo>
                  <a:lnTo>
                    <a:pt x="3069" y="5838"/>
                  </a:lnTo>
                  <a:cubicBezTo>
                    <a:pt x="3269" y="5838"/>
                    <a:pt x="3465" y="5834"/>
                    <a:pt x="3659" y="5834"/>
                  </a:cubicBezTo>
                  <a:close/>
                  <a:moveTo>
                    <a:pt x="3869" y="0"/>
                  </a:moveTo>
                  <a:lnTo>
                    <a:pt x="3869" y="1635"/>
                  </a:lnTo>
                  <a:cubicBezTo>
                    <a:pt x="3569" y="1635"/>
                    <a:pt x="3336" y="1635"/>
                    <a:pt x="3036" y="1668"/>
                  </a:cubicBezTo>
                  <a:lnTo>
                    <a:pt x="3036" y="33"/>
                  </a:lnTo>
                  <a:lnTo>
                    <a:pt x="2035" y="33"/>
                  </a:lnTo>
                  <a:lnTo>
                    <a:pt x="2035" y="1701"/>
                  </a:lnTo>
                  <a:lnTo>
                    <a:pt x="0" y="1701"/>
                  </a:lnTo>
                  <a:lnTo>
                    <a:pt x="0" y="2802"/>
                  </a:lnTo>
                  <a:lnTo>
                    <a:pt x="834" y="2802"/>
                  </a:lnTo>
                  <a:cubicBezTo>
                    <a:pt x="1168" y="2802"/>
                    <a:pt x="1334" y="3002"/>
                    <a:pt x="1334" y="3336"/>
                  </a:cubicBezTo>
                  <a:lnTo>
                    <a:pt x="1334" y="5371"/>
                  </a:lnTo>
                  <a:lnTo>
                    <a:pt x="1334" y="7706"/>
                  </a:lnTo>
                  <a:cubicBezTo>
                    <a:pt x="1334" y="8006"/>
                    <a:pt x="1201" y="8139"/>
                    <a:pt x="901" y="8139"/>
                  </a:cubicBezTo>
                  <a:lnTo>
                    <a:pt x="200" y="8139"/>
                  </a:lnTo>
                  <a:cubicBezTo>
                    <a:pt x="100" y="8540"/>
                    <a:pt x="67" y="8940"/>
                    <a:pt x="0" y="9340"/>
                  </a:cubicBezTo>
                  <a:lnTo>
                    <a:pt x="2035" y="9340"/>
                  </a:lnTo>
                  <a:lnTo>
                    <a:pt x="2035" y="11008"/>
                  </a:lnTo>
                  <a:lnTo>
                    <a:pt x="3036" y="11008"/>
                  </a:lnTo>
                  <a:lnTo>
                    <a:pt x="3036" y="9340"/>
                  </a:lnTo>
                  <a:lnTo>
                    <a:pt x="3836" y="9340"/>
                  </a:lnTo>
                  <a:lnTo>
                    <a:pt x="3836" y="11008"/>
                  </a:lnTo>
                  <a:lnTo>
                    <a:pt x="4837" y="11008"/>
                  </a:lnTo>
                  <a:lnTo>
                    <a:pt x="4837" y="9373"/>
                  </a:lnTo>
                  <a:cubicBezTo>
                    <a:pt x="5371" y="9307"/>
                    <a:pt x="5871" y="9207"/>
                    <a:pt x="6371" y="9107"/>
                  </a:cubicBezTo>
                  <a:cubicBezTo>
                    <a:pt x="7239" y="8840"/>
                    <a:pt x="7739" y="8306"/>
                    <a:pt x="7872" y="7372"/>
                  </a:cubicBezTo>
                  <a:cubicBezTo>
                    <a:pt x="7906" y="7272"/>
                    <a:pt x="7906" y="7139"/>
                    <a:pt x="7906" y="7005"/>
                  </a:cubicBezTo>
                  <a:cubicBezTo>
                    <a:pt x="7972" y="6038"/>
                    <a:pt x="7539" y="5437"/>
                    <a:pt x="6571" y="5170"/>
                  </a:cubicBezTo>
                  <a:cubicBezTo>
                    <a:pt x="6538" y="5137"/>
                    <a:pt x="6538" y="5137"/>
                    <a:pt x="6505" y="5137"/>
                  </a:cubicBezTo>
                  <a:lnTo>
                    <a:pt x="6538" y="5104"/>
                  </a:lnTo>
                  <a:cubicBezTo>
                    <a:pt x="7339" y="4603"/>
                    <a:pt x="7572" y="3669"/>
                    <a:pt x="7205" y="2835"/>
                  </a:cubicBezTo>
                  <a:cubicBezTo>
                    <a:pt x="7005" y="2335"/>
                    <a:pt x="6605" y="2035"/>
                    <a:pt x="6138" y="1935"/>
                  </a:cubicBezTo>
                  <a:cubicBezTo>
                    <a:pt x="5737" y="1801"/>
                    <a:pt x="5371" y="1768"/>
                    <a:pt x="5004" y="1668"/>
                  </a:cubicBezTo>
                  <a:cubicBezTo>
                    <a:pt x="4904" y="1668"/>
                    <a:pt x="4870" y="1635"/>
                    <a:pt x="4870" y="1535"/>
                  </a:cubicBezTo>
                  <a:lnTo>
                    <a:pt x="4870" y="834"/>
                  </a:lnTo>
                  <a:lnTo>
                    <a:pt x="4870" y="0"/>
                  </a:ln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46" name="Google Shape;1446;p35"/>
            <p:cNvSpPr/>
            <p:nvPr/>
          </p:nvSpPr>
          <p:spPr bwMode="auto">
            <a:xfrm>
              <a:off x="8084064" y="4689299"/>
              <a:ext cx="380590" cy="108787"/>
            </a:xfrm>
            <a:custGeom>
              <a:avLst/>
              <a:gdLst/>
              <a:ahLst/>
              <a:cxnLst/>
              <a:rect l="l" t="t" r="r" b="b"/>
              <a:pathLst>
                <a:path w="13777" h="3938" fill="norm" stroke="1" extrusionOk="0">
                  <a:moveTo>
                    <a:pt x="6872" y="1"/>
                  </a:moveTo>
                  <a:cubicBezTo>
                    <a:pt x="3069" y="1"/>
                    <a:pt x="0" y="868"/>
                    <a:pt x="0" y="1969"/>
                  </a:cubicBezTo>
                  <a:cubicBezTo>
                    <a:pt x="0" y="3036"/>
                    <a:pt x="3069" y="3937"/>
                    <a:pt x="6872" y="3937"/>
                  </a:cubicBezTo>
                  <a:cubicBezTo>
                    <a:pt x="10674" y="3937"/>
                    <a:pt x="13777" y="3036"/>
                    <a:pt x="13777" y="1969"/>
                  </a:cubicBezTo>
                  <a:cubicBezTo>
                    <a:pt x="13777" y="868"/>
                    <a:pt x="10674" y="1"/>
                    <a:pt x="6872" y="1"/>
                  </a:cubicBezTo>
                  <a:close/>
                </a:path>
              </a:pathLst>
            </a:custGeom>
            <a:solidFill>
              <a:srgbClr val="373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47" name="Google Shape;1447;p35"/>
            <p:cNvSpPr/>
            <p:nvPr/>
          </p:nvSpPr>
          <p:spPr bwMode="auto">
            <a:xfrm>
              <a:off x="8098788" y="4413792"/>
              <a:ext cx="350202" cy="122572"/>
            </a:xfrm>
            <a:custGeom>
              <a:avLst/>
              <a:gdLst/>
              <a:ahLst/>
              <a:cxnLst/>
              <a:rect l="l" t="t" r="r" b="b"/>
              <a:pathLst>
                <a:path w="12677" h="4437" fill="norm" stroke="1" extrusionOk="0">
                  <a:moveTo>
                    <a:pt x="6339" y="0"/>
                  </a:moveTo>
                  <a:cubicBezTo>
                    <a:pt x="2836" y="0"/>
                    <a:pt x="1" y="1001"/>
                    <a:pt x="1" y="2202"/>
                  </a:cubicBezTo>
                  <a:cubicBezTo>
                    <a:pt x="1" y="3436"/>
                    <a:pt x="2836" y="4437"/>
                    <a:pt x="6339" y="4437"/>
                  </a:cubicBezTo>
                  <a:cubicBezTo>
                    <a:pt x="9841" y="4437"/>
                    <a:pt x="12677" y="3436"/>
                    <a:pt x="12677" y="2202"/>
                  </a:cubicBezTo>
                  <a:cubicBezTo>
                    <a:pt x="12677" y="1001"/>
                    <a:pt x="9841" y="0"/>
                    <a:pt x="6339" y="0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48" name="Google Shape;1448;p35"/>
            <p:cNvSpPr/>
            <p:nvPr/>
          </p:nvSpPr>
          <p:spPr bwMode="auto">
            <a:xfrm>
              <a:off x="8102490" y="4486585"/>
              <a:ext cx="340975" cy="262658"/>
            </a:xfrm>
            <a:custGeom>
              <a:avLst/>
              <a:gdLst/>
              <a:ahLst/>
              <a:cxnLst/>
              <a:rect l="l" t="t" r="r" b="b"/>
              <a:pathLst>
                <a:path w="12343" h="9508" fill="norm" stroke="1" extrusionOk="0">
                  <a:moveTo>
                    <a:pt x="0" y="0"/>
                  </a:moveTo>
                  <a:lnTo>
                    <a:pt x="1968" y="7205"/>
                  </a:lnTo>
                  <a:cubicBezTo>
                    <a:pt x="2335" y="8606"/>
                    <a:pt x="3603" y="9507"/>
                    <a:pt x="5004" y="9507"/>
                  </a:cubicBezTo>
                  <a:lnTo>
                    <a:pt x="7339" y="9507"/>
                  </a:lnTo>
                  <a:cubicBezTo>
                    <a:pt x="8773" y="9507"/>
                    <a:pt x="10007" y="8540"/>
                    <a:pt x="10374" y="7205"/>
                  </a:cubicBezTo>
                  <a:lnTo>
                    <a:pt x="12342" y="0"/>
                  </a:lnTo>
                  <a:lnTo>
                    <a:pt x="12342" y="0"/>
                  </a:lnTo>
                  <a:cubicBezTo>
                    <a:pt x="11842" y="1034"/>
                    <a:pt x="9307" y="1802"/>
                    <a:pt x="6205" y="1802"/>
                  </a:cubicBezTo>
                  <a:cubicBezTo>
                    <a:pt x="3136" y="1802"/>
                    <a:pt x="534" y="1034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49" name="Google Shape;1449;p35"/>
            <p:cNvSpPr/>
            <p:nvPr/>
          </p:nvSpPr>
          <p:spPr bwMode="auto">
            <a:xfrm>
              <a:off x="8140254" y="4444014"/>
              <a:ext cx="265421" cy="92350"/>
            </a:xfrm>
            <a:custGeom>
              <a:avLst/>
              <a:gdLst/>
              <a:ahLst/>
              <a:cxnLst/>
              <a:rect l="l" t="t" r="r" b="b"/>
              <a:pathLst>
                <a:path w="9608" h="3343" fill="norm" stroke="1" extrusionOk="0">
                  <a:moveTo>
                    <a:pt x="4881" y="1"/>
                  </a:moveTo>
                  <a:cubicBezTo>
                    <a:pt x="2965" y="1"/>
                    <a:pt x="989" y="747"/>
                    <a:pt x="1" y="2542"/>
                  </a:cubicBezTo>
                  <a:cubicBezTo>
                    <a:pt x="1168" y="3042"/>
                    <a:pt x="2903" y="3343"/>
                    <a:pt x="4838" y="3343"/>
                  </a:cubicBezTo>
                  <a:cubicBezTo>
                    <a:pt x="6772" y="3343"/>
                    <a:pt x="8440" y="3042"/>
                    <a:pt x="9608" y="2575"/>
                  </a:cubicBezTo>
                  <a:cubicBezTo>
                    <a:pt x="9474" y="1875"/>
                    <a:pt x="8907" y="1241"/>
                    <a:pt x="8274" y="874"/>
                  </a:cubicBezTo>
                  <a:cubicBezTo>
                    <a:pt x="7363" y="320"/>
                    <a:pt x="6135" y="1"/>
                    <a:pt x="4881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50" name="Google Shape;1450;p35"/>
            <p:cNvSpPr/>
            <p:nvPr/>
          </p:nvSpPr>
          <p:spPr bwMode="auto">
            <a:xfrm>
              <a:off x="8082213" y="4208287"/>
              <a:ext cx="338213" cy="302273"/>
            </a:xfrm>
            <a:custGeom>
              <a:avLst/>
              <a:gdLst/>
              <a:ahLst/>
              <a:cxnLst/>
              <a:rect l="l" t="t" r="r" b="b"/>
              <a:pathLst>
                <a:path w="12243" h="10942" fill="norm" stroke="1" extrusionOk="0">
                  <a:moveTo>
                    <a:pt x="5905" y="0"/>
                  </a:moveTo>
                  <a:cubicBezTo>
                    <a:pt x="5171" y="0"/>
                    <a:pt x="4737" y="834"/>
                    <a:pt x="4570" y="1602"/>
                  </a:cubicBezTo>
                  <a:cubicBezTo>
                    <a:pt x="4103" y="4237"/>
                    <a:pt x="4937" y="6505"/>
                    <a:pt x="5905" y="8773"/>
                  </a:cubicBezTo>
                  <a:cubicBezTo>
                    <a:pt x="5771" y="8573"/>
                    <a:pt x="5671" y="8406"/>
                    <a:pt x="5538" y="8206"/>
                  </a:cubicBezTo>
                  <a:cubicBezTo>
                    <a:pt x="5071" y="7506"/>
                    <a:pt x="4570" y="6772"/>
                    <a:pt x="4103" y="5905"/>
                  </a:cubicBezTo>
                  <a:cubicBezTo>
                    <a:pt x="3837" y="5371"/>
                    <a:pt x="3536" y="4737"/>
                    <a:pt x="3036" y="4270"/>
                  </a:cubicBezTo>
                  <a:cubicBezTo>
                    <a:pt x="2640" y="3899"/>
                    <a:pt x="2116" y="3693"/>
                    <a:pt x="1640" y="3693"/>
                  </a:cubicBezTo>
                  <a:cubicBezTo>
                    <a:pt x="1474" y="3693"/>
                    <a:pt x="1314" y="3718"/>
                    <a:pt x="1168" y="3770"/>
                  </a:cubicBezTo>
                  <a:cubicBezTo>
                    <a:pt x="334" y="4070"/>
                    <a:pt x="0" y="5104"/>
                    <a:pt x="167" y="5905"/>
                  </a:cubicBezTo>
                  <a:cubicBezTo>
                    <a:pt x="334" y="6772"/>
                    <a:pt x="934" y="7439"/>
                    <a:pt x="1435" y="7939"/>
                  </a:cubicBezTo>
                  <a:cubicBezTo>
                    <a:pt x="2903" y="9374"/>
                    <a:pt x="4737" y="10408"/>
                    <a:pt x="6739" y="10908"/>
                  </a:cubicBezTo>
                  <a:cubicBezTo>
                    <a:pt x="6772" y="10908"/>
                    <a:pt x="6872" y="10942"/>
                    <a:pt x="6939" y="10942"/>
                  </a:cubicBezTo>
                  <a:cubicBezTo>
                    <a:pt x="8106" y="10942"/>
                    <a:pt x="10875" y="9107"/>
                    <a:pt x="11776" y="7506"/>
                  </a:cubicBezTo>
                  <a:cubicBezTo>
                    <a:pt x="12009" y="6939"/>
                    <a:pt x="12243" y="6105"/>
                    <a:pt x="12042" y="5438"/>
                  </a:cubicBezTo>
                  <a:cubicBezTo>
                    <a:pt x="11942" y="5104"/>
                    <a:pt x="11742" y="4871"/>
                    <a:pt x="11442" y="4704"/>
                  </a:cubicBezTo>
                  <a:cubicBezTo>
                    <a:pt x="11270" y="4607"/>
                    <a:pt x="11071" y="4559"/>
                    <a:pt x="10858" y="4559"/>
                  </a:cubicBezTo>
                  <a:cubicBezTo>
                    <a:pt x="10407" y="4559"/>
                    <a:pt x="9893" y="4774"/>
                    <a:pt x="9441" y="5204"/>
                  </a:cubicBezTo>
                  <a:cubicBezTo>
                    <a:pt x="8406" y="6105"/>
                    <a:pt x="7739" y="7372"/>
                    <a:pt x="7272" y="8607"/>
                  </a:cubicBezTo>
                  <a:cubicBezTo>
                    <a:pt x="7573" y="6372"/>
                    <a:pt x="7573" y="4070"/>
                    <a:pt x="7239" y="1768"/>
                  </a:cubicBezTo>
                  <a:cubicBezTo>
                    <a:pt x="7206" y="1368"/>
                    <a:pt x="6905" y="0"/>
                    <a:pt x="59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51" name="Google Shape;1451;p35"/>
            <p:cNvSpPr/>
            <p:nvPr/>
          </p:nvSpPr>
          <p:spPr bwMode="auto">
            <a:xfrm>
              <a:off x="8101551" y="4486585"/>
              <a:ext cx="207381" cy="262658"/>
            </a:xfrm>
            <a:custGeom>
              <a:avLst/>
              <a:gdLst/>
              <a:ahLst/>
              <a:cxnLst/>
              <a:rect l="l" t="t" r="r" b="b"/>
              <a:pathLst>
                <a:path w="7507" h="9508" fill="norm" stroke="1" extrusionOk="0">
                  <a:moveTo>
                    <a:pt x="1" y="0"/>
                  </a:moveTo>
                  <a:lnTo>
                    <a:pt x="1969" y="7205"/>
                  </a:lnTo>
                  <a:cubicBezTo>
                    <a:pt x="2336" y="8606"/>
                    <a:pt x="3570" y="9507"/>
                    <a:pt x="5005" y="9507"/>
                  </a:cubicBezTo>
                  <a:lnTo>
                    <a:pt x="7506" y="9507"/>
                  </a:lnTo>
                  <a:cubicBezTo>
                    <a:pt x="4304" y="7539"/>
                    <a:pt x="3904" y="4037"/>
                    <a:pt x="4071" y="1668"/>
                  </a:cubicBezTo>
                  <a:cubicBezTo>
                    <a:pt x="2002" y="1435"/>
                    <a:pt x="468" y="801"/>
                    <a:pt x="1" y="0"/>
                  </a:cubicBezTo>
                  <a:close/>
                </a:path>
              </a:pathLst>
            </a:custGeom>
            <a:solidFill>
              <a:srgbClr val="9E9E9E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52" name="Google Shape;1452;p35"/>
            <p:cNvSpPr/>
            <p:nvPr/>
          </p:nvSpPr>
          <p:spPr bwMode="auto">
            <a:xfrm>
              <a:off x="8462781" y="4195386"/>
              <a:ext cx="511477" cy="176966"/>
            </a:xfrm>
            <a:custGeom>
              <a:avLst/>
              <a:gdLst/>
              <a:ahLst/>
              <a:cxnLst/>
              <a:rect l="l" t="t" r="r" b="b"/>
              <a:pathLst>
                <a:path w="18515" h="6406" fill="norm" stroke="1" extrusionOk="0">
                  <a:moveTo>
                    <a:pt x="9274" y="0"/>
                  </a:moveTo>
                  <a:cubicBezTo>
                    <a:pt x="4137" y="0"/>
                    <a:pt x="1" y="1401"/>
                    <a:pt x="1" y="3203"/>
                  </a:cubicBezTo>
                  <a:cubicBezTo>
                    <a:pt x="1" y="4971"/>
                    <a:pt x="4171" y="6405"/>
                    <a:pt x="9274" y="6405"/>
                  </a:cubicBezTo>
                  <a:cubicBezTo>
                    <a:pt x="14411" y="6405"/>
                    <a:pt x="18514" y="5004"/>
                    <a:pt x="18514" y="3203"/>
                  </a:cubicBezTo>
                  <a:cubicBezTo>
                    <a:pt x="18514" y="1401"/>
                    <a:pt x="14411" y="0"/>
                    <a:pt x="9274" y="0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53" name="Google Shape;1453;p35"/>
            <p:cNvSpPr/>
            <p:nvPr/>
          </p:nvSpPr>
          <p:spPr bwMode="auto">
            <a:xfrm>
              <a:off x="8166996" y="3638019"/>
              <a:ext cx="600844" cy="686398"/>
            </a:xfrm>
            <a:custGeom>
              <a:avLst/>
              <a:gdLst/>
              <a:ahLst/>
              <a:cxnLst/>
              <a:rect l="l" t="t" r="r" b="b"/>
              <a:pathLst>
                <a:path w="21750" h="24847" fill="norm" stroke="1" extrusionOk="0">
                  <a:moveTo>
                    <a:pt x="2257" y="0"/>
                  </a:moveTo>
                  <a:cubicBezTo>
                    <a:pt x="1570" y="0"/>
                    <a:pt x="838" y="433"/>
                    <a:pt x="501" y="1063"/>
                  </a:cubicBezTo>
                  <a:cubicBezTo>
                    <a:pt x="0" y="2030"/>
                    <a:pt x="167" y="3164"/>
                    <a:pt x="467" y="4198"/>
                  </a:cubicBezTo>
                  <a:cubicBezTo>
                    <a:pt x="1168" y="6733"/>
                    <a:pt x="2636" y="9102"/>
                    <a:pt x="4604" y="10870"/>
                  </a:cubicBezTo>
                  <a:cubicBezTo>
                    <a:pt x="3036" y="11037"/>
                    <a:pt x="1935" y="12704"/>
                    <a:pt x="2169" y="14239"/>
                  </a:cubicBezTo>
                  <a:cubicBezTo>
                    <a:pt x="2369" y="15807"/>
                    <a:pt x="3703" y="17041"/>
                    <a:pt x="5171" y="17508"/>
                  </a:cubicBezTo>
                  <a:cubicBezTo>
                    <a:pt x="5716" y="17677"/>
                    <a:pt x="6278" y="17750"/>
                    <a:pt x="6843" y="17750"/>
                  </a:cubicBezTo>
                  <a:cubicBezTo>
                    <a:pt x="7832" y="17750"/>
                    <a:pt x="8827" y="17526"/>
                    <a:pt x="9741" y="17208"/>
                  </a:cubicBezTo>
                  <a:lnTo>
                    <a:pt x="9741" y="17208"/>
                  </a:lnTo>
                  <a:cubicBezTo>
                    <a:pt x="8473" y="18509"/>
                    <a:pt x="9340" y="20877"/>
                    <a:pt x="10875" y="21844"/>
                  </a:cubicBezTo>
                  <a:cubicBezTo>
                    <a:pt x="12476" y="22778"/>
                    <a:pt x="14377" y="22745"/>
                    <a:pt x="16212" y="22845"/>
                  </a:cubicBezTo>
                  <a:cubicBezTo>
                    <a:pt x="18047" y="22945"/>
                    <a:pt x="20048" y="23345"/>
                    <a:pt x="21149" y="24846"/>
                  </a:cubicBezTo>
                  <a:cubicBezTo>
                    <a:pt x="21682" y="21844"/>
                    <a:pt x="21749" y="18775"/>
                    <a:pt x="21382" y="15740"/>
                  </a:cubicBezTo>
                  <a:cubicBezTo>
                    <a:pt x="21282" y="14572"/>
                    <a:pt x="21015" y="13272"/>
                    <a:pt x="20148" y="12438"/>
                  </a:cubicBezTo>
                  <a:cubicBezTo>
                    <a:pt x="19735" y="12024"/>
                    <a:pt x="19117" y="11800"/>
                    <a:pt x="18526" y="11800"/>
                  </a:cubicBezTo>
                  <a:cubicBezTo>
                    <a:pt x="17923" y="11800"/>
                    <a:pt x="17349" y="12033"/>
                    <a:pt x="17046" y="12538"/>
                  </a:cubicBezTo>
                  <a:cubicBezTo>
                    <a:pt x="17113" y="10470"/>
                    <a:pt x="17113" y="8201"/>
                    <a:pt x="15878" y="6533"/>
                  </a:cubicBezTo>
                  <a:cubicBezTo>
                    <a:pt x="15192" y="5580"/>
                    <a:pt x="13949" y="4997"/>
                    <a:pt x="12798" y="4997"/>
                  </a:cubicBezTo>
                  <a:cubicBezTo>
                    <a:pt x="11937" y="4997"/>
                    <a:pt x="11127" y="5324"/>
                    <a:pt x="10641" y="6066"/>
                  </a:cubicBezTo>
                  <a:cubicBezTo>
                    <a:pt x="10075" y="2828"/>
                    <a:pt x="6842" y="300"/>
                    <a:pt x="3735" y="300"/>
                  </a:cubicBezTo>
                  <a:cubicBezTo>
                    <a:pt x="3546" y="300"/>
                    <a:pt x="3357" y="310"/>
                    <a:pt x="3169" y="329"/>
                  </a:cubicBezTo>
                  <a:cubicBezTo>
                    <a:pt x="2909" y="101"/>
                    <a:pt x="2588" y="0"/>
                    <a:pt x="22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54" name="Google Shape;1454;p35"/>
            <p:cNvSpPr/>
            <p:nvPr/>
          </p:nvSpPr>
          <p:spPr bwMode="auto">
            <a:xfrm>
              <a:off x="8178958" y="3658157"/>
              <a:ext cx="576893" cy="662558"/>
            </a:xfrm>
            <a:custGeom>
              <a:avLst/>
              <a:gdLst/>
              <a:ahLst/>
              <a:cxnLst/>
              <a:rect l="l" t="t" r="r" b="b"/>
              <a:pathLst>
                <a:path w="20883" h="23984" fill="norm" stroke="1" extrusionOk="0">
                  <a:moveTo>
                    <a:pt x="268" y="0"/>
                  </a:moveTo>
                  <a:cubicBezTo>
                    <a:pt x="201" y="100"/>
                    <a:pt x="101" y="234"/>
                    <a:pt x="68" y="300"/>
                  </a:cubicBezTo>
                  <a:cubicBezTo>
                    <a:pt x="34" y="334"/>
                    <a:pt x="34" y="434"/>
                    <a:pt x="1" y="467"/>
                  </a:cubicBezTo>
                  <a:cubicBezTo>
                    <a:pt x="8774" y="6338"/>
                    <a:pt x="16012" y="14511"/>
                    <a:pt x="20716" y="23984"/>
                  </a:cubicBezTo>
                  <a:cubicBezTo>
                    <a:pt x="20782" y="23684"/>
                    <a:pt x="20849" y="23417"/>
                    <a:pt x="20883" y="23083"/>
                  </a:cubicBezTo>
                  <a:cubicBezTo>
                    <a:pt x="16112" y="13810"/>
                    <a:pt x="8941" y="5804"/>
                    <a:pt x="26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55" name="Google Shape;1455;p35"/>
            <p:cNvSpPr/>
            <p:nvPr/>
          </p:nvSpPr>
          <p:spPr bwMode="auto">
            <a:xfrm>
              <a:off x="8207550" y="3688545"/>
              <a:ext cx="231304" cy="187850"/>
            </a:xfrm>
            <a:custGeom>
              <a:avLst/>
              <a:gdLst/>
              <a:ahLst/>
              <a:cxnLst/>
              <a:rect l="l" t="t" r="r" b="b"/>
              <a:pathLst>
                <a:path w="8373" h="6800" fill="norm" stroke="1" extrusionOk="0">
                  <a:moveTo>
                    <a:pt x="6505" y="1"/>
                  </a:moveTo>
                  <a:lnTo>
                    <a:pt x="6505" y="1"/>
                  </a:lnTo>
                  <a:cubicBezTo>
                    <a:pt x="6471" y="2002"/>
                    <a:pt x="6838" y="4004"/>
                    <a:pt x="7505" y="5872"/>
                  </a:cubicBezTo>
                  <a:cubicBezTo>
                    <a:pt x="5998" y="5096"/>
                    <a:pt x="4299" y="4703"/>
                    <a:pt x="2585" y="4703"/>
                  </a:cubicBezTo>
                  <a:cubicBezTo>
                    <a:pt x="1719" y="4703"/>
                    <a:pt x="850" y="4803"/>
                    <a:pt x="0" y="5005"/>
                  </a:cubicBezTo>
                  <a:cubicBezTo>
                    <a:pt x="67" y="5171"/>
                    <a:pt x="167" y="5338"/>
                    <a:pt x="267" y="5505"/>
                  </a:cubicBezTo>
                  <a:cubicBezTo>
                    <a:pt x="1007" y="5353"/>
                    <a:pt x="1765" y="5277"/>
                    <a:pt x="2522" y="5277"/>
                  </a:cubicBezTo>
                  <a:cubicBezTo>
                    <a:pt x="4430" y="5277"/>
                    <a:pt x="6330" y="5760"/>
                    <a:pt x="7906" y="6739"/>
                  </a:cubicBezTo>
                  <a:cubicBezTo>
                    <a:pt x="7962" y="6781"/>
                    <a:pt x="8017" y="6800"/>
                    <a:pt x="8068" y="6800"/>
                  </a:cubicBezTo>
                  <a:cubicBezTo>
                    <a:pt x="8139" y="6800"/>
                    <a:pt x="8201" y="6764"/>
                    <a:pt x="8239" y="6706"/>
                  </a:cubicBezTo>
                  <a:cubicBezTo>
                    <a:pt x="8339" y="6639"/>
                    <a:pt x="8373" y="6506"/>
                    <a:pt x="8339" y="6372"/>
                  </a:cubicBezTo>
                  <a:cubicBezTo>
                    <a:pt x="7505" y="4538"/>
                    <a:pt x="7072" y="2503"/>
                    <a:pt x="7038" y="468"/>
                  </a:cubicBezTo>
                  <a:cubicBezTo>
                    <a:pt x="6872" y="301"/>
                    <a:pt x="6671" y="134"/>
                    <a:pt x="6505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56" name="Google Shape;1456;p35"/>
            <p:cNvSpPr/>
            <p:nvPr/>
          </p:nvSpPr>
          <p:spPr bwMode="auto">
            <a:xfrm>
              <a:off x="8225976" y="3785317"/>
              <a:ext cx="407331" cy="317936"/>
            </a:xfrm>
            <a:custGeom>
              <a:avLst/>
              <a:gdLst/>
              <a:ahLst/>
              <a:cxnLst/>
              <a:rect l="l" t="t" r="r" b="b"/>
              <a:pathLst>
                <a:path w="14745" h="11509" fill="norm" stroke="1" extrusionOk="0">
                  <a:moveTo>
                    <a:pt x="12209" y="0"/>
                  </a:moveTo>
                  <a:cubicBezTo>
                    <a:pt x="11809" y="3570"/>
                    <a:pt x="12342" y="7339"/>
                    <a:pt x="13743" y="10541"/>
                  </a:cubicBezTo>
                  <a:cubicBezTo>
                    <a:pt x="10968" y="9033"/>
                    <a:pt x="7820" y="8270"/>
                    <a:pt x="4740" y="8270"/>
                  </a:cubicBezTo>
                  <a:cubicBezTo>
                    <a:pt x="3120" y="8270"/>
                    <a:pt x="1518" y="8481"/>
                    <a:pt x="0" y="8907"/>
                  </a:cubicBezTo>
                  <a:cubicBezTo>
                    <a:pt x="34" y="9074"/>
                    <a:pt x="67" y="9240"/>
                    <a:pt x="134" y="9441"/>
                  </a:cubicBezTo>
                  <a:cubicBezTo>
                    <a:pt x="1607" y="9029"/>
                    <a:pt x="3161" y="8825"/>
                    <a:pt x="4734" y="8825"/>
                  </a:cubicBezTo>
                  <a:cubicBezTo>
                    <a:pt x="8006" y="8825"/>
                    <a:pt x="11360" y="9708"/>
                    <a:pt x="14244" y="11442"/>
                  </a:cubicBezTo>
                  <a:cubicBezTo>
                    <a:pt x="14344" y="11509"/>
                    <a:pt x="14377" y="11509"/>
                    <a:pt x="14410" y="11509"/>
                  </a:cubicBezTo>
                  <a:cubicBezTo>
                    <a:pt x="14511" y="11509"/>
                    <a:pt x="14544" y="11475"/>
                    <a:pt x="14644" y="11409"/>
                  </a:cubicBezTo>
                  <a:cubicBezTo>
                    <a:pt x="14711" y="11342"/>
                    <a:pt x="14744" y="11209"/>
                    <a:pt x="14677" y="11075"/>
                  </a:cubicBezTo>
                  <a:cubicBezTo>
                    <a:pt x="13009" y="7873"/>
                    <a:pt x="12376" y="4003"/>
                    <a:pt x="12743" y="301"/>
                  </a:cubicBezTo>
                  <a:cubicBezTo>
                    <a:pt x="12576" y="167"/>
                    <a:pt x="12409" y="67"/>
                    <a:pt x="12209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57" name="Google Shape;1457;p35"/>
            <p:cNvSpPr/>
            <p:nvPr/>
          </p:nvSpPr>
          <p:spPr bwMode="auto">
            <a:xfrm>
              <a:off x="8422254" y="3976069"/>
              <a:ext cx="307798" cy="246056"/>
            </a:xfrm>
            <a:custGeom>
              <a:avLst/>
              <a:gdLst/>
              <a:ahLst/>
              <a:cxnLst/>
              <a:rect l="l" t="t" r="r" b="b"/>
              <a:pathLst>
                <a:path w="11142" h="8907" fill="norm" stroke="1" extrusionOk="0">
                  <a:moveTo>
                    <a:pt x="10641" y="0"/>
                  </a:moveTo>
                  <a:cubicBezTo>
                    <a:pt x="9640" y="2602"/>
                    <a:pt x="9307" y="5438"/>
                    <a:pt x="9674" y="8140"/>
                  </a:cubicBezTo>
                  <a:cubicBezTo>
                    <a:pt x="7806" y="7339"/>
                    <a:pt x="5774" y="6943"/>
                    <a:pt x="3749" y="6943"/>
                  </a:cubicBezTo>
                  <a:cubicBezTo>
                    <a:pt x="2483" y="6943"/>
                    <a:pt x="1219" y="7098"/>
                    <a:pt x="0" y="7406"/>
                  </a:cubicBezTo>
                  <a:cubicBezTo>
                    <a:pt x="67" y="7573"/>
                    <a:pt x="134" y="7773"/>
                    <a:pt x="234" y="7939"/>
                  </a:cubicBezTo>
                  <a:cubicBezTo>
                    <a:pt x="1396" y="7637"/>
                    <a:pt x="2597" y="7488"/>
                    <a:pt x="3799" y="7488"/>
                  </a:cubicBezTo>
                  <a:cubicBezTo>
                    <a:pt x="5912" y="7488"/>
                    <a:pt x="8028" y="7947"/>
                    <a:pt x="9941" y="8840"/>
                  </a:cubicBezTo>
                  <a:cubicBezTo>
                    <a:pt x="9974" y="8840"/>
                    <a:pt x="10007" y="8907"/>
                    <a:pt x="10074" y="8907"/>
                  </a:cubicBezTo>
                  <a:cubicBezTo>
                    <a:pt x="10107" y="8907"/>
                    <a:pt x="10208" y="8907"/>
                    <a:pt x="10241" y="8840"/>
                  </a:cubicBezTo>
                  <a:cubicBezTo>
                    <a:pt x="10308" y="8773"/>
                    <a:pt x="10374" y="8673"/>
                    <a:pt x="10374" y="8573"/>
                  </a:cubicBezTo>
                  <a:cubicBezTo>
                    <a:pt x="9907" y="5838"/>
                    <a:pt x="10208" y="3003"/>
                    <a:pt x="11142" y="401"/>
                  </a:cubicBezTo>
                  <a:cubicBezTo>
                    <a:pt x="11041" y="334"/>
                    <a:pt x="10975" y="267"/>
                    <a:pt x="10908" y="234"/>
                  </a:cubicBezTo>
                  <a:cubicBezTo>
                    <a:pt x="10808" y="134"/>
                    <a:pt x="10741" y="67"/>
                    <a:pt x="10641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58" name="Google Shape;1458;p35"/>
            <p:cNvSpPr/>
            <p:nvPr/>
          </p:nvSpPr>
          <p:spPr bwMode="auto">
            <a:xfrm>
              <a:off x="8582592" y="3372595"/>
              <a:ext cx="489349" cy="897453"/>
            </a:xfrm>
            <a:custGeom>
              <a:avLst/>
              <a:gdLst/>
              <a:ahLst/>
              <a:cxnLst/>
              <a:rect l="l" t="t" r="r" b="b"/>
              <a:pathLst>
                <a:path w="17714" h="32487" fill="norm" stroke="1" extrusionOk="0">
                  <a:moveTo>
                    <a:pt x="10199" y="1"/>
                  </a:moveTo>
                  <a:cubicBezTo>
                    <a:pt x="8068" y="1"/>
                    <a:pt x="5934" y="1595"/>
                    <a:pt x="5037" y="3632"/>
                  </a:cubicBezTo>
                  <a:cubicBezTo>
                    <a:pt x="3937" y="6101"/>
                    <a:pt x="4270" y="8970"/>
                    <a:pt x="4904" y="11638"/>
                  </a:cubicBezTo>
                  <a:cubicBezTo>
                    <a:pt x="5004" y="12172"/>
                    <a:pt x="5137" y="12772"/>
                    <a:pt x="4837" y="13239"/>
                  </a:cubicBezTo>
                  <a:cubicBezTo>
                    <a:pt x="4470" y="13806"/>
                    <a:pt x="3636" y="13806"/>
                    <a:pt x="2969" y="14006"/>
                  </a:cubicBezTo>
                  <a:cubicBezTo>
                    <a:pt x="734" y="14674"/>
                    <a:pt x="0" y="17742"/>
                    <a:pt x="801" y="19944"/>
                  </a:cubicBezTo>
                  <a:cubicBezTo>
                    <a:pt x="1602" y="22146"/>
                    <a:pt x="3336" y="23847"/>
                    <a:pt x="4604" y="25848"/>
                  </a:cubicBezTo>
                  <a:cubicBezTo>
                    <a:pt x="5838" y="27850"/>
                    <a:pt x="6605" y="30585"/>
                    <a:pt x="5237" y="32486"/>
                  </a:cubicBezTo>
                  <a:cubicBezTo>
                    <a:pt x="9007" y="29151"/>
                    <a:pt x="12609" y="25448"/>
                    <a:pt x="15712" y="21312"/>
                  </a:cubicBezTo>
                  <a:cubicBezTo>
                    <a:pt x="16445" y="20411"/>
                    <a:pt x="17146" y="19410"/>
                    <a:pt x="17446" y="18276"/>
                  </a:cubicBezTo>
                  <a:cubicBezTo>
                    <a:pt x="17713" y="17142"/>
                    <a:pt x="17546" y="15808"/>
                    <a:pt x="16779" y="14974"/>
                  </a:cubicBezTo>
                  <a:cubicBezTo>
                    <a:pt x="15978" y="14173"/>
                    <a:pt x="14778" y="13906"/>
                    <a:pt x="14110" y="13006"/>
                  </a:cubicBezTo>
                  <a:cubicBezTo>
                    <a:pt x="12976" y="11605"/>
                    <a:pt x="13944" y="9603"/>
                    <a:pt x="14444" y="7835"/>
                  </a:cubicBezTo>
                  <a:cubicBezTo>
                    <a:pt x="15278" y="5000"/>
                    <a:pt x="14444" y="1297"/>
                    <a:pt x="11642" y="263"/>
                  </a:cubicBezTo>
                  <a:cubicBezTo>
                    <a:pt x="11171" y="84"/>
                    <a:pt x="10685" y="1"/>
                    <a:pt x="10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59" name="Google Shape;1459;p35"/>
            <p:cNvSpPr/>
            <p:nvPr/>
          </p:nvSpPr>
          <p:spPr bwMode="auto">
            <a:xfrm>
              <a:off x="8726355" y="3371573"/>
              <a:ext cx="176938" cy="896625"/>
            </a:xfrm>
            <a:custGeom>
              <a:avLst/>
              <a:gdLst/>
              <a:ahLst/>
              <a:cxnLst/>
              <a:rect l="l" t="t" r="r" b="b"/>
              <a:pathLst>
                <a:path w="6405" h="32457" fill="norm" stroke="1" extrusionOk="0">
                  <a:moveTo>
                    <a:pt x="5404" y="0"/>
                  </a:moveTo>
                  <a:cubicBezTo>
                    <a:pt x="5404" y="33"/>
                    <a:pt x="5337" y="100"/>
                    <a:pt x="5337" y="134"/>
                  </a:cubicBezTo>
                  <a:cubicBezTo>
                    <a:pt x="5804" y="10441"/>
                    <a:pt x="4236" y="20882"/>
                    <a:pt x="734" y="30555"/>
                  </a:cubicBezTo>
                  <a:cubicBezTo>
                    <a:pt x="634" y="31222"/>
                    <a:pt x="434" y="31890"/>
                    <a:pt x="0" y="32457"/>
                  </a:cubicBezTo>
                  <a:cubicBezTo>
                    <a:pt x="300" y="32190"/>
                    <a:pt x="601" y="31890"/>
                    <a:pt x="901" y="31656"/>
                  </a:cubicBezTo>
                  <a:cubicBezTo>
                    <a:pt x="4703" y="21682"/>
                    <a:pt x="6405" y="10808"/>
                    <a:pt x="5938" y="134"/>
                  </a:cubicBezTo>
                  <a:cubicBezTo>
                    <a:pt x="5771" y="33"/>
                    <a:pt x="5571" y="33"/>
                    <a:pt x="5404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60" name="Google Shape;1460;p35"/>
            <p:cNvSpPr/>
            <p:nvPr/>
          </p:nvSpPr>
          <p:spPr bwMode="auto">
            <a:xfrm>
              <a:off x="8728178" y="3446216"/>
              <a:ext cx="261747" cy="282908"/>
            </a:xfrm>
            <a:custGeom>
              <a:avLst/>
              <a:gdLst/>
              <a:ahLst/>
              <a:cxnLst/>
              <a:rect l="l" t="t" r="r" b="b"/>
              <a:pathLst>
                <a:path w="9475" h="10241" fill="norm" stroke="1" extrusionOk="0">
                  <a:moveTo>
                    <a:pt x="301" y="0"/>
                  </a:moveTo>
                  <a:cubicBezTo>
                    <a:pt x="168" y="167"/>
                    <a:pt x="68" y="334"/>
                    <a:pt x="1" y="500"/>
                  </a:cubicBezTo>
                  <a:cubicBezTo>
                    <a:pt x="2169" y="2902"/>
                    <a:pt x="3870" y="6171"/>
                    <a:pt x="4904" y="10007"/>
                  </a:cubicBezTo>
                  <a:cubicBezTo>
                    <a:pt x="4904" y="10141"/>
                    <a:pt x="5004" y="10241"/>
                    <a:pt x="5138" y="10241"/>
                  </a:cubicBezTo>
                  <a:cubicBezTo>
                    <a:pt x="5238" y="10241"/>
                    <a:pt x="5371" y="10174"/>
                    <a:pt x="5405" y="10107"/>
                  </a:cubicBezTo>
                  <a:cubicBezTo>
                    <a:pt x="6505" y="8139"/>
                    <a:pt x="7840" y="6171"/>
                    <a:pt x="9341" y="4336"/>
                  </a:cubicBezTo>
                  <a:lnTo>
                    <a:pt x="9474" y="3336"/>
                  </a:lnTo>
                  <a:lnTo>
                    <a:pt x="9474" y="3336"/>
                  </a:lnTo>
                  <a:cubicBezTo>
                    <a:pt x="7873" y="5170"/>
                    <a:pt x="6405" y="7239"/>
                    <a:pt x="5238" y="9240"/>
                  </a:cubicBezTo>
                  <a:cubicBezTo>
                    <a:pt x="4404" y="6405"/>
                    <a:pt x="2903" y="2802"/>
                    <a:pt x="301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61" name="Google Shape;1461;p35"/>
            <p:cNvSpPr/>
            <p:nvPr/>
          </p:nvSpPr>
          <p:spPr bwMode="auto">
            <a:xfrm>
              <a:off x="8704227" y="3616692"/>
              <a:ext cx="269095" cy="319787"/>
            </a:xfrm>
            <a:custGeom>
              <a:avLst/>
              <a:gdLst/>
              <a:ahLst/>
              <a:cxnLst/>
              <a:rect l="l" t="t" r="r" b="b"/>
              <a:pathLst>
                <a:path w="9741" h="11576" fill="norm" stroke="1" extrusionOk="0">
                  <a:moveTo>
                    <a:pt x="1" y="0"/>
                  </a:moveTo>
                  <a:cubicBezTo>
                    <a:pt x="34" y="300"/>
                    <a:pt x="67" y="601"/>
                    <a:pt x="101" y="934"/>
                  </a:cubicBezTo>
                  <a:cubicBezTo>
                    <a:pt x="2769" y="3669"/>
                    <a:pt x="4404" y="7439"/>
                    <a:pt x="4504" y="11308"/>
                  </a:cubicBezTo>
                  <a:cubicBezTo>
                    <a:pt x="4504" y="11442"/>
                    <a:pt x="4570" y="11575"/>
                    <a:pt x="4704" y="11575"/>
                  </a:cubicBezTo>
                  <a:lnTo>
                    <a:pt x="4737" y="11575"/>
                  </a:lnTo>
                  <a:cubicBezTo>
                    <a:pt x="4871" y="11575"/>
                    <a:pt x="4937" y="11508"/>
                    <a:pt x="5004" y="11408"/>
                  </a:cubicBezTo>
                  <a:cubicBezTo>
                    <a:pt x="6238" y="8840"/>
                    <a:pt x="7839" y="6438"/>
                    <a:pt x="9741" y="4270"/>
                  </a:cubicBezTo>
                  <a:cubicBezTo>
                    <a:pt x="9707" y="4236"/>
                    <a:pt x="9674" y="4170"/>
                    <a:pt x="9674" y="4136"/>
                  </a:cubicBezTo>
                  <a:cubicBezTo>
                    <a:pt x="9574" y="4003"/>
                    <a:pt x="9507" y="3903"/>
                    <a:pt x="9441" y="3769"/>
                  </a:cubicBezTo>
                  <a:cubicBezTo>
                    <a:pt x="7706" y="5738"/>
                    <a:pt x="6205" y="7906"/>
                    <a:pt x="5004" y="10174"/>
                  </a:cubicBezTo>
                  <a:cubicBezTo>
                    <a:pt x="4671" y="6305"/>
                    <a:pt x="2836" y="2635"/>
                    <a:pt x="1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62" name="Google Shape;1462;p35"/>
            <p:cNvSpPr/>
            <p:nvPr/>
          </p:nvSpPr>
          <p:spPr bwMode="auto">
            <a:xfrm>
              <a:off x="8633285" y="3767802"/>
              <a:ext cx="419292" cy="321637"/>
            </a:xfrm>
            <a:custGeom>
              <a:avLst/>
              <a:gdLst/>
              <a:ahLst/>
              <a:cxnLst/>
              <a:rect l="l" t="t" r="r" b="b"/>
              <a:pathLst>
                <a:path w="15178" h="11643" fill="norm" stroke="1" extrusionOk="0">
                  <a:moveTo>
                    <a:pt x="500" y="1"/>
                  </a:moveTo>
                  <a:cubicBezTo>
                    <a:pt x="334" y="101"/>
                    <a:pt x="167" y="201"/>
                    <a:pt x="0" y="334"/>
                  </a:cubicBezTo>
                  <a:cubicBezTo>
                    <a:pt x="3469" y="2936"/>
                    <a:pt x="5704" y="7106"/>
                    <a:pt x="5904" y="11376"/>
                  </a:cubicBezTo>
                  <a:cubicBezTo>
                    <a:pt x="5904" y="11509"/>
                    <a:pt x="5971" y="11642"/>
                    <a:pt x="6104" y="11642"/>
                  </a:cubicBezTo>
                  <a:lnTo>
                    <a:pt x="6171" y="11642"/>
                  </a:lnTo>
                  <a:cubicBezTo>
                    <a:pt x="6271" y="11642"/>
                    <a:pt x="6405" y="11609"/>
                    <a:pt x="6438" y="11476"/>
                  </a:cubicBezTo>
                  <a:cubicBezTo>
                    <a:pt x="8606" y="7473"/>
                    <a:pt x="11608" y="3937"/>
                    <a:pt x="15178" y="1101"/>
                  </a:cubicBezTo>
                  <a:cubicBezTo>
                    <a:pt x="15111" y="935"/>
                    <a:pt x="14977" y="801"/>
                    <a:pt x="14844" y="668"/>
                  </a:cubicBezTo>
                  <a:cubicBezTo>
                    <a:pt x="11442" y="3336"/>
                    <a:pt x="8573" y="6672"/>
                    <a:pt x="6405" y="10442"/>
                  </a:cubicBezTo>
                  <a:cubicBezTo>
                    <a:pt x="5971" y="6372"/>
                    <a:pt x="3769" y="2502"/>
                    <a:pt x="500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63" name="Google Shape;1463;p35"/>
            <p:cNvSpPr/>
            <p:nvPr/>
          </p:nvSpPr>
          <p:spPr bwMode="auto">
            <a:xfrm>
              <a:off x="8755831" y="3820594"/>
              <a:ext cx="547389" cy="473410"/>
            </a:xfrm>
            <a:custGeom>
              <a:avLst/>
              <a:gdLst/>
              <a:ahLst/>
              <a:cxnLst/>
              <a:rect l="l" t="t" r="r" b="b"/>
              <a:pathLst>
                <a:path w="19815" h="17137" fill="norm" stroke="1" extrusionOk="0">
                  <a:moveTo>
                    <a:pt x="18053" y="1"/>
                  </a:moveTo>
                  <a:cubicBezTo>
                    <a:pt x="13772" y="1"/>
                    <a:pt x="9460" y="1575"/>
                    <a:pt x="6205" y="4361"/>
                  </a:cubicBezTo>
                  <a:cubicBezTo>
                    <a:pt x="2536" y="7530"/>
                    <a:pt x="201" y="12267"/>
                    <a:pt x="1" y="17137"/>
                  </a:cubicBezTo>
                  <a:cubicBezTo>
                    <a:pt x="4837" y="15469"/>
                    <a:pt x="9240" y="14068"/>
                    <a:pt x="12976" y="11399"/>
                  </a:cubicBezTo>
                  <a:cubicBezTo>
                    <a:pt x="16646" y="8731"/>
                    <a:pt x="19514" y="4628"/>
                    <a:pt x="19815" y="91"/>
                  </a:cubicBezTo>
                  <a:cubicBezTo>
                    <a:pt x="19230" y="31"/>
                    <a:pt x="18642" y="1"/>
                    <a:pt x="180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64" name="Google Shape;1464;p35"/>
            <p:cNvSpPr/>
            <p:nvPr/>
          </p:nvSpPr>
          <p:spPr bwMode="auto">
            <a:xfrm>
              <a:off x="9046119" y="3839683"/>
              <a:ext cx="206442" cy="185280"/>
            </a:xfrm>
            <a:custGeom>
              <a:avLst/>
              <a:gdLst/>
              <a:ahLst/>
              <a:cxnLst/>
              <a:rect l="l" t="t" r="r" b="b"/>
              <a:pathLst>
                <a:path w="7473" h="6707" fill="norm" stroke="1" extrusionOk="0">
                  <a:moveTo>
                    <a:pt x="2669" y="1"/>
                  </a:moveTo>
                  <a:lnTo>
                    <a:pt x="2669" y="1"/>
                  </a:lnTo>
                  <a:cubicBezTo>
                    <a:pt x="2468" y="34"/>
                    <a:pt x="2302" y="101"/>
                    <a:pt x="2068" y="167"/>
                  </a:cubicBezTo>
                  <a:cubicBezTo>
                    <a:pt x="2035" y="2269"/>
                    <a:pt x="1067" y="4604"/>
                    <a:pt x="67" y="6272"/>
                  </a:cubicBezTo>
                  <a:cubicBezTo>
                    <a:pt x="0" y="6405"/>
                    <a:pt x="33" y="6539"/>
                    <a:pt x="133" y="6605"/>
                  </a:cubicBezTo>
                  <a:cubicBezTo>
                    <a:pt x="177" y="6670"/>
                    <a:pt x="247" y="6707"/>
                    <a:pt x="328" y="6707"/>
                  </a:cubicBezTo>
                  <a:cubicBezTo>
                    <a:pt x="373" y="6707"/>
                    <a:pt x="420" y="6696"/>
                    <a:pt x="467" y="6672"/>
                  </a:cubicBezTo>
                  <a:cubicBezTo>
                    <a:pt x="1749" y="5970"/>
                    <a:pt x="3488" y="5549"/>
                    <a:pt x="5225" y="5549"/>
                  </a:cubicBezTo>
                  <a:cubicBezTo>
                    <a:pt x="5883" y="5549"/>
                    <a:pt x="6540" y="5610"/>
                    <a:pt x="7172" y="5738"/>
                  </a:cubicBezTo>
                  <a:cubicBezTo>
                    <a:pt x="7305" y="5571"/>
                    <a:pt x="7372" y="5404"/>
                    <a:pt x="7472" y="5238"/>
                  </a:cubicBezTo>
                  <a:cubicBezTo>
                    <a:pt x="6720" y="5064"/>
                    <a:pt x="5935" y="4983"/>
                    <a:pt x="5153" y="4983"/>
                  </a:cubicBezTo>
                  <a:cubicBezTo>
                    <a:pt x="3682" y="4983"/>
                    <a:pt x="2221" y="5270"/>
                    <a:pt x="1001" y="5771"/>
                  </a:cubicBezTo>
                  <a:cubicBezTo>
                    <a:pt x="1668" y="4504"/>
                    <a:pt x="2635" y="2269"/>
                    <a:pt x="2669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65" name="Google Shape;1465;p35"/>
            <p:cNvSpPr/>
            <p:nvPr/>
          </p:nvSpPr>
          <p:spPr bwMode="auto">
            <a:xfrm>
              <a:off x="8756743" y="3832307"/>
              <a:ext cx="544627" cy="461697"/>
            </a:xfrm>
            <a:custGeom>
              <a:avLst/>
              <a:gdLst/>
              <a:ahLst/>
              <a:cxnLst/>
              <a:rect l="l" t="t" r="r" b="b"/>
              <a:pathLst>
                <a:path w="19715" h="16713" fill="norm" stroke="1" extrusionOk="0">
                  <a:moveTo>
                    <a:pt x="19715" y="1"/>
                  </a:moveTo>
                  <a:cubicBezTo>
                    <a:pt x="12376" y="4504"/>
                    <a:pt x="5672" y="10208"/>
                    <a:pt x="1" y="16713"/>
                  </a:cubicBezTo>
                  <a:cubicBezTo>
                    <a:pt x="368" y="16613"/>
                    <a:pt x="701" y="16479"/>
                    <a:pt x="1102" y="16346"/>
                  </a:cubicBezTo>
                  <a:cubicBezTo>
                    <a:pt x="6472" y="10308"/>
                    <a:pt x="12777" y="5004"/>
                    <a:pt x="19648" y="701"/>
                  </a:cubicBezTo>
                  <a:cubicBezTo>
                    <a:pt x="19682" y="468"/>
                    <a:pt x="19715" y="201"/>
                    <a:pt x="19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66" name="Google Shape;1466;p35"/>
            <p:cNvSpPr/>
            <p:nvPr/>
          </p:nvSpPr>
          <p:spPr bwMode="auto">
            <a:xfrm>
              <a:off x="8881167" y="3899575"/>
              <a:ext cx="216580" cy="274040"/>
            </a:xfrm>
            <a:custGeom>
              <a:avLst/>
              <a:gdLst/>
              <a:ahLst/>
              <a:cxnLst/>
              <a:rect l="l" t="t" r="r" b="b"/>
              <a:pathLst>
                <a:path w="7840" h="9920" fill="norm" stroke="1" extrusionOk="0">
                  <a:moveTo>
                    <a:pt x="3769" y="1"/>
                  </a:moveTo>
                  <a:lnTo>
                    <a:pt x="3769" y="1"/>
                  </a:lnTo>
                  <a:cubicBezTo>
                    <a:pt x="3603" y="101"/>
                    <a:pt x="3369" y="234"/>
                    <a:pt x="3202" y="368"/>
                  </a:cubicBezTo>
                  <a:cubicBezTo>
                    <a:pt x="3369" y="3670"/>
                    <a:pt x="2202" y="7206"/>
                    <a:pt x="100" y="9441"/>
                  </a:cubicBezTo>
                  <a:cubicBezTo>
                    <a:pt x="0" y="9541"/>
                    <a:pt x="0" y="9708"/>
                    <a:pt x="33" y="9774"/>
                  </a:cubicBezTo>
                  <a:cubicBezTo>
                    <a:pt x="110" y="9876"/>
                    <a:pt x="206" y="9920"/>
                    <a:pt x="291" y="9920"/>
                  </a:cubicBezTo>
                  <a:cubicBezTo>
                    <a:pt x="318" y="9920"/>
                    <a:pt x="343" y="9916"/>
                    <a:pt x="367" y="9908"/>
                  </a:cubicBezTo>
                  <a:cubicBezTo>
                    <a:pt x="1859" y="9432"/>
                    <a:pt x="3379" y="9181"/>
                    <a:pt x="4845" y="9181"/>
                  </a:cubicBezTo>
                  <a:cubicBezTo>
                    <a:pt x="5641" y="9181"/>
                    <a:pt x="6421" y="9255"/>
                    <a:pt x="7172" y="9408"/>
                  </a:cubicBezTo>
                  <a:cubicBezTo>
                    <a:pt x="7372" y="9274"/>
                    <a:pt x="7639" y="9107"/>
                    <a:pt x="7839" y="8974"/>
                  </a:cubicBezTo>
                  <a:cubicBezTo>
                    <a:pt x="6862" y="8706"/>
                    <a:pt x="5826" y="8572"/>
                    <a:pt x="4762" y="8572"/>
                  </a:cubicBezTo>
                  <a:cubicBezTo>
                    <a:pt x="3573" y="8572"/>
                    <a:pt x="2349" y="8739"/>
                    <a:pt x="1134" y="9074"/>
                  </a:cubicBezTo>
                  <a:cubicBezTo>
                    <a:pt x="3102" y="6606"/>
                    <a:pt x="4036" y="3203"/>
                    <a:pt x="3769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67" name="Google Shape;1467;p35"/>
            <p:cNvSpPr/>
            <p:nvPr/>
          </p:nvSpPr>
          <p:spPr bwMode="auto">
            <a:xfrm>
              <a:off x="8524524" y="4239449"/>
              <a:ext cx="387054" cy="134727"/>
            </a:xfrm>
            <a:custGeom>
              <a:avLst/>
              <a:gdLst/>
              <a:ahLst/>
              <a:cxnLst/>
              <a:rect l="l" t="t" r="r" b="b"/>
              <a:pathLst>
                <a:path w="14011" h="4877" fill="norm" stroke="1" extrusionOk="0">
                  <a:moveTo>
                    <a:pt x="7150" y="0"/>
                  </a:moveTo>
                  <a:cubicBezTo>
                    <a:pt x="4344" y="0"/>
                    <a:pt x="1440" y="1108"/>
                    <a:pt x="1" y="3743"/>
                  </a:cubicBezTo>
                  <a:cubicBezTo>
                    <a:pt x="1702" y="4410"/>
                    <a:pt x="4204" y="4877"/>
                    <a:pt x="7039" y="4877"/>
                  </a:cubicBezTo>
                  <a:cubicBezTo>
                    <a:pt x="9775" y="4877"/>
                    <a:pt x="12276" y="4443"/>
                    <a:pt x="14011" y="3776"/>
                  </a:cubicBezTo>
                  <a:cubicBezTo>
                    <a:pt x="13777" y="2775"/>
                    <a:pt x="12943" y="1875"/>
                    <a:pt x="12043" y="1274"/>
                  </a:cubicBezTo>
                  <a:cubicBezTo>
                    <a:pt x="10734" y="463"/>
                    <a:pt x="8962" y="0"/>
                    <a:pt x="7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68" name="Google Shape;1468;p35"/>
            <p:cNvSpPr/>
            <p:nvPr/>
          </p:nvSpPr>
          <p:spPr bwMode="auto">
            <a:xfrm>
              <a:off x="8445294" y="3492102"/>
              <a:ext cx="299510" cy="803749"/>
            </a:xfrm>
            <a:custGeom>
              <a:avLst/>
              <a:gdLst/>
              <a:ahLst/>
              <a:cxnLst/>
              <a:rect l="l" t="t" r="r" b="b"/>
              <a:pathLst>
                <a:path w="10842" h="29095" fill="norm" stroke="1" extrusionOk="0">
                  <a:moveTo>
                    <a:pt x="287" y="0"/>
                  </a:moveTo>
                  <a:cubicBezTo>
                    <a:pt x="269" y="0"/>
                    <a:pt x="252" y="2"/>
                    <a:pt x="234" y="7"/>
                  </a:cubicBezTo>
                  <a:cubicBezTo>
                    <a:pt x="100" y="107"/>
                    <a:pt x="0" y="240"/>
                    <a:pt x="67" y="407"/>
                  </a:cubicBezTo>
                  <a:lnTo>
                    <a:pt x="10274" y="28928"/>
                  </a:lnTo>
                  <a:cubicBezTo>
                    <a:pt x="10308" y="28994"/>
                    <a:pt x="10408" y="29094"/>
                    <a:pt x="10541" y="29094"/>
                  </a:cubicBezTo>
                  <a:lnTo>
                    <a:pt x="10641" y="29094"/>
                  </a:lnTo>
                  <a:cubicBezTo>
                    <a:pt x="10775" y="28994"/>
                    <a:pt x="10841" y="28861"/>
                    <a:pt x="10808" y="28694"/>
                  </a:cubicBezTo>
                  <a:lnTo>
                    <a:pt x="601" y="174"/>
                  </a:lnTo>
                  <a:cubicBezTo>
                    <a:pt x="514" y="87"/>
                    <a:pt x="402" y="0"/>
                    <a:pt x="287" y="0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69" name="Google Shape;1469;p35"/>
            <p:cNvSpPr/>
            <p:nvPr/>
          </p:nvSpPr>
          <p:spPr bwMode="auto">
            <a:xfrm>
              <a:off x="8389076" y="3446990"/>
              <a:ext cx="175115" cy="335589"/>
            </a:xfrm>
            <a:custGeom>
              <a:avLst/>
              <a:gdLst/>
              <a:ahLst/>
              <a:cxnLst/>
              <a:rect l="l" t="t" r="r" b="b"/>
              <a:pathLst>
                <a:path w="6339" h="12148" fill="norm" stroke="1" extrusionOk="0">
                  <a:moveTo>
                    <a:pt x="1813" y="0"/>
                  </a:moveTo>
                  <a:cubicBezTo>
                    <a:pt x="1651" y="0"/>
                    <a:pt x="1490" y="23"/>
                    <a:pt x="1335" y="72"/>
                  </a:cubicBezTo>
                  <a:cubicBezTo>
                    <a:pt x="668" y="272"/>
                    <a:pt x="267" y="939"/>
                    <a:pt x="134" y="1640"/>
                  </a:cubicBezTo>
                  <a:cubicBezTo>
                    <a:pt x="0" y="2374"/>
                    <a:pt x="167" y="3074"/>
                    <a:pt x="367" y="3741"/>
                  </a:cubicBezTo>
                  <a:cubicBezTo>
                    <a:pt x="1435" y="7077"/>
                    <a:pt x="3503" y="10046"/>
                    <a:pt x="6272" y="12147"/>
                  </a:cubicBezTo>
                  <a:cubicBezTo>
                    <a:pt x="6338" y="8945"/>
                    <a:pt x="5771" y="5409"/>
                    <a:pt x="4303" y="2240"/>
                  </a:cubicBezTo>
                  <a:cubicBezTo>
                    <a:pt x="4037" y="1607"/>
                    <a:pt x="3703" y="1039"/>
                    <a:pt x="3203" y="572"/>
                  </a:cubicBezTo>
                  <a:cubicBezTo>
                    <a:pt x="2825" y="220"/>
                    <a:pt x="2313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70" name="Google Shape;1470;p35"/>
            <p:cNvSpPr/>
            <p:nvPr/>
          </p:nvSpPr>
          <p:spPr bwMode="auto">
            <a:xfrm>
              <a:off x="8356810" y="3780648"/>
              <a:ext cx="241469" cy="160418"/>
            </a:xfrm>
            <a:custGeom>
              <a:avLst/>
              <a:gdLst/>
              <a:ahLst/>
              <a:cxnLst/>
              <a:rect l="l" t="t" r="r" b="b"/>
              <a:pathLst>
                <a:path w="8741" h="5807" fill="norm" stroke="1" extrusionOk="0">
                  <a:moveTo>
                    <a:pt x="1713" y="0"/>
                  </a:moveTo>
                  <a:cubicBezTo>
                    <a:pt x="1676" y="0"/>
                    <a:pt x="1639" y="1"/>
                    <a:pt x="1602" y="3"/>
                  </a:cubicBezTo>
                  <a:cubicBezTo>
                    <a:pt x="801" y="69"/>
                    <a:pt x="1" y="703"/>
                    <a:pt x="1" y="1504"/>
                  </a:cubicBezTo>
                  <a:cubicBezTo>
                    <a:pt x="1" y="2371"/>
                    <a:pt x="835" y="2971"/>
                    <a:pt x="1602" y="3372"/>
                  </a:cubicBezTo>
                  <a:cubicBezTo>
                    <a:pt x="3970" y="4673"/>
                    <a:pt x="6472" y="5540"/>
                    <a:pt x="8740" y="5807"/>
                  </a:cubicBezTo>
                  <a:cubicBezTo>
                    <a:pt x="7640" y="3672"/>
                    <a:pt x="5938" y="1871"/>
                    <a:pt x="3837" y="670"/>
                  </a:cubicBezTo>
                  <a:cubicBezTo>
                    <a:pt x="3169" y="320"/>
                    <a:pt x="2471" y="0"/>
                    <a:pt x="17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71" name="Google Shape;1471;p35"/>
            <p:cNvSpPr/>
            <p:nvPr/>
          </p:nvSpPr>
          <p:spPr bwMode="auto">
            <a:xfrm>
              <a:off x="8598256" y="3613736"/>
              <a:ext cx="101384" cy="341169"/>
            </a:xfrm>
            <a:custGeom>
              <a:avLst/>
              <a:gdLst/>
              <a:ahLst/>
              <a:cxnLst/>
              <a:rect l="l" t="t" r="r" b="b"/>
              <a:pathLst>
                <a:path w="3670" h="12350" fill="norm" stroke="1" extrusionOk="0">
                  <a:moveTo>
                    <a:pt x="2287" y="0"/>
                  </a:moveTo>
                  <a:cubicBezTo>
                    <a:pt x="1490" y="0"/>
                    <a:pt x="1026" y="982"/>
                    <a:pt x="834" y="1842"/>
                  </a:cubicBezTo>
                  <a:cubicBezTo>
                    <a:pt x="34" y="5244"/>
                    <a:pt x="0" y="8880"/>
                    <a:pt x="668" y="12349"/>
                  </a:cubicBezTo>
                  <a:cubicBezTo>
                    <a:pt x="2536" y="8880"/>
                    <a:pt x="3670" y="5444"/>
                    <a:pt x="3603" y="2075"/>
                  </a:cubicBezTo>
                  <a:cubicBezTo>
                    <a:pt x="3570" y="1208"/>
                    <a:pt x="3269" y="74"/>
                    <a:pt x="2402" y="7"/>
                  </a:cubicBezTo>
                  <a:cubicBezTo>
                    <a:pt x="2363" y="3"/>
                    <a:pt x="2324" y="0"/>
                    <a:pt x="2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72" name="Google Shape;1472;p35"/>
            <p:cNvSpPr/>
            <p:nvPr/>
          </p:nvSpPr>
          <p:spPr bwMode="auto">
            <a:xfrm>
              <a:off x="8386314" y="3985987"/>
              <a:ext cx="299510" cy="185474"/>
            </a:xfrm>
            <a:custGeom>
              <a:avLst/>
              <a:gdLst/>
              <a:ahLst/>
              <a:cxnLst/>
              <a:rect l="l" t="t" r="r" b="b"/>
              <a:pathLst>
                <a:path w="10842" h="6714" fill="norm" stroke="1" extrusionOk="0">
                  <a:moveTo>
                    <a:pt x="1730" y="0"/>
                  </a:moveTo>
                  <a:cubicBezTo>
                    <a:pt x="1594" y="0"/>
                    <a:pt x="1462" y="12"/>
                    <a:pt x="1335" y="42"/>
                  </a:cubicBezTo>
                  <a:cubicBezTo>
                    <a:pt x="868" y="108"/>
                    <a:pt x="401" y="409"/>
                    <a:pt x="234" y="876"/>
                  </a:cubicBezTo>
                  <a:cubicBezTo>
                    <a:pt x="0" y="1710"/>
                    <a:pt x="834" y="2443"/>
                    <a:pt x="1568" y="2877"/>
                  </a:cubicBezTo>
                  <a:cubicBezTo>
                    <a:pt x="4504" y="4478"/>
                    <a:pt x="7706" y="5579"/>
                    <a:pt x="10841" y="6713"/>
                  </a:cubicBezTo>
                  <a:cubicBezTo>
                    <a:pt x="9207" y="3544"/>
                    <a:pt x="6205" y="1109"/>
                    <a:pt x="2736" y="142"/>
                  </a:cubicBezTo>
                  <a:cubicBezTo>
                    <a:pt x="2405" y="71"/>
                    <a:pt x="2059" y="0"/>
                    <a:pt x="1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73" name="Google Shape;1473;p35"/>
            <p:cNvSpPr/>
            <p:nvPr/>
          </p:nvSpPr>
          <p:spPr bwMode="auto">
            <a:xfrm>
              <a:off x="8682099" y="3869988"/>
              <a:ext cx="111550" cy="293157"/>
            </a:xfrm>
            <a:custGeom>
              <a:avLst/>
              <a:gdLst/>
              <a:ahLst/>
              <a:cxnLst/>
              <a:rect l="l" t="t" r="r" b="b"/>
              <a:pathLst>
                <a:path w="4038" h="10612" fill="norm" stroke="1" extrusionOk="0">
                  <a:moveTo>
                    <a:pt x="2884" y="1"/>
                  </a:moveTo>
                  <a:cubicBezTo>
                    <a:pt x="2163" y="1"/>
                    <a:pt x="1659" y="799"/>
                    <a:pt x="1402" y="1505"/>
                  </a:cubicBezTo>
                  <a:cubicBezTo>
                    <a:pt x="368" y="4408"/>
                    <a:pt x="1" y="7576"/>
                    <a:pt x="368" y="10612"/>
                  </a:cubicBezTo>
                  <a:cubicBezTo>
                    <a:pt x="2703" y="8310"/>
                    <a:pt x="3904" y="5175"/>
                    <a:pt x="4004" y="2006"/>
                  </a:cubicBezTo>
                  <a:cubicBezTo>
                    <a:pt x="4037" y="1172"/>
                    <a:pt x="3804" y="138"/>
                    <a:pt x="2970" y="4"/>
                  </a:cubicBezTo>
                  <a:cubicBezTo>
                    <a:pt x="2941" y="2"/>
                    <a:pt x="2912" y="1"/>
                    <a:pt x="2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74" name="Google Shape;1474;p35"/>
            <p:cNvSpPr/>
            <p:nvPr/>
          </p:nvSpPr>
          <p:spPr bwMode="auto">
            <a:xfrm>
              <a:off x="8521761" y="4647832"/>
              <a:ext cx="380617" cy="108760"/>
            </a:xfrm>
            <a:custGeom>
              <a:avLst/>
              <a:gdLst/>
              <a:ahLst/>
              <a:cxnLst/>
              <a:rect l="l" t="t" r="r" b="b"/>
              <a:pathLst>
                <a:path w="13778" h="3937" fill="norm" stroke="1" extrusionOk="0">
                  <a:moveTo>
                    <a:pt x="6872" y="1"/>
                  </a:moveTo>
                  <a:cubicBezTo>
                    <a:pt x="3070" y="1"/>
                    <a:pt x="1" y="868"/>
                    <a:pt x="1" y="1969"/>
                  </a:cubicBezTo>
                  <a:cubicBezTo>
                    <a:pt x="1" y="3036"/>
                    <a:pt x="3070" y="3937"/>
                    <a:pt x="6872" y="3937"/>
                  </a:cubicBezTo>
                  <a:cubicBezTo>
                    <a:pt x="10675" y="3937"/>
                    <a:pt x="13777" y="3036"/>
                    <a:pt x="13777" y="1969"/>
                  </a:cubicBezTo>
                  <a:cubicBezTo>
                    <a:pt x="13777" y="868"/>
                    <a:pt x="10675" y="1"/>
                    <a:pt x="6872" y="1"/>
                  </a:cubicBezTo>
                  <a:close/>
                </a:path>
              </a:pathLst>
            </a:custGeom>
            <a:solidFill>
              <a:srgbClr val="373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75" name="Google Shape;1475;p35"/>
            <p:cNvSpPr/>
            <p:nvPr/>
          </p:nvSpPr>
          <p:spPr bwMode="auto">
            <a:xfrm>
              <a:off x="8469245" y="4301357"/>
              <a:ext cx="499488" cy="383380"/>
            </a:xfrm>
            <a:custGeom>
              <a:avLst/>
              <a:gdLst/>
              <a:ahLst/>
              <a:cxnLst/>
              <a:rect l="l" t="t" r="r" b="b"/>
              <a:pathLst>
                <a:path w="18081" h="13878" fill="norm" stroke="1" extrusionOk="0">
                  <a:moveTo>
                    <a:pt x="0" y="1"/>
                  </a:moveTo>
                  <a:lnTo>
                    <a:pt x="2869" y="10508"/>
                  </a:lnTo>
                  <a:cubicBezTo>
                    <a:pt x="3403" y="12509"/>
                    <a:pt x="5238" y="13877"/>
                    <a:pt x="7339" y="13877"/>
                  </a:cubicBezTo>
                  <a:lnTo>
                    <a:pt x="10741" y="13877"/>
                  </a:lnTo>
                  <a:cubicBezTo>
                    <a:pt x="12843" y="13877"/>
                    <a:pt x="14678" y="12509"/>
                    <a:pt x="15211" y="10508"/>
                  </a:cubicBezTo>
                  <a:lnTo>
                    <a:pt x="18080" y="1"/>
                  </a:lnTo>
                  <a:lnTo>
                    <a:pt x="18080" y="1"/>
                  </a:lnTo>
                  <a:cubicBezTo>
                    <a:pt x="17279" y="1502"/>
                    <a:pt x="13543" y="2636"/>
                    <a:pt x="9040" y="2636"/>
                  </a:cubicBezTo>
                  <a:cubicBezTo>
                    <a:pt x="4537" y="2636"/>
                    <a:pt x="768" y="150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76" name="Google Shape;1476;p35"/>
            <p:cNvSpPr/>
            <p:nvPr/>
          </p:nvSpPr>
          <p:spPr bwMode="auto">
            <a:xfrm>
              <a:off x="8469245" y="4299506"/>
              <a:ext cx="314262" cy="384291"/>
            </a:xfrm>
            <a:custGeom>
              <a:avLst/>
              <a:gdLst/>
              <a:ahLst/>
              <a:cxnLst/>
              <a:rect l="l" t="t" r="r" b="b"/>
              <a:pathLst>
                <a:path w="11376" h="13911" fill="norm" stroke="1" extrusionOk="0">
                  <a:moveTo>
                    <a:pt x="0" y="1"/>
                  </a:moveTo>
                  <a:lnTo>
                    <a:pt x="2869" y="10542"/>
                  </a:lnTo>
                  <a:cubicBezTo>
                    <a:pt x="3403" y="12543"/>
                    <a:pt x="5238" y="13911"/>
                    <a:pt x="7339" y="13911"/>
                  </a:cubicBezTo>
                  <a:lnTo>
                    <a:pt x="10741" y="13911"/>
                  </a:lnTo>
                  <a:cubicBezTo>
                    <a:pt x="10942" y="13911"/>
                    <a:pt x="11175" y="13911"/>
                    <a:pt x="11375" y="13877"/>
                  </a:cubicBezTo>
                  <a:cubicBezTo>
                    <a:pt x="7773" y="10408"/>
                    <a:pt x="6071" y="5905"/>
                    <a:pt x="5238" y="2369"/>
                  </a:cubicBezTo>
                  <a:cubicBezTo>
                    <a:pt x="2569" y="1936"/>
                    <a:pt x="568" y="1068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77" name="Google Shape;1477;p35"/>
            <p:cNvSpPr/>
            <p:nvPr/>
          </p:nvSpPr>
          <p:spPr bwMode="auto">
            <a:xfrm>
              <a:off x="6922969" y="4195386"/>
              <a:ext cx="786042" cy="126274"/>
            </a:xfrm>
            <a:custGeom>
              <a:avLst/>
              <a:gdLst/>
              <a:ahLst/>
              <a:cxnLst/>
              <a:rect l="l" t="t" r="r" b="b"/>
              <a:pathLst>
                <a:path w="28454" h="4571" fill="norm" stroke="1" extrusionOk="0">
                  <a:moveTo>
                    <a:pt x="0" y="0"/>
                  </a:moveTo>
                  <a:lnTo>
                    <a:pt x="0" y="4570"/>
                  </a:lnTo>
                  <a:lnTo>
                    <a:pt x="28454" y="4570"/>
                  </a:lnTo>
                  <a:lnTo>
                    <a:pt x="28454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78" name="Google Shape;1478;p35"/>
            <p:cNvSpPr/>
            <p:nvPr/>
          </p:nvSpPr>
          <p:spPr bwMode="auto">
            <a:xfrm>
              <a:off x="6922969" y="4195386"/>
              <a:ext cx="786042" cy="65444"/>
            </a:xfrm>
            <a:custGeom>
              <a:avLst/>
              <a:gdLst/>
              <a:ahLst/>
              <a:cxnLst/>
              <a:rect l="l" t="t" r="r" b="b"/>
              <a:pathLst>
                <a:path w="28454" h="2369" fill="norm" stroke="1" extrusionOk="0">
                  <a:moveTo>
                    <a:pt x="0" y="0"/>
                  </a:moveTo>
                  <a:lnTo>
                    <a:pt x="0" y="2369"/>
                  </a:lnTo>
                  <a:lnTo>
                    <a:pt x="28454" y="2369"/>
                  </a:lnTo>
                  <a:lnTo>
                    <a:pt x="28454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79" name="Google Shape;1479;p35"/>
            <p:cNvSpPr/>
            <p:nvPr/>
          </p:nvSpPr>
          <p:spPr bwMode="auto">
            <a:xfrm>
              <a:off x="6700889" y="4283843"/>
              <a:ext cx="1159255" cy="387054"/>
            </a:xfrm>
            <a:custGeom>
              <a:avLst/>
              <a:gdLst/>
              <a:ahLst/>
              <a:cxnLst/>
              <a:rect l="l" t="t" r="r" b="b"/>
              <a:pathLst>
                <a:path w="41964" h="14011" fill="norm" stroke="1" extrusionOk="0">
                  <a:moveTo>
                    <a:pt x="8073" y="1"/>
                  </a:moveTo>
                  <a:lnTo>
                    <a:pt x="0" y="14011"/>
                  </a:lnTo>
                  <a:lnTo>
                    <a:pt x="41897" y="14011"/>
                  </a:lnTo>
                  <a:cubicBezTo>
                    <a:pt x="41897" y="14011"/>
                    <a:pt x="41963" y="6672"/>
                    <a:pt x="364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80" name="Google Shape;1480;p35"/>
            <p:cNvSpPr/>
            <p:nvPr/>
          </p:nvSpPr>
          <p:spPr bwMode="auto">
            <a:xfrm>
              <a:off x="6147966" y="3768741"/>
              <a:ext cx="729853" cy="825684"/>
            </a:xfrm>
            <a:custGeom>
              <a:avLst/>
              <a:gdLst/>
              <a:ahLst/>
              <a:cxnLst/>
              <a:rect l="l" t="t" r="r" b="b"/>
              <a:pathLst>
                <a:path w="26420" h="29889" fill="norm" stroke="1" extrusionOk="0">
                  <a:moveTo>
                    <a:pt x="16279" y="0"/>
                  </a:moveTo>
                  <a:lnTo>
                    <a:pt x="1" y="22550"/>
                  </a:lnTo>
                  <a:lnTo>
                    <a:pt x="10141" y="29888"/>
                  </a:lnTo>
                  <a:lnTo>
                    <a:pt x="26420" y="7339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81" name="Google Shape;1481;p35"/>
            <p:cNvSpPr/>
            <p:nvPr/>
          </p:nvSpPr>
          <p:spPr bwMode="auto">
            <a:xfrm>
              <a:off x="6479720" y="3773327"/>
              <a:ext cx="396253" cy="321637"/>
            </a:xfrm>
            <a:custGeom>
              <a:avLst/>
              <a:gdLst/>
              <a:ahLst/>
              <a:cxnLst/>
              <a:rect l="l" t="t" r="r" b="b"/>
              <a:pathLst>
                <a:path w="14344" h="11643" fill="norm" stroke="1" extrusionOk="0">
                  <a:moveTo>
                    <a:pt x="4203" y="1"/>
                  </a:moveTo>
                  <a:lnTo>
                    <a:pt x="0" y="5805"/>
                  </a:lnTo>
                  <a:lnTo>
                    <a:pt x="11208" y="11643"/>
                  </a:lnTo>
                  <a:lnTo>
                    <a:pt x="14344" y="7306"/>
                  </a:lnTo>
                  <a:lnTo>
                    <a:pt x="4203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82" name="Google Shape;1482;p35"/>
            <p:cNvSpPr/>
            <p:nvPr/>
          </p:nvSpPr>
          <p:spPr bwMode="auto">
            <a:xfrm>
              <a:off x="7297100" y="2693261"/>
              <a:ext cx="426668" cy="529488"/>
            </a:xfrm>
            <a:custGeom>
              <a:avLst/>
              <a:gdLst/>
              <a:ahLst/>
              <a:cxnLst/>
              <a:rect l="l" t="t" r="r" b="b"/>
              <a:pathLst>
                <a:path w="15445" h="19167" fill="norm" stroke="1" extrusionOk="0">
                  <a:moveTo>
                    <a:pt x="10383" y="0"/>
                  </a:moveTo>
                  <a:cubicBezTo>
                    <a:pt x="8118" y="0"/>
                    <a:pt x="4870" y="2632"/>
                    <a:pt x="3069" y="5874"/>
                  </a:cubicBezTo>
                  <a:cubicBezTo>
                    <a:pt x="1234" y="9176"/>
                    <a:pt x="601" y="12979"/>
                    <a:pt x="0" y="16682"/>
                  </a:cubicBezTo>
                  <a:cubicBezTo>
                    <a:pt x="1604" y="18328"/>
                    <a:pt x="3872" y="19167"/>
                    <a:pt x="6145" y="19167"/>
                  </a:cubicBezTo>
                  <a:cubicBezTo>
                    <a:pt x="7511" y="19167"/>
                    <a:pt x="8880" y="18863"/>
                    <a:pt x="10107" y="18250"/>
                  </a:cubicBezTo>
                  <a:cubicBezTo>
                    <a:pt x="13343" y="16648"/>
                    <a:pt x="15445" y="12979"/>
                    <a:pt x="15445" y="9343"/>
                  </a:cubicBezTo>
                  <a:cubicBezTo>
                    <a:pt x="15445" y="5674"/>
                    <a:pt x="13476" y="2171"/>
                    <a:pt x="10508" y="3"/>
                  </a:cubicBezTo>
                  <a:cubicBezTo>
                    <a:pt x="10466" y="1"/>
                    <a:pt x="10425" y="0"/>
                    <a:pt x="103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83" name="Google Shape;1483;p35"/>
            <p:cNvSpPr/>
            <p:nvPr/>
          </p:nvSpPr>
          <p:spPr bwMode="auto">
            <a:xfrm>
              <a:off x="6748791" y="2717295"/>
              <a:ext cx="458023" cy="499238"/>
            </a:xfrm>
            <a:custGeom>
              <a:avLst/>
              <a:gdLst/>
              <a:ahLst/>
              <a:cxnLst/>
              <a:rect l="l" t="t" r="r" b="b"/>
              <a:pathLst>
                <a:path w="16580" h="18072" fill="norm" stroke="1" extrusionOk="0">
                  <a:moveTo>
                    <a:pt x="2302" y="0"/>
                  </a:moveTo>
                  <a:cubicBezTo>
                    <a:pt x="735" y="3103"/>
                    <a:pt x="1" y="6772"/>
                    <a:pt x="801" y="10141"/>
                  </a:cubicBezTo>
                  <a:cubicBezTo>
                    <a:pt x="1602" y="13510"/>
                    <a:pt x="4070" y="16612"/>
                    <a:pt x="7406" y="17680"/>
                  </a:cubicBezTo>
                  <a:cubicBezTo>
                    <a:pt x="8207" y="17944"/>
                    <a:pt x="9048" y="18072"/>
                    <a:pt x="9889" y="18072"/>
                  </a:cubicBezTo>
                  <a:cubicBezTo>
                    <a:pt x="12551" y="18072"/>
                    <a:pt x="15210" y="16792"/>
                    <a:pt x="16579" y="14511"/>
                  </a:cubicBezTo>
                  <a:cubicBezTo>
                    <a:pt x="14144" y="11976"/>
                    <a:pt x="12776" y="8607"/>
                    <a:pt x="10775" y="5671"/>
                  </a:cubicBezTo>
                  <a:cubicBezTo>
                    <a:pt x="8774" y="2769"/>
                    <a:pt x="5771" y="101"/>
                    <a:pt x="2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84" name="Google Shape;1484;p35"/>
            <p:cNvSpPr/>
            <p:nvPr/>
          </p:nvSpPr>
          <p:spPr bwMode="auto">
            <a:xfrm>
              <a:off x="6977336" y="3045346"/>
              <a:ext cx="640458" cy="815545"/>
            </a:xfrm>
            <a:custGeom>
              <a:avLst/>
              <a:gdLst/>
              <a:ahLst/>
              <a:cxnLst/>
              <a:rect l="l" t="t" r="r" b="b"/>
              <a:pathLst>
                <a:path w="23184" h="29522" fill="norm" stroke="1" extrusionOk="0">
                  <a:moveTo>
                    <a:pt x="5904" y="1"/>
                  </a:moveTo>
                  <a:lnTo>
                    <a:pt x="4237" y="10008"/>
                  </a:lnTo>
                  <a:lnTo>
                    <a:pt x="0" y="10008"/>
                  </a:lnTo>
                  <a:lnTo>
                    <a:pt x="5037" y="29522"/>
                  </a:lnTo>
                  <a:lnTo>
                    <a:pt x="23183" y="10008"/>
                  </a:lnTo>
                  <a:lnTo>
                    <a:pt x="17313" y="10008"/>
                  </a:lnTo>
                  <a:lnTo>
                    <a:pt x="14077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85" name="Google Shape;1485;p35"/>
            <p:cNvSpPr/>
            <p:nvPr/>
          </p:nvSpPr>
          <p:spPr bwMode="auto">
            <a:xfrm>
              <a:off x="7130298" y="3047196"/>
              <a:ext cx="304124" cy="213735"/>
            </a:xfrm>
            <a:custGeom>
              <a:avLst/>
              <a:gdLst/>
              <a:ahLst/>
              <a:cxnLst/>
              <a:rect l="l" t="t" r="r" b="b"/>
              <a:pathLst>
                <a:path w="11009" h="7737" fill="norm" stroke="1" extrusionOk="0">
                  <a:moveTo>
                    <a:pt x="367" y="0"/>
                  </a:moveTo>
                  <a:lnTo>
                    <a:pt x="1" y="2369"/>
                  </a:lnTo>
                  <a:cubicBezTo>
                    <a:pt x="1669" y="4919"/>
                    <a:pt x="4675" y="7736"/>
                    <a:pt x="10028" y="7736"/>
                  </a:cubicBezTo>
                  <a:cubicBezTo>
                    <a:pt x="10346" y="7736"/>
                    <a:pt x="10673" y="7726"/>
                    <a:pt x="11008" y="7706"/>
                  </a:cubicBezTo>
                  <a:lnTo>
                    <a:pt x="8540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86" name="Google Shape;1486;p35"/>
            <p:cNvSpPr/>
            <p:nvPr/>
          </p:nvSpPr>
          <p:spPr bwMode="auto">
            <a:xfrm>
              <a:off x="7106346" y="3045346"/>
              <a:ext cx="511449" cy="423906"/>
            </a:xfrm>
            <a:custGeom>
              <a:avLst/>
              <a:gdLst/>
              <a:ahLst/>
              <a:cxnLst/>
              <a:rect l="l" t="t" r="r" b="b"/>
              <a:pathLst>
                <a:path w="18514" h="15345" fill="norm" stroke="1" extrusionOk="0">
                  <a:moveTo>
                    <a:pt x="1234" y="1"/>
                  </a:moveTo>
                  <a:lnTo>
                    <a:pt x="0" y="7439"/>
                  </a:lnTo>
                  <a:lnTo>
                    <a:pt x="13543" y="15345"/>
                  </a:lnTo>
                  <a:lnTo>
                    <a:pt x="18513" y="10008"/>
                  </a:lnTo>
                  <a:lnTo>
                    <a:pt x="12643" y="10008"/>
                  </a:lnTo>
                  <a:lnTo>
                    <a:pt x="9407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87" name="Google Shape;1487;p35"/>
            <p:cNvSpPr/>
            <p:nvPr/>
          </p:nvSpPr>
          <p:spPr bwMode="auto">
            <a:xfrm>
              <a:off x="6417065" y="3321792"/>
              <a:ext cx="633082" cy="750129"/>
            </a:xfrm>
            <a:custGeom>
              <a:avLst/>
              <a:gdLst/>
              <a:ahLst/>
              <a:cxnLst/>
              <a:rect l="l" t="t" r="r" b="b"/>
              <a:pathLst>
                <a:path w="22917" h="27154" fill="norm" stroke="1" extrusionOk="0">
                  <a:moveTo>
                    <a:pt x="18080" y="1"/>
                  </a:moveTo>
                  <a:cubicBezTo>
                    <a:pt x="15811" y="1"/>
                    <a:pt x="13643" y="968"/>
                    <a:pt x="12142" y="2669"/>
                  </a:cubicBezTo>
                  <a:lnTo>
                    <a:pt x="0" y="17647"/>
                  </a:lnTo>
                  <a:lnTo>
                    <a:pt x="17746" y="27154"/>
                  </a:lnTo>
                  <a:lnTo>
                    <a:pt x="22916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88" name="Google Shape;1488;p35"/>
            <p:cNvSpPr/>
            <p:nvPr/>
          </p:nvSpPr>
          <p:spPr bwMode="auto">
            <a:xfrm>
              <a:off x="6564502" y="3435138"/>
              <a:ext cx="450619" cy="636784"/>
            </a:xfrm>
            <a:custGeom>
              <a:avLst/>
              <a:gdLst/>
              <a:ahLst/>
              <a:cxnLst/>
              <a:rect l="l" t="t" r="r" b="b"/>
              <a:pathLst>
                <a:path w="16312" h="23051" fill="norm" stroke="1" extrusionOk="0">
                  <a:moveTo>
                    <a:pt x="14344" y="1"/>
                  </a:moveTo>
                  <a:lnTo>
                    <a:pt x="0" y="16379"/>
                  </a:lnTo>
                  <a:lnTo>
                    <a:pt x="12409" y="23051"/>
                  </a:lnTo>
                  <a:lnTo>
                    <a:pt x="16312" y="2636"/>
                  </a:lnTo>
                  <a:lnTo>
                    <a:pt x="14344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89" name="Google Shape;1489;p35"/>
            <p:cNvSpPr/>
            <p:nvPr/>
          </p:nvSpPr>
          <p:spPr bwMode="auto">
            <a:xfrm>
              <a:off x="7423210" y="2441761"/>
              <a:ext cx="316222" cy="421060"/>
            </a:xfrm>
            <a:custGeom>
              <a:avLst/>
              <a:gdLst/>
              <a:ahLst/>
              <a:cxnLst/>
              <a:rect l="l" t="t" r="r" b="b"/>
              <a:pathLst>
                <a:path w="11447" h="15242" fill="norm" stroke="1" extrusionOk="0">
                  <a:moveTo>
                    <a:pt x="405" y="1"/>
                  </a:moveTo>
                  <a:cubicBezTo>
                    <a:pt x="405" y="1"/>
                    <a:pt x="0" y="15242"/>
                    <a:pt x="3734" y="15242"/>
                  </a:cubicBezTo>
                  <a:cubicBezTo>
                    <a:pt x="4286" y="15242"/>
                    <a:pt x="4928" y="14909"/>
                    <a:pt x="5676" y="14144"/>
                  </a:cubicBezTo>
                  <a:cubicBezTo>
                    <a:pt x="11447" y="8173"/>
                    <a:pt x="5109" y="1635"/>
                    <a:pt x="5109" y="1635"/>
                  </a:cubicBezTo>
                  <a:lnTo>
                    <a:pt x="405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90" name="Google Shape;1490;p35"/>
            <p:cNvSpPr/>
            <p:nvPr/>
          </p:nvSpPr>
          <p:spPr bwMode="auto">
            <a:xfrm>
              <a:off x="6898990" y="2333027"/>
              <a:ext cx="669050" cy="778694"/>
            </a:xfrm>
            <a:custGeom>
              <a:avLst/>
              <a:gdLst/>
              <a:ahLst/>
              <a:cxnLst/>
              <a:rect l="l" t="t" r="r" b="b"/>
              <a:pathLst>
                <a:path w="24219" h="28188" fill="norm" stroke="1" extrusionOk="0">
                  <a:moveTo>
                    <a:pt x="1" y="1"/>
                  </a:moveTo>
                  <a:lnTo>
                    <a:pt x="568" y="17680"/>
                  </a:lnTo>
                  <a:cubicBezTo>
                    <a:pt x="568" y="23451"/>
                    <a:pt x="5271" y="28187"/>
                    <a:pt x="11075" y="28187"/>
                  </a:cubicBezTo>
                  <a:lnTo>
                    <a:pt x="13711" y="28187"/>
                  </a:lnTo>
                  <a:cubicBezTo>
                    <a:pt x="19515" y="28187"/>
                    <a:pt x="24218" y="23517"/>
                    <a:pt x="24185" y="17680"/>
                  </a:cubicBezTo>
                  <a:lnTo>
                    <a:pt x="23584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91" name="Google Shape;1491;p35"/>
            <p:cNvSpPr/>
            <p:nvPr/>
          </p:nvSpPr>
          <p:spPr bwMode="auto">
            <a:xfrm>
              <a:off x="7285110" y="2748263"/>
              <a:ext cx="53482" cy="165335"/>
            </a:xfrm>
            <a:custGeom>
              <a:avLst/>
              <a:gdLst/>
              <a:ahLst/>
              <a:cxnLst/>
              <a:rect l="l" t="t" r="r" b="b"/>
              <a:pathLst>
                <a:path w="1936" h="5985" fill="norm" stroke="1" extrusionOk="0">
                  <a:moveTo>
                    <a:pt x="273" y="0"/>
                  </a:moveTo>
                  <a:cubicBezTo>
                    <a:pt x="191" y="0"/>
                    <a:pt x="104" y="25"/>
                    <a:pt x="67" y="80"/>
                  </a:cubicBezTo>
                  <a:cubicBezTo>
                    <a:pt x="1" y="180"/>
                    <a:pt x="1" y="381"/>
                    <a:pt x="101" y="481"/>
                  </a:cubicBezTo>
                  <a:cubicBezTo>
                    <a:pt x="868" y="1048"/>
                    <a:pt x="1335" y="1982"/>
                    <a:pt x="1368" y="2916"/>
                  </a:cubicBezTo>
                  <a:cubicBezTo>
                    <a:pt x="1368" y="3883"/>
                    <a:pt x="935" y="4850"/>
                    <a:pt x="234" y="5484"/>
                  </a:cubicBezTo>
                  <a:cubicBezTo>
                    <a:pt x="101" y="5584"/>
                    <a:pt x="101" y="5751"/>
                    <a:pt x="201" y="5884"/>
                  </a:cubicBezTo>
                  <a:cubicBezTo>
                    <a:pt x="234" y="5918"/>
                    <a:pt x="334" y="5985"/>
                    <a:pt x="401" y="5985"/>
                  </a:cubicBezTo>
                  <a:cubicBezTo>
                    <a:pt x="468" y="5985"/>
                    <a:pt x="519" y="5955"/>
                    <a:pt x="556" y="5955"/>
                  </a:cubicBezTo>
                  <a:cubicBezTo>
                    <a:pt x="575" y="5955"/>
                    <a:pt x="590" y="5962"/>
                    <a:pt x="601" y="5985"/>
                  </a:cubicBezTo>
                  <a:cubicBezTo>
                    <a:pt x="1435" y="5217"/>
                    <a:pt x="1935" y="4083"/>
                    <a:pt x="1902" y="2982"/>
                  </a:cubicBezTo>
                  <a:cubicBezTo>
                    <a:pt x="1902" y="1848"/>
                    <a:pt x="1335" y="747"/>
                    <a:pt x="434" y="47"/>
                  </a:cubicBezTo>
                  <a:cubicBezTo>
                    <a:pt x="404" y="17"/>
                    <a:pt x="341" y="0"/>
                    <a:pt x="273" y="0"/>
                  </a:cubicBezTo>
                  <a:close/>
                </a:path>
              </a:pathLst>
            </a:custGeom>
            <a:solidFill>
              <a:srgbClr val="D693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92" name="Google Shape;1492;p35"/>
            <p:cNvSpPr/>
            <p:nvPr/>
          </p:nvSpPr>
          <p:spPr bwMode="auto">
            <a:xfrm>
              <a:off x="6953357" y="2731108"/>
              <a:ext cx="198154" cy="198154"/>
            </a:xfrm>
            <a:custGeom>
              <a:avLst/>
              <a:gdLst/>
              <a:ahLst/>
              <a:cxnLst/>
              <a:rect l="l" t="t" r="r" b="b"/>
              <a:pathLst>
                <a:path w="7173" h="7173" fill="norm" stroke="1" extrusionOk="0">
                  <a:moveTo>
                    <a:pt x="3570" y="1"/>
                  </a:moveTo>
                  <a:cubicBezTo>
                    <a:pt x="1602" y="1"/>
                    <a:pt x="1" y="1602"/>
                    <a:pt x="1" y="3603"/>
                  </a:cubicBezTo>
                  <a:cubicBezTo>
                    <a:pt x="1" y="5571"/>
                    <a:pt x="1602" y="7173"/>
                    <a:pt x="3570" y="7173"/>
                  </a:cubicBezTo>
                  <a:cubicBezTo>
                    <a:pt x="5538" y="7173"/>
                    <a:pt x="7173" y="5571"/>
                    <a:pt x="7173" y="3603"/>
                  </a:cubicBezTo>
                  <a:cubicBezTo>
                    <a:pt x="7173" y="1602"/>
                    <a:pt x="5538" y="1"/>
                    <a:pt x="3570" y="1"/>
                  </a:cubicBezTo>
                  <a:close/>
                </a:path>
              </a:pathLst>
            </a:custGeom>
            <a:solidFill>
              <a:srgbClr val="FFBA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93" name="Google Shape;1493;p35"/>
            <p:cNvSpPr/>
            <p:nvPr/>
          </p:nvSpPr>
          <p:spPr bwMode="auto">
            <a:xfrm>
              <a:off x="7433486" y="2730196"/>
              <a:ext cx="134561" cy="199066"/>
            </a:xfrm>
            <a:custGeom>
              <a:avLst/>
              <a:gdLst/>
              <a:ahLst/>
              <a:cxnLst/>
              <a:rect l="l" t="t" r="r" b="b"/>
              <a:pathLst>
                <a:path w="4871" h="7206" fill="norm" stroke="1" extrusionOk="0">
                  <a:moveTo>
                    <a:pt x="3636" y="0"/>
                  </a:moveTo>
                  <a:cubicBezTo>
                    <a:pt x="1635" y="0"/>
                    <a:pt x="0" y="1635"/>
                    <a:pt x="0" y="3636"/>
                  </a:cubicBezTo>
                  <a:cubicBezTo>
                    <a:pt x="0" y="5638"/>
                    <a:pt x="1601" y="7206"/>
                    <a:pt x="3569" y="7206"/>
                  </a:cubicBezTo>
                  <a:cubicBezTo>
                    <a:pt x="3736" y="7206"/>
                    <a:pt x="3936" y="7206"/>
                    <a:pt x="4136" y="7172"/>
                  </a:cubicBezTo>
                  <a:cubicBezTo>
                    <a:pt x="4570" y="5971"/>
                    <a:pt x="4870" y="4670"/>
                    <a:pt x="4870" y="3336"/>
                  </a:cubicBezTo>
                  <a:lnTo>
                    <a:pt x="4803" y="201"/>
                  </a:lnTo>
                  <a:cubicBezTo>
                    <a:pt x="4403" y="67"/>
                    <a:pt x="4036" y="0"/>
                    <a:pt x="3636" y="0"/>
                  </a:cubicBezTo>
                  <a:close/>
                </a:path>
              </a:pathLst>
            </a:custGeom>
            <a:solidFill>
              <a:srgbClr val="FFBA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94" name="Google Shape;1494;p35"/>
            <p:cNvSpPr/>
            <p:nvPr/>
          </p:nvSpPr>
          <p:spPr bwMode="auto">
            <a:xfrm>
              <a:off x="7101733" y="2122937"/>
              <a:ext cx="180640" cy="191276"/>
            </a:xfrm>
            <a:custGeom>
              <a:avLst/>
              <a:gdLst/>
              <a:ahLst/>
              <a:cxnLst/>
              <a:rect l="l" t="t" r="r" b="b"/>
              <a:pathLst>
                <a:path w="6539" h="6924" fill="norm" stroke="1" extrusionOk="0">
                  <a:moveTo>
                    <a:pt x="4537" y="0"/>
                  </a:moveTo>
                  <a:cubicBezTo>
                    <a:pt x="5171" y="1368"/>
                    <a:pt x="4637" y="3036"/>
                    <a:pt x="3670" y="4170"/>
                  </a:cubicBezTo>
                  <a:cubicBezTo>
                    <a:pt x="2669" y="5337"/>
                    <a:pt x="1335" y="6038"/>
                    <a:pt x="0" y="6772"/>
                  </a:cubicBezTo>
                  <a:cubicBezTo>
                    <a:pt x="539" y="6874"/>
                    <a:pt x="1059" y="6923"/>
                    <a:pt x="1552" y="6923"/>
                  </a:cubicBezTo>
                  <a:cubicBezTo>
                    <a:pt x="3468" y="6923"/>
                    <a:pt x="4981" y="6177"/>
                    <a:pt x="5671" y="4904"/>
                  </a:cubicBezTo>
                  <a:cubicBezTo>
                    <a:pt x="6538" y="3302"/>
                    <a:pt x="6038" y="1101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95" name="Google Shape;1495;p35"/>
            <p:cNvSpPr/>
            <p:nvPr/>
          </p:nvSpPr>
          <p:spPr bwMode="auto">
            <a:xfrm>
              <a:off x="6706414" y="2283772"/>
              <a:ext cx="479183" cy="408657"/>
            </a:xfrm>
            <a:custGeom>
              <a:avLst/>
              <a:gdLst/>
              <a:ahLst/>
              <a:cxnLst/>
              <a:rect l="l" t="t" r="r" b="b"/>
              <a:pathLst>
                <a:path w="17346" h="14793" fill="norm" stroke="1" extrusionOk="0">
                  <a:moveTo>
                    <a:pt x="13643" y="1"/>
                  </a:moveTo>
                  <a:cubicBezTo>
                    <a:pt x="10083" y="1"/>
                    <a:pt x="5267" y="1093"/>
                    <a:pt x="2969" y="3185"/>
                  </a:cubicBezTo>
                  <a:cubicBezTo>
                    <a:pt x="0" y="5953"/>
                    <a:pt x="601" y="11124"/>
                    <a:pt x="2302" y="14793"/>
                  </a:cubicBezTo>
                  <a:cubicBezTo>
                    <a:pt x="5971" y="14793"/>
                    <a:pt x="10541" y="12725"/>
                    <a:pt x="13210" y="10223"/>
                  </a:cubicBezTo>
                  <a:cubicBezTo>
                    <a:pt x="15878" y="7721"/>
                    <a:pt x="17346" y="3818"/>
                    <a:pt x="16345" y="282"/>
                  </a:cubicBezTo>
                  <a:cubicBezTo>
                    <a:pt x="15614" y="94"/>
                    <a:pt x="14682" y="1"/>
                    <a:pt x="13643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96" name="Google Shape;1496;p35"/>
            <p:cNvSpPr/>
            <p:nvPr/>
          </p:nvSpPr>
          <p:spPr bwMode="auto">
            <a:xfrm>
              <a:off x="6559888" y="2672128"/>
              <a:ext cx="298599" cy="346638"/>
            </a:xfrm>
            <a:custGeom>
              <a:avLst/>
              <a:gdLst/>
              <a:ahLst/>
              <a:cxnLst/>
              <a:rect l="l" t="t" r="r" b="b"/>
              <a:pathLst>
                <a:path w="10809" h="12548" fill="norm" stroke="1" extrusionOk="0">
                  <a:moveTo>
                    <a:pt x="10808" y="1"/>
                  </a:moveTo>
                  <a:cubicBezTo>
                    <a:pt x="9074" y="1002"/>
                    <a:pt x="7005" y="1435"/>
                    <a:pt x="5137" y="2169"/>
                  </a:cubicBezTo>
                  <a:cubicBezTo>
                    <a:pt x="3269" y="2936"/>
                    <a:pt x="1401" y="4104"/>
                    <a:pt x="634" y="5972"/>
                  </a:cubicBezTo>
                  <a:cubicBezTo>
                    <a:pt x="0" y="7573"/>
                    <a:pt x="267" y="9441"/>
                    <a:pt x="1335" y="10775"/>
                  </a:cubicBezTo>
                  <a:cubicBezTo>
                    <a:pt x="2232" y="11897"/>
                    <a:pt x="3672" y="12548"/>
                    <a:pt x="5100" y="12548"/>
                  </a:cubicBezTo>
                  <a:cubicBezTo>
                    <a:pt x="5370" y="12548"/>
                    <a:pt x="5639" y="12524"/>
                    <a:pt x="5905" y="12477"/>
                  </a:cubicBezTo>
                  <a:cubicBezTo>
                    <a:pt x="4237" y="11676"/>
                    <a:pt x="3303" y="9741"/>
                    <a:pt x="3403" y="7907"/>
                  </a:cubicBezTo>
                  <a:cubicBezTo>
                    <a:pt x="3503" y="6072"/>
                    <a:pt x="4504" y="4337"/>
                    <a:pt x="5938" y="3137"/>
                  </a:cubicBezTo>
                  <a:cubicBezTo>
                    <a:pt x="7272" y="1936"/>
                    <a:pt x="8974" y="1135"/>
                    <a:pt x="10808" y="1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97" name="Google Shape;1497;p35"/>
            <p:cNvSpPr/>
            <p:nvPr/>
          </p:nvSpPr>
          <p:spPr bwMode="auto">
            <a:xfrm>
              <a:off x="6647433" y="2706245"/>
              <a:ext cx="280145" cy="520206"/>
            </a:xfrm>
            <a:custGeom>
              <a:avLst/>
              <a:gdLst/>
              <a:ahLst/>
              <a:cxnLst/>
              <a:rect l="l" t="t" r="r" b="b"/>
              <a:pathLst>
                <a:path w="10141" h="18831" fill="norm" stroke="1" extrusionOk="0">
                  <a:moveTo>
                    <a:pt x="4737" y="0"/>
                  </a:moveTo>
                  <a:cubicBezTo>
                    <a:pt x="2936" y="2335"/>
                    <a:pt x="1335" y="4904"/>
                    <a:pt x="668" y="7772"/>
                  </a:cubicBezTo>
                  <a:cubicBezTo>
                    <a:pt x="0" y="10675"/>
                    <a:pt x="401" y="13877"/>
                    <a:pt x="2235" y="16212"/>
                  </a:cubicBezTo>
                  <a:cubicBezTo>
                    <a:pt x="3520" y="17824"/>
                    <a:pt x="5591" y="18831"/>
                    <a:pt x="7622" y="18831"/>
                  </a:cubicBezTo>
                  <a:cubicBezTo>
                    <a:pt x="8490" y="18831"/>
                    <a:pt x="9351" y="18646"/>
                    <a:pt x="10141" y="18247"/>
                  </a:cubicBezTo>
                  <a:lnTo>
                    <a:pt x="10141" y="18247"/>
                  </a:lnTo>
                  <a:cubicBezTo>
                    <a:pt x="9879" y="18307"/>
                    <a:pt x="9618" y="18336"/>
                    <a:pt x="9359" y="18336"/>
                  </a:cubicBezTo>
                  <a:cubicBezTo>
                    <a:pt x="7344" y="18336"/>
                    <a:pt x="5495" y="16588"/>
                    <a:pt x="4904" y="14577"/>
                  </a:cubicBezTo>
                  <a:cubicBezTo>
                    <a:pt x="4237" y="12342"/>
                    <a:pt x="4770" y="9907"/>
                    <a:pt x="5338" y="7606"/>
                  </a:cubicBezTo>
                  <a:cubicBezTo>
                    <a:pt x="5905" y="5337"/>
                    <a:pt x="6505" y="2936"/>
                    <a:pt x="4737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98" name="Google Shape;1498;p35"/>
            <p:cNvSpPr/>
            <p:nvPr/>
          </p:nvSpPr>
          <p:spPr bwMode="auto">
            <a:xfrm>
              <a:off x="7611311" y="2716384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fill="none" stroke="1" extrusionOk="0">
                  <a:moveTo>
                    <a:pt x="1" y="0"/>
                  </a:moveTo>
                  <a:close/>
                </a:path>
              </a:pathLst>
            </a:custGeom>
            <a:noFill/>
            <a:ln w="6675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99" name="Google Shape;1499;p35"/>
            <p:cNvSpPr/>
            <p:nvPr/>
          </p:nvSpPr>
          <p:spPr bwMode="auto">
            <a:xfrm>
              <a:off x="7617775" y="2648177"/>
              <a:ext cx="197215" cy="463548"/>
            </a:xfrm>
            <a:custGeom>
              <a:avLst/>
              <a:gdLst/>
              <a:ahLst/>
              <a:cxnLst/>
              <a:rect l="l" t="t" r="r" b="b"/>
              <a:pathLst>
                <a:path w="7139" h="16780" fill="norm" stroke="1" extrusionOk="0">
                  <a:moveTo>
                    <a:pt x="0" y="1"/>
                  </a:moveTo>
                  <a:lnTo>
                    <a:pt x="0" y="1"/>
                  </a:lnTo>
                  <a:cubicBezTo>
                    <a:pt x="34" y="2136"/>
                    <a:pt x="601" y="4137"/>
                    <a:pt x="1502" y="5938"/>
                  </a:cubicBezTo>
                  <a:cubicBezTo>
                    <a:pt x="2335" y="7673"/>
                    <a:pt x="3470" y="9307"/>
                    <a:pt x="4137" y="11142"/>
                  </a:cubicBezTo>
                  <a:cubicBezTo>
                    <a:pt x="4804" y="12977"/>
                    <a:pt x="4971" y="15112"/>
                    <a:pt x="3903" y="16779"/>
                  </a:cubicBezTo>
                  <a:cubicBezTo>
                    <a:pt x="6005" y="16012"/>
                    <a:pt x="7139" y="13510"/>
                    <a:pt x="6905" y="11309"/>
                  </a:cubicBezTo>
                  <a:cubicBezTo>
                    <a:pt x="6705" y="9040"/>
                    <a:pt x="5471" y="7039"/>
                    <a:pt x="4070" y="5304"/>
                  </a:cubicBezTo>
                  <a:cubicBezTo>
                    <a:pt x="2702" y="3537"/>
                    <a:pt x="1101" y="193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00" name="Google Shape;1500;p35"/>
            <p:cNvSpPr/>
            <p:nvPr/>
          </p:nvSpPr>
          <p:spPr bwMode="auto">
            <a:xfrm>
              <a:off x="7184664" y="2269130"/>
              <a:ext cx="452469" cy="348213"/>
            </a:xfrm>
            <a:custGeom>
              <a:avLst/>
              <a:gdLst/>
              <a:ahLst/>
              <a:cxnLst/>
              <a:rect l="l" t="t" r="r" b="b"/>
              <a:pathLst>
                <a:path w="16379" h="12605" fill="norm" stroke="1" extrusionOk="0">
                  <a:moveTo>
                    <a:pt x="5353" y="0"/>
                  </a:moveTo>
                  <a:cubicBezTo>
                    <a:pt x="3457" y="0"/>
                    <a:pt x="1506" y="150"/>
                    <a:pt x="1" y="546"/>
                  </a:cubicBezTo>
                  <a:cubicBezTo>
                    <a:pt x="3136" y="5749"/>
                    <a:pt x="8473" y="10386"/>
                    <a:pt x="13410" y="12354"/>
                  </a:cubicBezTo>
                  <a:cubicBezTo>
                    <a:pt x="13761" y="12471"/>
                    <a:pt x="14145" y="12605"/>
                    <a:pt x="14516" y="12605"/>
                  </a:cubicBezTo>
                  <a:cubicBezTo>
                    <a:pt x="14674" y="12605"/>
                    <a:pt x="14829" y="12581"/>
                    <a:pt x="14978" y="12521"/>
                  </a:cubicBezTo>
                  <a:cubicBezTo>
                    <a:pt x="15712" y="12187"/>
                    <a:pt x="15912" y="11220"/>
                    <a:pt x="16012" y="10386"/>
                  </a:cubicBezTo>
                  <a:cubicBezTo>
                    <a:pt x="16212" y="8251"/>
                    <a:pt x="16379" y="6050"/>
                    <a:pt x="15478" y="4148"/>
                  </a:cubicBezTo>
                  <a:cubicBezTo>
                    <a:pt x="14344" y="1746"/>
                    <a:pt x="11642" y="412"/>
                    <a:pt x="9007" y="179"/>
                  </a:cubicBezTo>
                  <a:cubicBezTo>
                    <a:pt x="7923" y="70"/>
                    <a:pt x="6651" y="0"/>
                    <a:pt x="53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01" name="Google Shape;1501;p35"/>
            <p:cNvSpPr/>
            <p:nvPr/>
          </p:nvSpPr>
          <p:spPr bwMode="auto">
            <a:xfrm>
              <a:off x="7153337" y="2901584"/>
              <a:ext cx="197215" cy="96798"/>
            </a:xfrm>
            <a:custGeom>
              <a:avLst/>
              <a:gdLst/>
              <a:ahLst/>
              <a:cxnLst/>
              <a:rect l="l" t="t" r="r" b="b"/>
              <a:pathLst>
                <a:path w="7139" h="3504" fill="norm" stroke="1" extrusionOk="0">
                  <a:moveTo>
                    <a:pt x="307" y="1"/>
                  </a:moveTo>
                  <a:cubicBezTo>
                    <a:pt x="260" y="1"/>
                    <a:pt x="212" y="12"/>
                    <a:pt x="167" y="34"/>
                  </a:cubicBezTo>
                  <a:cubicBezTo>
                    <a:pt x="34" y="134"/>
                    <a:pt x="0" y="301"/>
                    <a:pt x="101" y="435"/>
                  </a:cubicBezTo>
                  <a:cubicBezTo>
                    <a:pt x="1201" y="2336"/>
                    <a:pt x="3370" y="3503"/>
                    <a:pt x="5604" y="3503"/>
                  </a:cubicBezTo>
                  <a:cubicBezTo>
                    <a:pt x="6038" y="3503"/>
                    <a:pt x="6505" y="3470"/>
                    <a:pt x="6872" y="3370"/>
                  </a:cubicBezTo>
                  <a:cubicBezTo>
                    <a:pt x="7039" y="3337"/>
                    <a:pt x="7139" y="3203"/>
                    <a:pt x="7106" y="3036"/>
                  </a:cubicBezTo>
                  <a:cubicBezTo>
                    <a:pt x="7050" y="2897"/>
                    <a:pt x="6971" y="2828"/>
                    <a:pt x="6850" y="2828"/>
                  </a:cubicBezTo>
                  <a:cubicBezTo>
                    <a:pt x="6826" y="2828"/>
                    <a:pt x="6800" y="2831"/>
                    <a:pt x="6772" y="2836"/>
                  </a:cubicBezTo>
                  <a:cubicBezTo>
                    <a:pt x="6402" y="2916"/>
                    <a:pt x="6024" y="2954"/>
                    <a:pt x="5644" y="2954"/>
                  </a:cubicBezTo>
                  <a:cubicBezTo>
                    <a:pt x="3627" y="2954"/>
                    <a:pt x="1573" y="1875"/>
                    <a:pt x="534" y="134"/>
                  </a:cubicBezTo>
                  <a:cubicBezTo>
                    <a:pt x="490" y="45"/>
                    <a:pt x="401" y="1"/>
                    <a:pt x="307" y="1"/>
                  </a:cubicBezTo>
                  <a:close/>
                </a:path>
              </a:pathLst>
            </a:custGeom>
            <a:solidFill>
              <a:srgbClr val="D693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02" name="Google Shape;1502;p35"/>
            <p:cNvSpPr/>
            <p:nvPr/>
          </p:nvSpPr>
          <p:spPr bwMode="auto">
            <a:xfrm>
              <a:off x="6715613" y="2573478"/>
              <a:ext cx="238708" cy="158457"/>
            </a:xfrm>
            <a:custGeom>
              <a:avLst/>
              <a:gdLst/>
              <a:ahLst/>
              <a:cxnLst/>
              <a:rect l="l" t="t" r="r" b="b"/>
              <a:pathLst>
                <a:path w="8641" h="5736" fill="norm" stroke="1" extrusionOk="0">
                  <a:moveTo>
                    <a:pt x="6196" y="0"/>
                  </a:moveTo>
                  <a:cubicBezTo>
                    <a:pt x="5922" y="0"/>
                    <a:pt x="5643" y="54"/>
                    <a:pt x="5371" y="170"/>
                  </a:cubicBezTo>
                  <a:lnTo>
                    <a:pt x="1669" y="1637"/>
                  </a:lnTo>
                  <a:cubicBezTo>
                    <a:pt x="535" y="2071"/>
                    <a:pt x="1" y="3372"/>
                    <a:pt x="535" y="4506"/>
                  </a:cubicBezTo>
                  <a:lnTo>
                    <a:pt x="535" y="4539"/>
                  </a:lnTo>
                  <a:cubicBezTo>
                    <a:pt x="908" y="5286"/>
                    <a:pt x="1690" y="5736"/>
                    <a:pt x="2492" y="5736"/>
                  </a:cubicBezTo>
                  <a:cubicBezTo>
                    <a:pt x="2765" y="5736"/>
                    <a:pt x="3041" y="5684"/>
                    <a:pt x="3303" y="5573"/>
                  </a:cubicBezTo>
                  <a:lnTo>
                    <a:pt x="7006" y="4072"/>
                  </a:lnTo>
                  <a:cubicBezTo>
                    <a:pt x="8107" y="3639"/>
                    <a:pt x="8640" y="2404"/>
                    <a:pt x="8173" y="1337"/>
                  </a:cubicBezTo>
                  <a:cubicBezTo>
                    <a:pt x="7821" y="508"/>
                    <a:pt x="7034" y="0"/>
                    <a:pt x="6196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03" name="Google Shape;1503;p35"/>
            <p:cNvSpPr/>
            <p:nvPr/>
          </p:nvSpPr>
          <p:spPr bwMode="auto">
            <a:xfrm>
              <a:off x="6882415" y="2492315"/>
              <a:ext cx="667198" cy="352274"/>
            </a:xfrm>
            <a:custGeom>
              <a:avLst/>
              <a:gdLst/>
              <a:ahLst/>
              <a:cxnLst/>
              <a:rect l="l" t="t" r="r" b="b"/>
              <a:pathLst>
                <a:path w="24152" h="12752" fill="norm" stroke="1" extrusionOk="0">
                  <a:moveTo>
                    <a:pt x="13918" y="0"/>
                  </a:moveTo>
                  <a:cubicBezTo>
                    <a:pt x="9110" y="0"/>
                    <a:pt x="4288" y="1065"/>
                    <a:pt x="0" y="3007"/>
                  </a:cubicBezTo>
                  <a:cubicBezTo>
                    <a:pt x="601" y="5576"/>
                    <a:pt x="1335" y="8144"/>
                    <a:pt x="3003" y="10146"/>
                  </a:cubicBezTo>
                  <a:cubicBezTo>
                    <a:pt x="4286" y="11685"/>
                    <a:pt x="6259" y="12751"/>
                    <a:pt x="8226" y="12751"/>
                  </a:cubicBezTo>
                  <a:cubicBezTo>
                    <a:pt x="8815" y="12751"/>
                    <a:pt x="9405" y="12655"/>
                    <a:pt x="9974" y="12448"/>
                  </a:cubicBezTo>
                  <a:cubicBezTo>
                    <a:pt x="11309" y="11947"/>
                    <a:pt x="12476" y="10813"/>
                    <a:pt x="13944" y="10780"/>
                  </a:cubicBezTo>
                  <a:cubicBezTo>
                    <a:pt x="13960" y="10779"/>
                    <a:pt x="13977" y="10779"/>
                    <a:pt x="13993" y="10779"/>
                  </a:cubicBezTo>
                  <a:cubicBezTo>
                    <a:pt x="15871" y="10779"/>
                    <a:pt x="17363" y="12648"/>
                    <a:pt x="19281" y="12648"/>
                  </a:cubicBezTo>
                  <a:cubicBezTo>
                    <a:pt x="19306" y="12648"/>
                    <a:pt x="19331" y="12649"/>
                    <a:pt x="19357" y="12649"/>
                  </a:cubicBezTo>
                  <a:cubicBezTo>
                    <a:pt x="20432" y="12649"/>
                    <a:pt x="21499" y="11960"/>
                    <a:pt x="22183" y="11080"/>
                  </a:cubicBezTo>
                  <a:cubicBezTo>
                    <a:pt x="22883" y="10146"/>
                    <a:pt x="23217" y="9012"/>
                    <a:pt x="23517" y="7944"/>
                  </a:cubicBezTo>
                  <a:cubicBezTo>
                    <a:pt x="23984" y="6010"/>
                    <a:pt x="24151" y="3775"/>
                    <a:pt x="22850" y="2274"/>
                  </a:cubicBezTo>
                  <a:cubicBezTo>
                    <a:pt x="21816" y="1006"/>
                    <a:pt x="20148" y="606"/>
                    <a:pt x="18547" y="339"/>
                  </a:cubicBezTo>
                  <a:cubicBezTo>
                    <a:pt x="17018" y="111"/>
                    <a:pt x="15469" y="0"/>
                    <a:pt x="1391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04" name="Google Shape;1504;p35"/>
            <p:cNvSpPr/>
            <p:nvPr/>
          </p:nvSpPr>
          <p:spPr bwMode="auto">
            <a:xfrm>
              <a:off x="6778295" y="3321792"/>
              <a:ext cx="1021020" cy="902177"/>
            </a:xfrm>
            <a:custGeom>
              <a:avLst/>
              <a:gdLst/>
              <a:ahLst/>
              <a:cxnLst/>
              <a:rect l="l" t="t" r="r" b="b"/>
              <a:pathLst>
                <a:path w="36960" h="32658" fill="norm" stroke="1" extrusionOk="0">
                  <a:moveTo>
                    <a:pt x="9840" y="1"/>
                  </a:moveTo>
                  <a:cubicBezTo>
                    <a:pt x="9840" y="1"/>
                    <a:pt x="2068" y="9441"/>
                    <a:pt x="1001" y="12777"/>
                  </a:cubicBezTo>
                  <a:cubicBezTo>
                    <a:pt x="0" y="15845"/>
                    <a:pt x="234" y="19181"/>
                    <a:pt x="1068" y="22317"/>
                  </a:cubicBezTo>
                  <a:cubicBezTo>
                    <a:pt x="1901" y="25452"/>
                    <a:pt x="3436" y="29722"/>
                    <a:pt x="4870" y="32658"/>
                  </a:cubicBezTo>
                  <a:lnTo>
                    <a:pt x="33791" y="32658"/>
                  </a:lnTo>
                  <a:lnTo>
                    <a:pt x="36960" y="20382"/>
                  </a:lnTo>
                  <a:lnTo>
                    <a:pt x="28687" y="1"/>
                  </a:lnTo>
                  <a:lnTo>
                    <a:pt x="13610" y="15345"/>
                  </a:lnTo>
                  <a:lnTo>
                    <a:pt x="9840" y="1"/>
                  </a:ln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05" name="Google Shape;1505;p35"/>
            <p:cNvSpPr/>
            <p:nvPr/>
          </p:nvSpPr>
          <p:spPr bwMode="auto">
            <a:xfrm>
              <a:off x="6778295" y="3321792"/>
              <a:ext cx="1021020" cy="902177"/>
            </a:xfrm>
            <a:custGeom>
              <a:avLst/>
              <a:gdLst/>
              <a:ahLst/>
              <a:cxnLst/>
              <a:rect l="l" t="t" r="r" b="b"/>
              <a:pathLst>
                <a:path w="36960" h="32658" fill="norm" stroke="1" extrusionOk="0">
                  <a:moveTo>
                    <a:pt x="9840" y="1"/>
                  </a:moveTo>
                  <a:cubicBezTo>
                    <a:pt x="9840" y="1"/>
                    <a:pt x="2068" y="9441"/>
                    <a:pt x="1001" y="12777"/>
                  </a:cubicBezTo>
                  <a:cubicBezTo>
                    <a:pt x="0" y="15845"/>
                    <a:pt x="234" y="19181"/>
                    <a:pt x="1068" y="22317"/>
                  </a:cubicBezTo>
                  <a:cubicBezTo>
                    <a:pt x="1901" y="25452"/>
                    <a:pt x="3436" y="29722"/>
                    <a:pt x="4870" y="32658"/>
                  </a:cubicBezTo>
                  <a:lnTo>
                    <a:pt x="33791" y="32658"/>
                  </a:lnTo>
                  <a:lnTo>
                    <a:pt x="36960" y="20382"/>
                  </a:lnTo>
                  <a:lnTo>
                    <a:pt x="28687" y="1"/>
                  </a:lnTo>
                  <a:lnTo>
                    <a:pt x="13610" y="15345"/>
                  </a:lnTo>
                  <a:lnTo>
                    <a:pt x="9840" y="1"/>
                  </a:ln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06" name="Google Shape;1506;p35"/>
            <p:cNvSpPr/>
            <p:nvPr/>
          </p:nvSpPr>
          <p:spPr bwMode="auto">
            <a:xfrm>
              <a:off x="6792108" y="3859049"/>
              <a:ext cx="1007206" cy="364926"/>
            </a:xfrm>
            <a:custGeom>
              <a:avLst/>
              <a:gdLst/>
              <a:ahLst/>
              <a:cxnLst/>
              <a:rect l="l" t="t" r="r" b="b"/>
              <a:pathLst>
                <a:path w="36460" h="13210" fill="norm" stroke="1" extrusionOk="0">
                  <a:moveTo>
                    <a:pt x="0" y="0"/>
                  </a:moveTo>
                  <a:lnTo>
                    <a:pt x="0" y="0"/>
                  </a:lnTo>
                  <a:cubicBezTo>
                    <a:pt x="167" y="967"/>
                    <a:pt x="334" y="1901"/>
                    <a:pt x="568" y="2869"/>
                  </a:cubicBezTo>
                  <a:cubicBezTo>
                    <a:pt x="1401" y="6004"/>
                    <a:pt x="2936" y="10307"/>
                    <a:pt x="4370" y="13210"/>
                  </a:cubicBezTo>
                  <a:lnTo>
                    <a:pt x="33291" y="13210"/>
                  </a:lnTo>
                  <a:lnTo>
                    <a:pt x="36460" y="967"/>
                  </a:lnTo>
                  <a:lnTo>
                    <a:pt x="36426" y="834"/>
                  </a:lnTo>
                  <a:cubicBezTo>
                    <a:pt x="29922" y="3136"/>
                    <a:pt x="19614" y="3970"/>
                    <a:pt x="13110" y="4570"/>
                  </a:cubicBezTo>
                  <a:cubicBezTo>
                    <a:pt x="12726" y="4607"/>
                    <a:pt x="12342" y="4625"/>
                    <a:pt x="11959" y="4625"/>
                  </a:cubicBezTo>
                  <a:cubicBezTo>
                    <a:pt x="7194" y="4625"/>
                    <a:pt x="2625" y="1884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07" name="Google Shape;1507;p35"/>
            <p:cNvSpPr/>
            <p:nvPr/>
          </p:nvSpPr>
          <p:spPr bwMode="auto">
            <a:xfrm>
              <a:off x="6927555" y="2471789"/>
              <a:ext cx="667198" cy="353434"/>
            </a:xfrm>
            <a:custGeom>
              <a:avLst/>
              <a:gdLst/>
              <a:ahLst/>
              <a:cxnLst/>
              <a:rect l="l" t="t" r="r" b="b"/>
              <a:pathLst>
                <a:path w="24152" h="12794" fill="norm" stroke="1" extrusionOk="0">
                  <a:moveTo>
                    <a:pt x="13946" y="1"/>
                  </a:moveTo>
                  <a:cubicBezTo>
                    <a:pt x="9129" y="1"/>
                    <a:pt x="4297" y="1104"/>
                    <a:pt x="1" y="3050"/>
                  </a:cubicBezTo>
                  <a:cubicBezTo>
                    <a:pt x="601" y="5585"/>
                    <a:pt x="1335" y="8187"/>
                    <a:pt x="3003" y="10188"/>
                  </a:cubicBezTo>
                  <a:cubicBezTo>
                    <a:pt x="4286" y="11728"/>
                    <a:pt x="6260" y="12794"/>
                    <a:pt x="8226" y="12794"/>
                  </a:cubicBezTo>
                  <a:cubicBezTo>
                    <a:pt x="8816" y="12794"/>
                    <a:pt x="9405" y="12698"/>
                    <a:pt x="9975" y="12490"/>
                  </a:cubicBezTo>
                  <a:cubicBezTo>
                    <a:pt x="11309" y="11990"/>
                    <a:pt x="12477" y="10856"/>
                    <a:pt x="13911" y="10822"/>
                  </a:cubicBezTo>
                  <a:cubicBezTo>
                    <a:pt x="13944" y="10821"/>
                    <a:pt x="13976" y="10821"/>
                    <a:pt x="14009" y="10821"/>
                  </a:cubicBezTo>
                  <a:cubicBezTo>
                    <a:pt x="15897" y="10821"/>
                    <a:pt x="17379" y="12690"/>
                    <a:pt x="19281" y="12690"/>
                  </a:cubicBezTo>
                  <a:cubicBezTo>
                    <a:pt x="19307" y="12691"/>
                    <a:pt x="19332" y="12691"/>
                    <a:pt x="19357" y="12691"/>
                  </a:cubicBezTo>
                  <a:cubicBezTo>
                    <a:pt x="20432" y="12691"/>
                    <a:pt x="21499" y="12002"/>
                    <a:pt x="22183" y="11089"/>
                  </a:cubicBezTo>
                  <a:cubicBezTo>
                    <a:pt x="22884" y="10188"/>
                    <a:pt x="23218" y="9054"/>
                    <a:pt x="23518" y="7920"/>
                  </a:cubicBezTo>
                  <a:cubicBezTo>
                    <a:pt x="23985" y="6019"/>
                    <a:pt x="24152" y="3750"/>
                    <a:pt x="22851" y="2249"/>
                  </a:cubicBezTo>
                  <a:cubicBezTo>
                    <a:pt x="21817" y="1015"/>
                    <a:pt x="20149" y="582"/>
                    <a:pt x="18548" y="348"/>
                  </a:cubicBezTo>
                  <a:cubicBezTo>
                    <a:pt x="17027" y="114"/>
                    <a:pt x="15488" y="1"/>
                    <a:pt x="13946" y="1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08" name="Google Shape;1508;p35"/>
            <p:cNvSpPr/>
            <p:nvPr/>
          </p:nvSpPr>
          <p:spPr bwMode="auto">
            <a:xfrm>
              <a:off x="7121071" y="2472508"/>
              <a:ext cx="328102" cy="353572"/>
            </a:xfrm>
            <a:custGeom>
              <a:avLst/>
              <a:gdLst/>
              <a:ahLst/>
              <a:cxnLst/>
              <a:rect l="l" t="t" r="r" b="b"/>
              <a:pathLst>
                <a:path w="11877" h="12799" fill="norm" stroke="1" extrusionOk="0">
                  <a:moveTo>
                    <a:pt x="6939" y="1"/>
                  </a:moveTo>
                  <a:cubicBezTo>
                    <a:pt x="5457" y="1"/>
                    <a:pt x="3976" y="109"/>
                    <a:pt x="2503" y="322"/>
                  </a:cubicBezTo>
                  <a:lnTo>
                    <a:pt x="1" y="12664"/>
                  </a:lnTo>
                  <a:cubicBezTo>
                    <a:pt x="426" y="12749"/>
                    <a:pt x="851" y="12798"/>
                    <a:pt x="1274" y="12798"/>
                  </a:cubicBezTo>
                  <a:cubicBezTo>
                    <a:pt x="1846" y="12798"/>
                    <a:pt x="2413" y="12708"/>
                    <a:pt x="2970" y="12497"/>
                  </a:cubicBezTo>
                  <a:cubicBezTo>
                    <a:pt x="4304" y="11997"/>
                    <a:pt x="5472" y="10863"/>
                    <a:pt x="6906" y="10830"/>
                  </a:cubicBezTo>
                  <a:cubicBezTo>
                    <a:pt x="7473" y="10830"/>
                    <a:pt x="8007" y="10963"/>
                    <a:pt x="8507" y="11196"/>
                  </a:cubicBezTo>
                  <a:lnTo>
                    <a:pt x="11876" y="389"/>
                  </a:lnTo>
                  <a:cubicBezTo>
                    <a:pt x="11776" y="389"/>
                    <a:pt x="11643" y="355"/>
                    <a:pt x="11543" y="355"/>
                  </a:cubicBezTo>
                  <a:cubicBezTo>
                    <a:pt x="10014" y="118"/>
                    <a:pt x="8476" y="1"/>
                    <a:pt x="6939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09" name="Google Shape;1509;p35"/>
            <p:cNvSpPr/>
            <p:nvPr/>
          </p:nvSpPr>
          <p:spPr bwMode="auto">
            <a:xfrm>
              <a:off x="7129386" y="2276423"/>
              <a:ext cx="228542" cy="357965"/>
            </a:xfrm>
            <a:custGeom>
              <a:avLst/>
              <a:gdLst/>
              <a:ahLst/>
              <a:cxnLst/>
              <a:rect l="l" t="t" r="r" b="b"/>
              <a:pathLst>
                <a:path w="8273" h="12958" fill="norm" stroke="1" extrusionOk="0">
                  <a:moveTo>
                    <a:pt x="2153" y="0"/>
                  </a:moveTo>
                  <a:cubicBezTo>
                    <a:pt x="1608" y="0"/>
                    <a:pt x="1191" y="267"/>
                    <a:pt x="1535" y="782"/>
                  </a:cubicBezTo>
                  <a:cubicBezTo>
                    <a:pt x="67" y="3184"/>
                    <a:pt x="0" y="6386"/>
                    <a:pt x="1368" y="8821"/>
                  </a:cubicBezTo>
                  <a:cubicBezTo>
                    <a:pt x="2735" y="11289"/>
                    <a:pt x="5504" y="12924"/>
                    <a:pt x="8273" y="12957"/>
                  </a:cubicBezTo>
                  <a:cubicBezTo>
                    <a:pt x="6004" y="11289"/>
                    <a:pt x="4537" y="8487"/>
                    <a:pt x="4470" y="5619"/>
                  </a:cubicBezTo>
                  <a:cubicBezTo>
                    <a:pt x="4403" y="4651"/>
                    <a:pt x="4537" y="3651"/>
                    <a:pt x="4470" y="2683"/>
                  </a:cubicBezTo>
                  <a:cubicBezTo>
                    <a:pt x="4337" y="1749"/>
                    <a:pt x="3903" y="749"/>
                    <a:pt x="3069" y="248"/>
                  </a:cubicBezTo>
                  <a:cubicBezTo>
                    <a:pt x="2796" y="82"/>
                    <a:pt x="2454" y="0"/>
                    <a:pt x="2153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10" name="Google Shape;1510;p35"/>
            <p:cNvSpPr/>
            <p:nvPr/>
          </p:nvSpPr>
          <p:spPr bwMode="auto">
            <a:xfrm>
              <a:off x="7221517" y="2306176"/>
              <a:ext cx="300449" cy="320837"/>
            </a:xfrm>
            <a:custGeom>
              <a:avLst/>
              <a:gdLst/>
              <a:ahLst/>
              <a:cxnLst/>
              <a:rect l="l" t="t" r="r" b="b"/>
              <a:pathLst>
                <a:path w="10876" h="11614" fill="norm" stroke="1" extrusionOk="0">
                  <a:moveTo>
                    <a:pt x="227" y="1"/>
                  </a:moveTo>
                  <a:cubicBezTo>
                    <a:pt x="108" y="1"/>
                    <a:pt x="29" y="44"/>
                    <a:pt x="1" y="139"/>
                  </a:cubicBezTo>
                  <a:cubicBezTo>
                    <a:pt x="635" y="2874"/>
                    <a:pt x="1335" y="5676"/>
                    <a:pt x="3070" y="7944"/>
                  </a:cubicBezTo>
                  <a:cubicBezTo>
                    <a:pt x="4654" y="10006"/>
                    <a:pt x="7229" y="11614"/>
                    <a:pt x="9931" y="11614"/>
                  </a:cubicBezTo>
                  <a:cubicBezTo>
                    <a:pt x="10244" y="11614"/>
                    <a:pt x="10560" y="11592"/>
                    <a:pt x="10875" y="11547"/>
                  </a:cubicBezTo>
                  <a:cubicBezTo>
                    <a:pt x="8874" y="10913"/>
                    <a:pt x="7440" y="9245"/>
                    <a:pt x="6439" y="7544"/>
                  </a:cubicBezTo>
                  <a:cubicBezTo>
                    <a:pt x="5438" y="5843"/>
                    <a:pt x="4738" y="3941"/>
                    <a:pt x="3503" y="2374"/>
                  </a:cubicBezTo>
                  <a:cubicBezTo>
                    <a:pt x="2419" y="1094"/>
                    <a:pt x="824" y="1"/>
                    <a:pt x="227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11" name="Google Shape;1511;p35"/>
            <p:cNvSpPr/>
            <p:nvPr/>
          </p:nvSpPr>
          <p:spPr bwMode="auto">
            <a:xfrm>
              <a:off x="7279585" y="3807444"/>
              <a:ext cx="692973" cy="804468"/>
            </a:xfrm>
            <a:custGeom>
              <a:avLst/>
              <a:gdLst/>
              <a:ahLst/>
              <a:cxnLst/>
              <a:rect l="l" t="t" r="r" b="b"/>
              <a:pathLst>
                <a:path w="25085" h="29121" fill="norm" stroke="1" extrusionOk="0">
                  <a:moveTo>
                    <a:pt x="12576" y="0"/>
                  </a:moveTo>
                  <a:lnTo>
                    <a:pt x="12576" y="33"/>
                  </a:lnTo>
                  <a:lnTo>
                    <a:pt x="12576" y="9840"/>
                  </a:lnTo>
                  <a:lnTo>
                    <a:pt x="0" y="23217"/>
                  </a:lnTo>
                  <a:lnTo>
                    <a:pt x="7005" y="29121"/>
                  </a:lnTo>
                  <a:lnTo>
                    <a:pt x="21082" y="16612"/>
                  </a:lnTo>
                  <a:cubicBezTo>
                    <a:pt x="23617" y="14344"/>
                    <a:pt x="25085" y="11075"/>
                    <a:pt x="25085" y="7672"/>
                  </a:cubicBezTo>
                  <a:lnTo>
                    <a:pt x="25085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12" name="Google Shape;1512;p35"/>
            <p:cNvSpPr/>
            <p:nvPr/>
          </p:nvSpPr>
          <p:spPr bwMode="auto">
            <a:xfrm>
              <a:off x="7627002" y="3850733"/>
              <a:ext cx="345561" cy="169590"/>
            </a:xfrm>
            <a:custGeom>
              <a:avLst/>
              <a:gdLst/>
              <a:ahLst/>
              <a:cxnLst/>
              <a:rect l="l" t="t" r="r" b="b"/>
              <a:pathLst>
                <a:path w="12509" h="6139" fill="norm" stroke="1" extrusionOk="0">
                  <a:moveTo>
                    <a:pt x="0" y="1"/>
                  </a:moveTo>
                  <a:lnTo>
                    <a:pt x="0" y="6139"/>
                  </a:lnTo>
                  <a:lnTo>
                    <a:pt x="12509" y="5371"/>
                  </a:lnTo>
                  <a:lnTo>
                    <a:pt x="12509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13" name="Google Shape;1513;p35"/>
            <p:cNvSpPr/>
            <p:nvPr/>
          </p:nvSpPr>
          <p:spPr bwMode="auto">
            <a:xfrm>
              <a:off x="7510893" y="3321792"/>
              <a:ext cx="549213" cy="646921"/>
            </a:xfrm>
            <a:custGeom>
              <a:avLst/>
              <a:gdLst/>
              <a:ahLst/>
              <a:cxnLst/>
              <a:rect l="l" t="t" r="r" b="b"/>
              <a:pathLst>
                <a:path w="19881" h="23418" fill="norm" stroke="1" extrusionOk="0">
                  <a:moveTo>
                    <a:pt x="2168" y="1"/>
                  </a:moveTo>
                  <a:lnTo>
                    <a:pt x="0" y="23418"/>
                  </a:lnTo>
                  <a:lnTo>
                    <a:pt x="19881" y="22183"/>
                  </a:lnTo>
                  <a:lnTo>
                    <a:pt x="13176" y="4437"/>
                  </a:lnTo>
                  <a:cubicBezTo>
                    <a:pt x="11942" y="1735"/>
                    <a:pt x="9273" y="1"/>
                    <a:pt x="6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14" name="Google Shape;1514;p35"/>
            <p:cNvSpPr/>
            <p:nvPr/>
          </p:nvSpPr>
          <p:spPr bwMode="auto">
            <a:xfrm>
              <a:off x="7510893" y="3321792"/>
              <a:ext cx="313323" cy="646921"/>
            </a:xfrm>
            <a:custGeom>
              <a:avLst/>
              <a:gdLst/>
              <a:ahLst/>
              <a:cxnLst/>
              <a:rect l="l" t="t" r="r" b="b"/>
              <a:pathLst>
                <a:path w="11342" h="23418" fill="norm" stroke="1" extrusionOk="0">
                  <a:moveTo>
                    <a:pt x="2168" y="1"/>
                  </a:moveTo>
                  <a:lnTo>
                    <a:pt x="0" y="23418"/>
                  </a:lnTo>
                  <a:lnTo>
                    <a:pt x="0" y="23418"/>
                  </a:lnTo>
                  <a:lnTo>
                    <a:pt x="11341" y="22684"/>
                  </a:lnTo>
                  <a:lnTo>
                    <a:pt x="3402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15" name="Google Shape;1515;p35"/>
            <p:cNvSpPr/>
            <p:nvPr/>
          </p:nvSpPr>
          <p:spPr bwMode="auto">
            <a:xfrm>
              <a:off x="7140436" y="3733713"/>
              <a:ext cx="25829" cy="488410"/>
            </a:xfrm>
            <a:custGeom>
              <a:avLst/>
              <a:gdLst/>
              <a:ahLst/>
              <a:cxnLst/>
              <a:rect l="l" t="t" r="r" b="b"/>
              <a:pathLst>
                <a:path w="935" h="17680" fill="norm" stroke="1" extrusionOk="0">
                  <a:moveTo>
                    <a:pt x="434" y="0"/>
                  </a:moveTo>
                  <a:cubicBezTo>
                    <a:pt x="267" y="34"/>
                    <a:pt x="101" y="201"/>
                    <a:pt x="101" y="401"/>
                  </a:cubicBezTo>
                  <a:lnTo>
                    <a:pt x="0" y="17246"/>
                  </a:lnTo>
                  <a:cubicBezTo>
                    <a:pt x="0" y="17513"/>
                    <a:pt x="167" y="17680"/>
                    <a:pt x="434" y="17680"/>
                  </a:cubicBezTo>
                  <a:cubicBezTo>
                    <a:pt x="668" y="17680"/>
                    <a:pt x="834" y="17513"/>
                    <a:pt x="834" y="17246"/>
                  </a:cubicBezTo>
                  <a:lnTo>
                    <a:pt x="934" y="401"/>
                  </a:lnTo>
                  <a:cubicBezTo>
                    <a:pt x="934" y="267"/>
                    <a:pt x="901" y="201"/>
                    <a:pt x="801" y="101"/>
                  </a:cubicBezTo>
                  <a:lnTo>
                    <a:pt x="501" y="40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16" name="Google Shape;1516;p35"/>
            <p:cNvSpPr/>
            <p:nvPr/>
          </p:nvSpPr>
          <p:spPr bwMode="auto">
            <a:xfrm>
              <a:off x="6736829" y="2652182"/>
              <a:ext cx="223017" cy="236553"/>
            </a:xfrm>
            <a:custGeom>
              <a:avLst/>
              <a:gdLst/>
              <a:ahLst/>
              <a:cxnLst/>
              <a:rect l="l" t="t" r="r" b="b"/>
              <a:pathLst>
                <a:path w="8073" h="8563" fill="norm" stroke="1" extrusionOk="0">
                  <a:moveTo>
                    <a:pt x="3830" y="0"/>
                  </a:moveTo>
                  <a:cubicBezTo>
                    <a:pt x="2380" y="0"/>
                    <a:pt x="1150" y="1024"/>
                    <a:pt x="701" y="2157"/>
                  </a:cubicBezTo>
                  <a:cubicBezTo>
                    <a:pt x="0" y="3859"/>
                    <a:pt x="600" y="5960"/>
                    <a:pt x="2035" y="7294"/>
                  </a:cubicBezTo>
                  <a:cubicBezTo>
                    <a:pt x="3308" y="8507"/>
                    <a:pt x="5078" y="8562"/>
                    <a:pt x="6968" y="8562"/>
                  </a:cubicBezTo>
                  <a:cubicBezTo>
                    <a:pt x="7157" y="8562"/>
                    <a:pt x="7348" y="8562"/>
                    <a:pt x="7539" y="8562"/>
                  </a:cubicBezTo>
                  <a:cubicBezTo>
                    <a:pt x="7672" y="5293"/>
                    <a:pt x="8072" y="4159"/>
                    <a:pt x="6371" y="1123"/>
                  </a:cubicBezTo>
                  <a:cubicBezTo>
                    <a:pt x="5521" y="321"/>
                    <a:pt x="4641" y="0"/>
                    <a:pt x="3830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17" name="Google Shape;1517;p35"/>
            <p:cNvSpPr/>
            <p:nvPr/>
          </p:nvSpPr>
          <p:spPr bwMode="auto">
            <a:xfrm>
              <a:off x="7273120" y="4055326"/>
              <a:ext cx="389816" cy="408242"/>
            </a:xfrm>
            <a:custGeom>
              <a:avLst/>
              <a:gdLst/>
              <a:ahLst/>
              <a:cxnLst/>
              <a:rect l="l" t="t" r="r" b="b"/>
              <a:pathLst>
                <a:path w="14111" h="14778" fill="norm" stroke="1" extrusionOk="0">
                  <a:moveTo>
                    <a:pt x="13761" y="0"/>
                  </a:moveTo>
                  <a:cubicBezTo>
                    <a:pt x="13686" y="0"/>
                    <a:pt x="13611" y="34"/>
                    <a:pt x="13544" y="100"/>
                  </a:cubicBezTo>
                  <a:lnTo>
                    <a:pt x="134" y="14277"/>
                  </a:lnTo>
                  <a:cubicBezTo>
                    <a:pt x="1" y="14410"/>
                    <a:pt x="1" y="14577"/>
                    <a:pt x="134" y="14677"/>
                  </a:cubicBezTo>
                  <a:cubicBezTo>
                    <a:pt x="201" y="14744"/>
                    <a:pt x="268" y="14777"/>
                    <a:pt x="334" y="14777"/>
                  </a:cubicBezTo>
                  <a:cubicBezTo>
                    <a:pt x="435" y="14777"/>
                    <a:pt x="501" y="14744"/>
                    <a:pt x="535" y="14677"/>
                  </a:cubicBezTo>
                  <a:lnTo>
                    <a:pt x="13978" y="501"/>
                  </a:lnTo>
                  <a:cubicBezTo>
                    <a:pt x="14111" y="400"/>
                    <a:pt x="14111" y="234"/>
                    <a:pt x="13978" y="100"/>
                  </a:cubicBezTo>
                  <a:cubicBezTo>
                    <a:pt x="13911" y="34"/>
                    <a:pt x="13836" y="0"/>
                    <a:pt x="13761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18" name="Google Shape;1518;p35"/>
            <p:cNvSpPr/>
            <p:nvPr/>
          </p:nvSpPr>
          <p:spPr bwMode="auto">
            <a:xfrm>
              <a:off x="6785643" y="2694256"/>
              <a:ext cx="95886" cy="152076"/>
            </a:xfrm>
            <a:custGeom>
              <a:avLst/>
              <a:gdLst/>
              <a:ahLst/>
              <a:cxnLst/>
              <a:rect l="l" t="t" r="r" b="b"/>
              <a:pathLst>
                <a:path w="3471" h="5505" fill="norm" stroke="1" extrusionOk="0">
                  <a:moveTo>
                    <a:pt x="468" y="1"/>
                  </a:moveTo>
                  <a:cubicBezTo>
                    <a:pt x="301" y="1"/>
                    <a:pt x="168" y="101"/>
                    <a:pt x="134" y="267"/>
                  </a:cubicBezTo>
                  <a:cubicBezTo>
                    <a:pt x="134" y="301"/>
                    <a:pt x="1" y="1135"/>
                    <a:pt x="301" y="2169"/>
                  </a:cubicBezTo>
                  <a:cubicBezTo>
                    <a:pt x="601" y="3169"/>
                    <a:pt x="1269" y="4537"/>
                    <a:pt x="3003" y="5471"/>
                  </a:cubicBezTo>
                  <a:cubicBezTo>
                    <a:pt x="3070" y="5504"/>
                    <a:pt x="3103" y="5504"/>
                    <a:pt x="3137" y="5504"/>
                  </a:cubicBezTo>
                  <a:cubicBezTo>
                    <a:pt x="3237" y="5504"/>
                    <a:pt x="3337" y="5471"/>
                    <a:pt x="3403" y="5304"/>
                  </a:cubicBezTo>
                  <a:cubicBezTo>
                    <a:pt x="3470" y="5171"/>
                    <a:pt x="3403" y="5004"/>
                    <a:pt x="3270" y="4904"/>
                  </a:cubicBezTo>
                  <a:cubicBezTo>
                    <a:pt x="635" y="3503"/>
                    <a:pt x="635" y="34"/>
                    <a:pt x="468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19" name="Google Shape;1519;p35"/>
            <p:cNvSpPr/>
            <p:nvPr/>
          </p:nvSpPr>
          <p:spPr bwMode="auto">
            <a:xfrm>
              <a:off x="6559888" y="2283523"/>
              <a:ext cx="552003" cy="935079"/>
            </a:xfrm>
            <a:custGeom>
              <a:avLst/>
              <a:gdLst/>
              <a:ahLst/>
              <a:cxnLst/>
              <a:rect l="l" t="t" r="r" b="b"/>
              <a:pathLst>
                <a:path w="19982" h="33849" fill="norm" stroke="1" extrusionOk="0">
                  <a:moveTo>
                    <a:pt x="6839" y="16470"/>
                  </a:moveTo>
                  <a:cubicBezTo>
                    <a:pt x="6805" y="16570"/>
                    <a:pt x="6805" y="16670"/>
                    <a:pt x="6805" y="16803"/>
                  </a:cubicBezTo>
                  <a:cubicBezTo>
                    <a:pt x="5471" y="18705"/>
                    <a:pt x="4404" y="20806"/>
                    <a:pt x="3837" y="23074"/>
                  </a:cubicBezTo>
                  <a:cubicBezTo>
                    <a:pt x="3770" y="23408"/>
                    <a:pt x="3736" y="23708"/>
                    <a:pt x="3670" y="24042"/>
                  </a:cubicBezTo>
                  <a:cubicBezTo>
                    <a:pt x="3436" y="23375"/>
                    <a:pt x="3303" y="22674"/>
                    <a:pt x="3336" y="21974"/>
                  </a:cubicBezTo>
                  <a:cubicBezTo>
                    <a:pt x="3470" y="20139"/>
                    <a:pt x="4470" y="18404"/>
                    <a:pt x="5905" y="17204"/>
                  </a:cubicBezTo>
                  <a:cubicBezTo>
                    <a:pt x="6172" y="16970"/>
                    <a:pt x="6505" y="16703"/>
                    <a:pt x="6839" y="16470"/>
                  </a:cubicBezTo>
                  <a:close/>
                  <a:moveTo>
                    <a:pt x="18955" y="1"/>
                  </a:moveTo>
                  <a:cubicBezTo>
                    <a:pt x="15372" y="1"/>
                    <a:pt x="10577" y="1076"/>
                    <a:pt x="8273" y="3227"/>
                  </a:cubicBezTo>
                  <a:cubicBezTo>
                    <a:pt x="5905" y="5462"/>
                    <a:pt x="5805" y="9164"/>
                    <a:pt x="6739" y="12467"/>
                  </a:cubicBezTo>
                  <a:cubicBezTo>
                    <a:pt x="6005" y="13034"/>
                    <a:pt x="5738" y="14068"/>
                    <a:pt x="6172" y="14969"/>
                  </a:cubicBezTo>
                  <a:lnTo>
                    <a:pt x="6172" y="15002"/>
                  </a:lnTo>
                  <a:cubicBezTo>
                    <a:pt x="6305" y="15235"/>
                    <a:pt x="6505" y="15502"/>
                    <a:pt x="6739" y="15669"/>
                  </a:cubicBezTo>
                  <a:cubicBezTo>
                    <a:pt x="6172" y="15836"/>
                    <a:pt x="5671" y="16036"/>
                    <a:pt x="5137" y="16203"/>
                  </a:cubicBezTo>
                  <a:cubicBezTo>
                    <a:pt x="3269" y="16970"/>
                    <a:pt x="1368" y="18138"/>
                    <a:pt x="634" y="20006"/>
                  </a:cubicBezTo>
                  <a:cubicBezTo>
                    <a:pt x="0" y="21573"/>
                    <a:pt x="267" y="23475"/>
                    <a:pt x="1335" y="24809"/>
                  </a:cubicBezTo>
                  <a:cubicBezTo>
                    <a:pt x="1935" y="25510"/>
                    <a:pt x="2702" y="26043"/>
                    <a:pt x="3603" y="26343"/>
                  </a:cubicBezTo>
                  <a:cubicBezTo>
                    <a:pt x="3703" y="28211"/>
                    <a:pt x="4270" y="30013"/>
                    <a:pt x="5438" y="31480"/>
                  </a:cubicBezTo>
                  <a:cubicBezTo>
                    <a:pt x="6338" y="32581"/>
                    <a:pt x="7606" y="33415"/>
                    <a:pt x="9007" y="33849"/>
                  </a:cubicBezTo>
                  <a:cubicBezTo>
                    <a:pt x="9007" y="33182"/>
                    <a:pt x="9040" y="32481"/>
                    <a:pt x="9107" y="31814"/>
                  </a:cubicBezTo>
                  <a:cubicBezTo>
                    <a:pt x="8640" y="31214"/>
                    <a:pt x="8273" y="30546"/>
                    <a:pt x="8106" y="29879"/>
                  </a:cubicBezTo>
                  <a:cubicBezTo>
                    <a:pt x="7773" y="28745"/>
                    <a:pt x="7706" y="27644"/>
                    <a:pt x="7839" y="26477"/>
                  </a:cubicBezTo>
                  <a:lnTo>
                    <a:pt x="7839" y="26477"/>
                  </a:lnTo>
                  <a:cubicBezTo>
                    <a:pt x="8173" y="27644"/>
                    <a:pt x="8707" y="28712"/>
                    <a:pt x="9441" y="29713"/>
                  </a:cubicBezTo>
                  <a:cubicBezTo>
                    <a:pt x="10008" y="27111"/>
                    <a:pt x="11142" y="24576"/>
                    <a:pt x="13043" y="22174"/>
                  </a:cubicBezTo>
                  <a:cubicBezTo>
                    <a:pt x="18680" y="15202"/>
                    <a:pt x="19981" y="6796"/>
                    <a:pt x="19848" y="25"/>
                  </a:cubicBezTo>
                  <a:cubicBezTo>
                    <a:pt x="19561" y="9"/>
                    <a:pt x="19263" y="1"/>
                    <a:pt x="18955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20" name="Google Shape;1520;p35"/>
            <p:cNvSpPr/>
            <p:nvPr/>
          </p:nvSpPr>
          <p:spPr bwMode="auto">
            <a:xfrm>
              <a:off x="6148906" y="3343920"/>
              <a:ext cx="911376" cy="1251413"/>
            </a:xfrm>
            <a:custGeom>
              <a:avLst/>
              <a:gdLst/>
              <a:ahLst/>
              <a:cxnLst/>
              <a:rect l="l" t="t" r="r" b="b"/>
              <a:pathLst>
                <a:path w="32991" h="45300" fill="norm" stroke="1" extrusionOk="0">
                  <a:moveTo>
                    <a:pt x="24318" y="0"/>
                  </a:moveTo>
                  <a:cubicBezTo>
                    <a:pt x="23384" y="467"/>
                    <a:pt x="22516" y="1101"/>
                    <a:pt x="21849" y="1868"/>
                  </a:cubicBezTo>
                  <a:lnTo>
                    <a:pt x="9707" y="16846"/>
                  </a:lnTo>
                  <a:lnTo>
                    <a:pt x="13710" y="18981"/>
                  </a:lnTo>
                  <a:lnTo>
                    <a:pt x="0" y="37961"/>
                  </a:lnTo>
                  <a:lnTo>
                    <a:pt x="10141" y="45299"/>
                  </a:lnTo>
                  <a:lnTo>
                    <a:pt x="23183" y="27187"/>
                  </a:lnTo>
                  <a:lnTo>
                    <a:pt x="24818" y="24952"/>
                  </a:lnTo>
                  <a:lnTo>
                    <a:pt x="24951" y="25018"/>
                  </a:lnTo>
                  <a:cubicBezTo>
                    <a:pt x="25618" y="27020"/>
                    <a:pt x="26386" y="29121"/>
                    <a:pt x="27186" y="30856"/>
                  </a:cubicBezTo>
                  <a:lnTo>
                    <a:pt x="32957" y="17513"/>
                  </a:lnTo>
                  <a:cubicBezTo>
                    <a:pt x="32990" y="17513"/>
                    <a:pt x="26152" y="9507"/>
                    <a:pt x="24318" y="0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21" name="Google Shape;1521;p35"/>
            <p:cNvSpPr/>
            <p:nvPr/>
          </p:nvSpPr>
          <p:spPr bwMode="auto">
            <a:xfrm>
              <a:off x="6205096" y="4708664"/>
              <a:ext cx="810959" cy="130887"/>
            </a:xfrm>
            <a:custGeom>
              <a:avLst/>
              <a:gdLst/>
              <a:ahLst/>
              <a:cxnLst/>
              <a:rect l="l" t="t" r="r" b="b"/>
              <a:pathLst>
                <a:path w="29356" h="4738" fill="norm" stroke="1" extrusionOk="0">
                  <a:moveTo>
                    <a:pt x="1" y="0"/>
                  </a:moveTo>
                  <a:lnTo>
                    <a:pt x="1" y="4737"/>
                  </a:lnTo>
                  <a:lnTo>
                    <a:pt x="27020" y="4737"/>
                  </a:lnTo>
                  <a:cubicBezTo>
                    <a:pt x="28321" y="4737"/>
                    <a:pt x="29355" y="3670"/>
                    <a:pt x="29355" y="2335"/>
                  </a:cubicBezTo>
                  <a:cubicBezTo>
                    <a:pt x="29355" y="1068"/>
                    <a:pt x="28321" y="0"/>
                    <a:pt x="270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22" name="Google Shape;1522;p35"/>
            <p:cNvSpPr/>
            <p:nvPr/>
          </p:nvSpPr>
          <p:spPr bwMode="auto">
            <a:xfrm>
              <a:off x="5432883" y="4016623"/>
              <a:ext cx="1156493" cy="822921"/>
            </a:xfrm>
            <a:custGeom>
              <a:avLst/>
              <a:gdLst/>
              <a:ahLst/>
              <a:cxnLst/>
              <a:rect l="l" t="t" r="r" b="b"/>
              <a:pathLst>
                <a:path w="41864" h="29789" fill="norm" stroke="1" extrusionOk="0">
                  <a:moveTo>
                    <a:pt x="3703" y="0"/>
                  </a:moveTo>
                  <a:cubicBezTo>
                    <a:pt x="1568" y="0"/>
                    <a:pt x="1" y="2002"/>
                    <a:pt x="434" y="4103"/>
                  </a:cubicBezTo>
                  <a:lnTo>
                    <a:pt x="5671" y="27186"/>
                  </a:lnTo>
                  <a:cubicBezTo>
                    <a:pt x="6005" y="28687"/>
                    <a:pt x="7373" y="29788"/>
                    <a:pt x="8907" y="29788"/>
                  </a:cubicBezTo>
                  <a:lnTo>
                    <a:pt x="38095" y="29788"/>
                  </a:lnTo>
                  <a:cubicBezTo>
                    <a:pt x="40263" y="29788"/>
                    <a:pt x="41864" y="27820"/>
                    <a:pt x="41364" y="25685"/>
                  </a:cubicBezTo>
                  <a:lnTo>
                    <a:pt x="36126" y="2602"/>
                  </a:lnTo>
                  <a:cubicBezTo>
                    <a:pt x="35793" y="1101"/>
                    <a:pt x="34425" y="0"/>
                    <a:pt x="328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23" name="Google Shape;1523;p35"/>
            <p:cNvSpPr/>
            <p:nvPr/>
          </p:nvSpPr>
          <p:spPr bwMode="auto">
            <a:xfrm>
              <a:off x="6342421" y="4017535"/>
              <a:ext cx="339125" cy="822921"/>
            </a:xfrm>
            <a:custGeom>
              <a:avLst/>
              <a:gdLst/>
              <a:ahLst/>
              <a:cxnLst/>
              <a:rect l="l" t="t" r="r" b="b"/>
              <a:pathLst>
                <a:path w="12276" h="29789" fill="norm" stroke="1" extrusionOk="0">
                  <a:moveTo>
                    <a:pt x="0" y="1"/>
                  </a:moveTo>
                  <a:cubicBezTo>
                    <a:pt x="1535" y="1"/>
                    <a:pt x="2936" y="1101"/>
                    <a:pt x="3269" y="2602"/>
                  </a:cubicBezTo>
                  <a:lnTo>
                    <a:pt x="8473" y="25686"/>
                  </a:lnTo>
                  <a:cubicBezTo>
                    <a:pt x="8940" y="27787"/>
                    <a:pt x="7339" y="29788"/>
                    <a:pt x="5204" y="29788"/>
                  </a:cubicBezTo>
                  <a:lnTo>
                    <a:pt x="8540" y="29788"/>
                  </a:lnTo>
                  <a:cubicBezTo>
                    <a:pt x="10674" y="29755"/>
                    <a:pt x="12276" y="27787"/>
                    <a:pt x="11809" y="25686"/>
                  </a:cubicBezTo>
                  <a:lnTo>
                    <a:pt x="6605" y="2602"/>
                  </a:lnTo>
                  <a:cubicBezTo>
                    <a:pt x="6271" y="1068"/>
                    <a:pt x="4870" y="1"/>
                    <a:pt x="33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24" name="Google Shape;1524;p35"/>
            <p:cNvSpPr/>
            <p:nvPr/>
          </p:nvSpPr>
          <p:spPr bwMode="auto">
            <a:xfrm>
              <a:off x="5429208" y="4017535"/>
              <a:ext cx="1133454" cy="822921"/>
            </a:xfrm>
            <a:custGeom>
              <a:avLst/>
              <a:gdLst/>
              <a:ahLst/>
              <a:cxnLst/>
              <a:rect l="l" t="t" r="r" b="b"/>
              <a:pathLst>
                <a:path w="41030" h="29789" fill="norm" stroke="1" extrusionOk="0">
                  <a:moveTo>
                    <a:pt x="3836" y="1"/>
                  </a:moveTo>
                  <a:cubicBezTo>
                    <a:pt x="1701" y="1"/>
                    <a:pt x="134" y="2002"/>
                    <a:pt x="567" y="4103"/>
                  </a:cubicBezTo>
                  <a:lnTo>
                    <a:pt x="5804" y="27187"/>
                  </a:lnTo>
                  <a:cubicBezTo>
                    <a:pt x="6138" y="28754"/>
                    <a:pt x="7506" y="29788"/>
                    <a:pt x="9040" y="29788"/>
                  </a:cubicBezTo>
                  <a:lnTo>
                    <a:pt x="38228" y="29788"/>
                  </a:lnTo>
                  <a:cubicBezTo>
                    <a:pt x="39395" y="29755"/>
                    <a:pt x="40396" y="29155"/>
                    <a:pt x="41030" y="28287"/>
                  </a:cubicBezTo>
                  <a:cubicBezTo>
                    <a:pt x="0" y="28287"/>
                    <a:pt x="10141" y="2135"/>
                    <a:pt x="11742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25" name="Google Shape;1525;p35"/>
            <p:cNvSpPr/>
            <p:nvPr/>
          </p:nvSpPr>
          <p:spPr bwMode="auto">
            <a:xfrm>
              <a:off x="5803339" y="4273704"/>
              <a:ext cx="317936" cy="304124"/>
            </a:xfrm>
            <a:custGeom>
              <a:avLst/>
              <a:gdLst/>
              <a:ahLst/>
              <a:cxnLst/>
              <a:rect l="l" t="t" r="r" b="b"/>
              <a:pathLst>
                <a:path w="11509" h="11009" fill="norm" stroke="1" extrusionOk="0">
                  <a:moveTo>
                    <a:pt x="10341" y="1"/>
                  </a:moveTo>
                  <a:cubicBezTo>
                    <a:pt x="9007" y="1"/>
                    <a:pt x="7706" y="568"/>
                    <a:pt x="6672" y="1569"/>
                  </a:cubicBezTo>
                  <a:cubicBezTo>
                    <a:pt x="6138" y="1368"/>
                    <a:pt x="5504" y="1235"/>
                    <a:pt x="4870" y="1235"/>
                  </a:cubicBezTo>
                  <a:cubicBezTo>
                    <a:pt x="2168" y="1235"/>
                    <a:pt x="0" y="3437"/>
                    <a:pt x="0" y="6139"/>
                  </a:cubicBezTo>
                  <a:cubicBezTo>
                    <a:pt x="0" y="8840"/>
                    <a:pt x="2202" y="11009"/>
                    <a:pt x="4870" y="11009"/>
                  </a:cubicBezTo>
                  <a:cubicBezTo>
                    <a:pt x="7572" y="11009"/>
                    <a:pt x="9741" y="8807"/>
                    <a:pt x="9741" y="6139"/>
                  </a:cubicBezTo>
                  <a:cubicBezTo>
                    <a:pt x="9741" y="5672"/>
                    <a:pt x="9674" y="5238"/>
                    <a:pt x="9574" y="4838"/>
                  </a:cubicBezTo>
                  <a:cubicBezTo>
                    <a:pt x="9707" y="4704"/>
                    <a:pt x="9841" y="4637"/>
                    <a:pt x="9974" y="4504"/>
                  </a:cubicBezTo>
                  <a:cubicBezTo>
                    <a:pt x="11041" y="3403"/>
                    <a:pt x="11508" y="1735"/>
                    <a:pt x="11108" y="301"/>
                  </a:cubicBezTo>
                  <a:cubicBezTo>
                    <a:pt x="11041" y="134"/>
                    <a:pt x="10875" y="1"/>
                    <a:pt x="10708" y="1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26" name="Google Shape;1526;p35"/>
            <p:cNvSpPr/>
            <p:nvPr/>
          </p:nvSpPr>
          <p:spPr bwMode="auto">
            <a:xfrm>
              <a:off x="5929587" y="4260803"/>
              <a:ext cx="204591" cy="187103"/>
            </a:xfrm>
            <a:custGeom>
              <a:avLst/>
              <a:gdLst/>
              <a:ahLst/>
              <a:cxnLst/>
              <a:rect l="l" t="t" r="r" b="b"/>
              <a:pathLst>
                <a:path w="7406" h="6773" fill="norm" stroke="1" extrusionOk="0">
                  <a:moveTo>
                    <a:pt x="6138" y="835"/>
                  </a:moveTo>
                  <a:cubicBezTo>
                    <a:pt x="6538" y="2169"/>
                    <a:pt x="6105" y="3637"/>
                    <a:pt x="5137" y="4637"/>
                  </a:cubicBezTo>
                  <a:cubicBezTo>
                    <a:pt x="4303" y="5471"/>
                    <a:pt x="3069" y="5872"/>
                    <a:pt x="1601" y="5872"/>
                  </a:cubicBezTo>
                  <a:cubicBezTo>
                    <a:pt x="1401" y="5872"/>
                    <a:pt x="1168" y="5872"/>
                    <a:pt x="934" y="5838"/>
                  </a:cubicBezTo>
                  <a:cubicBezTo>
                    <a:pt x="801" y="3303"/>
                    <a:pt x="3202" y="835"/>
                    <a:pt x="5771" y="835"/>
                  </a:cubicBezTo>
                  <a:close/>
                  <a:moveTo>
                    <a:pt x="5771" y="1"/>
                  </a:moveTo>
                  <a:cubicBezTo>
                    <a:pt x="4270" y="1"/>
                    <a:pt x="2802" y="668"/>
                    <a:pt x="1668" y="1835"/>
                  </a:cubicBezTo>
                  <a:cubicBezTo>
                    <a:pt x="601" y="3003"/>
                    <a:pt x="0" y="4471"/>
                    <a:pt x="100" y="5938"/>
                  </a:cubicBezTo>
                  <a:cubicBezTo>
                    <a:pt x="134" y="6339"/>
                    <a:pt x="467" y="6672"/>
                    <a:pt x="901" y="6706"/>
                  </a:cubicBezTo>
                  <a:cubicBezTo>
                    <a:pt x="1134" y="6706"/>
                    <a:pt x="1401" y="6772"/>
                    <a:pt x="1635" y="6772"/>
                  </a:cubicBezTo>
                  <a:cubicBezTo>
                    <a:pt x="3336" y="6772"/>
                    <a:pt x="4770" y="6205"/>
                    <a:pt x="5771" y="5271"/>
                  </a:cubicBezTo>
                  <a:cubicBezTo>
                    <a:pt x="6938" y="4104"/>
                    <a:pt x="7405" y="2236"/>
                    <a:pt x="6972" y="668"/>
                  </a:cubicBezTo>
                  <a:cubicBezTo>
                    <a:pt x="6905" y="334"/>
                    <a:pt x="6605" y="101"/>
                    <a:pt x="6238" y="34"/>
                  </a:cubicBezTo>
                  <a:cubicBezTo>
                    <a:pt x="6071" y="1"/>
                    <a:pt x="5904" y="1"/>
                    <a:pt x="57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27" name="Google Shape;1527;p35"/>
            <p:cNvSpPr/>
            <p:nvPr/>
          </p:nvSpPr>
          <p:spPr bwMode="auto">
            <a:xfrm>
              <a:off x="6872276" y="4448793"/>
              <a:ext cx="603606" cy="466476"/>
            </a:xfrm>
            <a:custGeom>
              <a:avLst/>
              <a:gdLst/>
              <a:ahLst/>
              <a:cxnLst/>
              <a:rect l="l" t="t" r="r" b="b"/>
              <a:pathLst>
                <a:path w="21850" h="16886" fill="norm" stroke="1" extrusionOk="0">
                  <a:moveTo>
                    <a:pt x="14778" y="1"/>
                  </a:moveTo>
                  <a:lnTo>
                    <a:pt x="3503" y="5905"/>
                  </a:lnTo>
                  <a:lnTo>
                    <a:pt x="468" y="12076"/>
                  </a:lnTo>
                  <a:cubicBezTo>
                    <a:pt x="1" y="13043"/>
                    <a:pt x="434" y="14211"/>
                    <a:pt x="1435" y="14678"/>
                  </a:cubicBezTo>
                  <a:cubicBezTo>
                    <a:pt x="1679" y="14773"/>
                    <a:pt x="1945" y="14824"/>
                    <a:pt x="2211" y="14824"/>
                  </a:cubicBezTo>
                  <a:cubicBezTo>
                    <a:pt x="2599" y="14824"/>
                    <a:pt x="2986" y="14715"/>
                    <a:pt x="3303" y="14478"/>
                  </a:cubicBezTo>
                  <a:lnTo>
                    <a:pt x="3803" y="14144"/>
                  </a:lnTo>
                  <a:lnTo>
                    <a:pt x="3803" y="14144"/>
                  </a:lnTo>
                  <a:cubicBezTo>
                    <a:pt x="3336" y="15045"/>
                    <a:pt x="3837" y="16146"/>
                    <a:pt x="4837" y="16379"/>
                  </a:cubicBezTo>
                  <a:lnTo>
                    <a:pt x="4937" y="16412"/>
                  </a:lnTo>
                  <a:cubicBezTo>
                    <a:pt x="5082" y="16457"/>
                    <a:pt x="5230" y="16479"/>
                    <a:pt x="5377" y="16479"/>
                  </a:cubicBezTo>
                  <a:cubicBezTo>
                    <a:pt x="5671" y="16479"/>
                    <a:pt x="5960" y="16390"/>
                    <a:pt x="6205" y="16212"/>
                  </a:cubicBezTo>
                  <a:lnTo>
                    <a:pt x="7206" y="15578"/>
                  </a:lnTo>
                  <a:lnTo>
                    <a:pt x="7206" y="15578"/>
                  </a:lnTo>
                  <a:cubicBezTo>
                    <a:pt x="7006" y="16146"/>
                    <a:pt x="7339" y="16713"/>
                    <a:pt x="7940" y="16846"/>
                  </a:cubicBezTo>
                  <a:cubicBezTo>
                    <a:pt x="8095" y="16873"/>
                    <a:pt x="8251" y="16886"/>
                    <a:pt x="8406" y="16886"/>
                  </a:cubicBezTo>
                  <a:cubicBezTo>
                    <a:pt x="9408" y="16886"/>
                    <a:pt x="10350" y="16337"/>
                    <a:pt x="10842" y="15412"/>
                  </a:cubicBezTo>
                  <a:lnTo>
                    <a:pt x="13177" y="11175"/>
                  </a:lnTo>
                  <a:lnTo>
                    <a:pt x="16079" y="9674"/>
                  </a:lnTo>
                  <a:lnTo>
                    <a:pt x="14678" y="14011"/>
                  </a:lnTo>
                  <a:cubicBezTo>
                    <a:pt x="14077" y="14811"/>
                    <a:pt x="14377" y="15912"/>
                    <a:pt x="15211" y="16412"/>
                  </a:cubicBezTo>
                  <a:cubicBezTo>
                    <a:pt x="15481" y="16565"/>
                    <a:pt x="15776" y="16639"/>
                    <a:pt x="16064" y="16639"/>
                  </a:cubicBezTo>
                  <a:cubicBezTo>
                    <a:pt x="16593" y="16639"/>
                    <a:pt x="17099" y="16388"/>
                    <a:pt x="17380" y="15912"/>
                  </a:cubicBezTo>
                  <a:lnTo>
                    <a:pt x="19948" y="12276"/>
                  </a:lnTo>
                  <a:lnTo>
                    <a:pt x="21849" y="5938"/>
                  </a:lnTo>
                  <a:lnTo>
                    <a:pt x="14778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28" name="Google Shape;1528;p35"/>
            <p:cNvSpPr/>
            <p:nvPr/>
          </p:nvSpPr>
          <p:spPr bwMode="auto">
            <a:xfrm>
              <a:off x="6968109" y="4593715"/>
              <a:ext cx="204591" cy="253183"/>
            </a:xfrm>
            <a:custGeom>
              <a:avLst/>
              <a:gdLst/>
              <a:ahLst/>
              <a:cxnLst/>
              <a:rect l="l" t="t" r="r" b="b"/>
              <a:pathLst>
                <a:path w="7406" h="9165" fill="norm" stroke="1" extrusionOk="0">
                  <a:moveTo>
                    <a:pt x="7114" y="0"/>
                  </a:moveTo>
                  <a:cubicBezTo>
                    <a:pt x="7062" y="0"/>
                    <a:pt x="7012" y="19"/>
                    <a:pt x="6972" y="58"/>
                  </a:cubicBezTo>
                  <a:lnTo>
                    <a:pt x="3903" y="2160"/>
                  </a:lnTo>
                  <a:cubicBezTo>
                    <a:pt x="3870" y="2160"/>
                    <a:pt x="3870" y="2227"/>
                    <a:pt x="3837" y="2260"/>
                  </a:cubicBezTo>
                  <a:lnTo>
                    <a:pt x="67" y="8765"/>
                  </a:lnTo>
                  <a:cubicBezTo>
                    <a:pt x="1" y="8898"/>
                    <a:pt x="34" y="9065"/>
                    <a:pt x="167" y="9132"/>
                  </a:cubicBezTo>
                  <a:cubicBezTo>
                    <a:pt x="201" y="9165"/>
                    <a:pt x="234" y="9165"/>
                    <a:pt x="301" y="9165"/>
                  </a:cubicBezTo>
                  <a:cubicBezTo>
                    <a:pt x="401" y="9165"/>
                    <a:pt x="501" y="9132"/>
                    <a:pt x="534" y="9065"/>
                  </a:cubicBezTo>
                  <a:lnTo>
                    <a:pt x="4237" y="2594"/>
                  </a:lnTo>
                  <a:lnTo>
                    <a:pt x="7239" y="492"/>
                  </a:lnTo>
                  <a:cubicBezTo>
                    <a:pt x="7373" y="425"/>
                    <a:pt x="7406" y="259"/>
                    <a:pt x="7339" y="125"/>
                  </a:cubicBezTo>
                  <a:cubicBezTo>
                    <a:pt x="7279" y="44"/>
                    <a:pt x="7194" y="0"/>
                    <a:pt x="7114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29" name="Google Shape;1529;p35"/>
            <p:cNvSpPr/>
            <p:nvPr/>
          </p:nvSpPr>
          <p:spPr bwMode="auto">
            <a:xfrm>
              <a:off x="7061179" y="4656756"/>
              <a:ext cx="181579" cy="230696"/>
            </a:xfrm>
            <a:custGeom>
              <a:avLst/>
              <a:gdLst/>
              <a:ahLst/>
              <a:cxnLst/>
              <a:rect l="l" t="t" r="r" b="b"/>
              <a:pathLst>
                <a:path w="6573" h="8351" fill="norm" stroke="1" extrusionOk="0">
                  <a:moveTo>
                    <a:pt x="6250" y="1"/>
                  </a:moveTo>
                  <a:cubicBezTo>
                    <a:pt x="6188" y="1"/>
                    <a:pt x="6127" y="17"/>
                    <a:pt x="6072" y="45"/>
                  </a:cubicBezTo>
                  <a:lnTo>
                    <a:pt x="2703" y="2980"/>
                  </a:lnTo>
                  <a:cubicBezTo>
                    <a:pt x="2669" y="3014"/>
                    <a:pt x="2636" y="3014"/>
                    <a:pt x="2636" y="3047"/>
                  </a:cubicBezTo>
                  <a:lnTo>
                    <a:pt x="101" y="7950"/>
                  </a:lnTo>
                  <a:cubicBezTo>
                    <a:pt x="1" y="8050"/>
                    <a:pt x="101" y="8217"/>
                    <a:pt x="201" y="8317"/>
                  </a:cubicBezTo>
                  <a:cubicBezTo>
                    <a:pt x="268" y="8351"/>
                    <a:pt x="301" y="8351"/>
                    <a:pt x="334" y="8351"/>
                  </a:cubicBezTo>
                  <a:cubicBezTo>
                    <a:pt x="468" y="8351"/>
                    <a:pt x="534" y="8284"/>
                    <a:pt x="635" y="8217"/>
                  </a:cubicBezTo>
                  <a:lnTo>
                    <a:pt x="3136" y="3380"/>
                  </a:lnTo>
                  <a:lnTo>
                    <a:pt x="6472" y="512"/>
                  </a:lnTo>
                  <a:cubicBezTo>
                    <a:pt x="6572" y="378"/>
                    <a:pt x="6572" y="212"/>
                    <a:pt x="6505" y="111"/>
                  </a:cubicBezTo>
                  <a:cubicBezTo>
                    <a:pt x="6427" y="33"/>
                    <a:pt x="6338" y="1"/>
                    <a:pt x="6250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9" name="Google Shape;1639;p40"/>
          <p:cNvSpPr txBox="1"/>
          <p:nvPr>
            <p:ph type="title"/>
          </p:nvPr>
        </p:nvSpPr>
        <p:spPr bwMode="auto">
          <a:xfrm>
            <a:off x="728362" y="1801049"/>
            <a:ext cx="3520200" cy="15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7200"/>
              <a:t>What Is DNS?</a:t>
            </a:r>
            <a:endParaRPr sz="7200"/>
          </a:p>
        </p:txBody>
      </p:sp>
      <p:grpSp>
        <p:nvGrpSpPr>
          <p:cNvPr id="1642" name="Google Shape;1642;p40"/>
          <p:cNvGrpSpPr/>
          <p:nvPr/>
        </p:nvGrpSpPr>
        <p:grpSpPr bwMode="auto">
          <a:xfrm>
            <a:off x="4689056" y="170858"/>
            <a:ext cx="4137935" cy="4972638"/>
            <a:chOff x="4689056" y="170858"/>
            <a:chExt cx="4137935" cy="4972638"/>
          </a:xfrm>
        </p:grpSpPr>
        <p:grpSp>
          <p:nvGrpSpPr>
            <p:cNvPr id="1643" name="Google Shape;1643;p40"/>
            <p:cNvGrpSpPr/>
            <p:nvPr/>
          </p:nvGrpSpPr>
          <p:grpSpPr bwMode="auto">
            <a:xfrm>
              <a:off x="5313076" y="1838325"/>
              <a:ext cx="3440772" cy="3305172"/>
              <a:chOff x="10381150" y="1238900"/>
              <a:chExt cx="4415775" cy="4241750"/>
            </a:xfrm>
          </p:grpSpPr>
          <p:sp>
            <p:nvSpPr>
              <p:cNvPr id="1644" name="Google Shape;1644;p40"/>
              <p:cNvSpPr/>
              <p:nvPr/>
            </p:nvSpPr>
            <p:spPr bwMode="auto">
              <a:xfrm>
                <a:off x="11086350" y="3222975"/>
                <a:ext cx="1580600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63224" h="32737" fill="norm" stroke="1" extrusionOk="0">
                    <a:moveTo>
                      <a:pt x="63223" y="27296"/>
                    </a:moveTo>
                    <a:lnTo>
                      <a:pt x="55837" y="28056"/>
                    </a:lnTo>
                    <a:lnTo>
                      <a:pt x="16414" y="32007"/>
                    </a:lnTo>
                    <a:lnTo>
                      <a:pt x="9180" y="32737"/>
                    </a:lnTo>
                    <a:cubicBezTo>
                      <a:pt x="7660" y="31126"/>
                      <a:pt x="6383" y="29515"/>
                      <a:pt x="5319" y="27934"/>
                    </a:cubicBezTo>
                    <a:cubicBezTo>
                      <a:pt x="5259" y="27813"/>
                      <a:pt x="5137" y="27691"/>
                      <a:pt x="5076" y="27570"/>
                    </a:cubicBezTo>
                    <a:cubicBezTo>
                      <a:pt x="1064" y="21642"/>
                      <a:pt x="0" y="16597"/>
                      <a:pt x="0" y="16597"/>
                    </a:cubicBezTo>
                    <a:lnTo>
                      <a:pt x="40821" y="1"/>
                    </a:lnTo>
                    <a:cubicBezTo>
                      <a:pt x="44013" y="1065"/>
                      <a:pt x="47326" y="3952"/>
                      <a:pt x="50366" y="7448"/>
                    </a:cubicBezTo>
                    <a:cubicBezTo>
                      <a:pt x="53770" y="11399"/>
                      <a:pt x="56901" y="16141"/>
                      <a:pt x="59211" y="19971"/>
                    </a:cubicBezTo>
                    <a:cubicBezTo>
                      <a:pt x="61673" y="24135"/>
                      <a:pt x="63223" y="27296"/>
                      <a:pt x="63223" y="2729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45" name="Google Shape;1645;p40"/>
              <p:cNvSpPr/>
              <p:nvPr/>
            </p:nvSpPr>
            <p:spPr bwMode="auto">
              <a:xfrm>
                <a:off x="11086350" y="3222975"/>
                <a:ext cx="1019800" cy="414175"/>
              </a:xfrm>
              <a:custGeom>
                <a:avLst/>
                <a:gdLst/>
                <a:ahLst/>
                <a:cxnLst/>
                <a:rect l="l" t="t" r="r" b="b"/>
                <a:pathLst>
                  <a:path w="40792" h="16567" fill="none" stroke="1" extrusionOk="0">
                    <a:moveTo>
                      <a:pt x="0" y="16566"/>
                    </a:moveTo>
                    <a:lnTo>
                      <a:pt x="40791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46" name="Google Shape;1646;p40"/>
              <p:cNvSpPr/>
              <p:nvPr/>
            </p:nvSpPr>
            <p:spPr bwMode="auto">
              <a:xfrm>
                <a:off x="11496675" y="3368125"/>
                <a:ext cx="1069200" cy="654275"/>
              </a:xfrm>
              <a:custGeom>
                <a:avLst/>
                <a:gdLst/>
                <a:ahLst/>
                <a:cxnLst/>
                <a:rect l="l" t="t" r="r" b="b"/>
                <a:pathLst>
                  <a:path w="42768" h="26171" fill="norm" stroke="1" extrusionOk="0">
                    <a:moveTo>
                      <a:pt x="25351" y="0"/>
                    </a:moveTo>
                    <a:cubicBezTo>
                      <a:pt x="25351" y="487"/>
                      <a:pt x="14348" y="20031"/>
                      <a:pt x="1" y="26171"/>
                    </a:cubicBezTo>
                    <a:lnTo>
                      <a:pt x="39424" y="22219"/>
                    </a:lnTo>
                    <a:lnTo>
                      <a:pt x="41430" y="20244"/>
                    </a:lnTo>
                    <a:lnTo>
                      <a:pt x="42767" y="14165"/>
                    </a:lnTo>
                    <a:cubicBezTo>
                      <a:pt x="40488" y="10335"/>
                      <a:pt x="37357" y="5563"/>
                      <a:pt x="33892" y="1642"/>
                    </a:cubicBezTo>
                    <a:lnTo>
                      <a:pt x="25351" y="0"/>
                    </a:ln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47" name="Google Shape;1647;p40"/>
              <p:cNvSpPr/>
              <p:nvPr/>
            </p:nvSpPr>
            <p:spPr bwMode="auto">
              <a:xfrm>
                <a:off x="11952625" y="1628725"/>
                <a:ext cx="1680900" cy="2132275"/>
              </a:xfrm>
              <a:custGeom>
                <a:avLst/>
                <a:gdLst/>
                <a:ahLst/>
                <a:cxnLst/>
                <a:rect l="l" t="t" r="r" b="b"/>
                <a:pathLst>
                  <a:path w="67236" h="85291" fill="norm" stroke="1" extrusionOk="0">
                    <a:moveTo>
                      <a:pt x="14104" y="36232"/>
                    </a:moveTo>
                    <a:cubicBezTo>
                      <a:pt x="14104" y="36232"/>
                      <a:pt x="3009" y="16414"/>
                      <a:pt x="19879" y="9606"/>
                    </a:cubicBezTo>
                    <a:cubicBezTo>
                      <a:pt x="19879" y="9606"/>
                      <a:pt x="20517" y="2584"/>
                      <a:pt x="33344" y="1277"/>
                    </a:cubicBezTo>
                    <a:cubicBezTo>
                      <a:pt x="46141" y="1"/>
                      <a:pt x="61673" y="9788"/>
                      <a:pt x="64439" y="27722"/>
                    </a:cubicBezTo>
                    <a:cubicBezTo>
                      <a:pt x="67235" y="45655"/>
                      <a:pt x="55077" y="55655"/>
                      <a:pt x="55077" y="55655"/>
                    </a:cubicBezTo>
                    <a:cubicBezTo>
                      <a:pt x="55077" y="55655"/>
                      <a:pt x="66172" y="66537"/>
                      <a:pt x="55077" y="75899"/>
                    </a:cubicBezTo>
                    <a:cubicBezTo>
                      <a:pt x="43983" y="85291"/>
                      <a:pt x="20304" y="79972"/>
                      <a:pt x="11155" y="72494"/>
                    </a:cubicBezTo>
                    <a:cubicBezTo>
                      <a:pt x="1976" y="65047"/>
                      <a:pt x="8146" y="54591"/>
                      <a:pt x="8146" y="54591"/>
                    </a:cubicBezTo>
                    <a:cubicBezTo>
                      <a:pt x="8146" y="54591"/>
                      <a:pt x="0" y="41552"/>
                      <a:pt x="14104" y="362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48" name="Google Shape;1648;p40"/>
              <p:cNvSpPr/>
              <p:nvPr/>
            </p:nvSpPr>
            <p:spPr bwMode="auto">
              <a:xfrm>
                <a:off x="12448825" y="1628725"/>
                <a:ext cx="1114025" cy="693050"/>
              </a:xfrm>
              <a:custGeom>
                <a:avLst/>
                <a:gdLst/>
                <a:ahLst/>
                <a:cxnLst/>
                <a:rect l="l" t="t" r="r" b="b"/>
                <a:pathLst>
                  <a:path w="44561" h="27722" fill="none" stroke="1" extrusionOk="0">
                    <a:moveTo>
                      <a:pt x="1" y="9606"/>
                    </a:moveTo>
                    <a:cubicBezTo>
                      <a:pt x="1" y="9606"/>
                      <a:pt x="639" y="2584"/>
                      <a:pt x="13435" y="1277"/>
                    </a:cubicBezTo>
                    <a:cubicBezTo>
                      <a:pt x="26262" y="1"/>
                      <a:pt x="41795" y="9788"/>
                      <a:pt x="44561" y="27722"/>
                    </a:cubicBezTo>
                  </a:path>
                </a:pathLst>
              </a:custGeom>
              <a:solidFill>
                <a:schemeClr val="dk1"/>
              </a:solidFill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49" name="Google Shape;1649;p40"/>
              <p:cNvSpPr/>
              <p:nvPr/>
            </p:nvSpPr>
            <p:spPr bwMode="auto">
              <a:xfrm>
                <a:off x="12233025" y="2374175"/>
                <a:ext cx="1082100" cy="1147075"/>
              </a:xfrm>
              <a:custGeom>
                <a:avLst/>
                <a:gdLst/>
                <a:ahLst/>
                <a:cxnLst/>
                <a:rect l="l" t="t" r="r" b="b"/>
                <a:pathLst>
                  <a:path w="43284" h="45883" fill="norm" stroke="1" extrusionOk="0">
                    <a:moveTo>
                      <a:pt x="21156" y="1"/>
                    </a:moveTo>
                    <a:cubicBezTo>
                      <a:pt x="21156" y="1"/>
                      <a:pt x="2888" y="5442"/>
                      <a:pt x="1459" y="11764"/>
                    </a:cubicBezTo>
                    <a:cubicBezTo>
                      <a:pt x="0" y="18117"/>
                      <a:pt x="7538" y="25503"/>
                      <a:pt x="7538" y="25503"/>
                    </a:cubicBezTo>
                    <a:cubicBezTo>
                      <a:pt x="7538" y="25503"/>
                      <a:pt x="5927" y="29515"/>
                      <a:pt x="7326" y="36536"/>
                    </a:cubicBezTo>
                    <a:cubicBezTo>
                      <a:pt x="8346" y="41574"/>
                      <a:pt x="12935" y="45883"/>
                      <a:pt x="19861" y="45883"/>
                    </a:cubicBezTo>
                    <a:cubicBezTo>
                      <a:pt x="22630" y="45883"/>
                      <a:pt x="25773" y="45194"/>
                      <a:pt x="29210" y="43588"/>
                    </a:cubicBezTo>
                    <a:cubicBezTo>
                      <a:pt x="41278" y="37965"/>
                      <a:pt x="36870" y="24682"/>
                      <a:pt x="36870" y="24682"/>
                    </a:cubicBezTo>
                    <a:cubicBezTo>
                      <a:pt x="36870" y="24682"/>
                      <a:pt x="40457" y="22737"/>
                      <a:pt x="41885" y="19484"/>
                    </a:cubicBezTo>
                    <a:cubicBezTo>
                      <a:pt x="43284" y="16263"/>
                      <a:pt x="40882" y="8846"/>
                      <a:pt x="40882" y="8846"/>
                    </a:cubicBezTo>
                    <a:lnTo>
                      <a:pt x="2115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50" name="Google Shape;1650;p40"/>
              <p:cNvSpPr/>
              <p:nvPr/>
            </p:nvSpPr>
            <p:spPr bwMode="auto">
              <a:xfrm>
                <a:off x="13771049" y="1778425"/>
                <a:ext cx="142125" cy="250800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10032" fill="norm" stroke="1" extrusionOk="0">
                    <a:moveTo>
                      <a:pt x="1824" y="5290"/>
                    </a:moveTo>
                    <a:cubicBezTo>
                      <a:pt x="1824" y="5290"/>
                      <a:pt x="0" y="913"/>
                      <a:pt x="1702" y="457"/>
                    </a:cubicBezTo>
                    <a:cubicBezTo>
                      <a:pt x="3404" y="1"/>
                      <a:pt x="5684" y="7296"/>
                      <a:pt x="5593" y="8664"/>
                    </a:cubicBezTo>
                    <a:cubicBezTo>
                      <a:pt x="5471" y="10031"/>
                      <a:pt x="3708" y="9636"/>
                      <a:pt x="3192" y="9636"/>
                    </a:cubicBezTo>
                    <a:cubicBezTo>
                      <a:pt x="2645" y="9636"/>
                      <a:pt x="1824" y="5290"/>
                      <a:pt x="1824" y="5290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51" name="Google Shape;1651;p40"/>
              <p:cNvSpPr/>
              <p:nvPr/>
            </p:nvSpPr>
            <p:spPr bwMode="auto">
              <a:xfrm>
                <a:off x="13523325" y="1761725"/>
                <a:ext cx="566125" cy="679350"/>
              </a:xfrm>
              <a:custGeom>
                <a:avLst/>
                <a:gdLst/>
                <a:ahLst/>
                <a:cxnLst/>
                <a:rect l="l" t="t" r="r" b="b"/>
                <a:pathLst>
                  <a:path w="22645" h="27174" fill="norm" stroke="1" extrusionOk="0">
                    <a:moveTo>
                      <a:pt x="22432" y="18541"/>
                    </a:moveTo>
                    <a:cubicBezTo>
                      <a:pt x="22432" y="18541"/>
                      <a:pt x="16292" y="8298"/>
                      <a:pt x="13830" y="5988"/>
                    </a:cubicBezTo>
                    <a:cubicBezTo>
                      <a:pt x="11307" y="3678"/>
                      <a:pt x="3374" y="0"/>
                      <a:pt x="3070" y="1094"/>
                    </a:cubicBezTo>
                    <a:cubicBezTo>
                      <a:pt x="2766" y="2189"/>
                      <a:pt x="9149" y="6292"/>
                      <a:pt x="9149" y="6292"/>
                    </a:cubicBezTo>
                    <a:cubicBezTo>
                      <a:pt x="9149" y="6292"/>
                      <a:pt x="942" y="2523"/>
                      <a:pt x="486" y="3800"/>
                    </a:cubicBezTo>
                    <a:cubicBezTo>
                      <a:pt x="0" y="5198"/>
                      <a:pt x="8359" y="8845"/>
                      <a:pt x="8359" y="8845"/>
                    </a:cubicBezTo>
                    <a:cubicBezTo>
                      <a:pt x="8359" y="8845"/>
                      <a:pt x="1550" y="7751"/>
                      <a:pt x="1246" y="9332"/>
                    </a:cubicBezTo>
                    <a:cubicBezTo>
                      <a:pt x="1064" y="10335"/>
                      <a:pt x="8146" y="11368"/>
                      <a:pt x="8146" y="11368"/>
                    </a:cubicBezTo>
                    <a:cubicBezTo>
                      <a:pt x="8146" y="11368"/>
                      <a:pt x="1885" y="11672"/>
                      <a:pt x="2888" y="13101"/>
                    </a:cubicBezTo>
                    <a:cubicBezTo>
                      <a:pt x="3283" y="13739"/>
                      <a:pt x="9727" y="13708"/>
                      <a:pt x="9727" y="13708"/>
                    </a:cubicBezTo>
                    <a:cubicBezTo>
                      <a:pt x="9727" y="13708"/>
                      <a:pt x="11003" y="16474"/>
                      <a:pt x="13222" y="17356"/>
                    </a:cubicBezTo>
                    <a:cubicBezTo>
                      <a:pt x="13222" y="17356"/>
                      <a:pt x="16353" y="27174"/>
                      <a:pt x="16627" y="27113"/>
                    </a:cubicBezTo>
                    <a:cubicBezTo>
                      <a:pt x="16931" y="27113"/>
                      <a:pt x="22645" y="25472"/>
                      <a:pt x="22645" y="2547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52" name="Google Shape;1652;p40"/>
              <p:cNvSpPr/>
              <p:nvPr/>
            </p:nvSpPr>
            <p:spPr bwMode="auto">
              <a:xfrm>
                <a:off x="10867500" y="2122650"/>
                <a:ext cx="376925" cy="639100"/>
              </a:xfrm>
              <a:custGeom>
                <a:avLst/>
                <a:gdLst/>
                <a:ahLst/>
                <a:cxnLst/>
                <a:rect l="l" t="t" r="r" b="b"/>
                <a:pathLst>
                  <a:path w="15077" h="25564" fill="norm" stroke="1" extrusionOk="0">
                    <a:moveTo>
                      <a:pt x="12219" y="24165"/>
                    </a:moveTo>
                    <a:cubicBezTo>
                      <a:pt x="10943" y="25564"/>
                      <a:pt x="4164" y="24743"/>
                      <a:pt x="4164" y="24834"/>
                    </a:cubicBezTo>
                    <a:cubicBezTo>
                      <a:pt x="4164" y="24834"/>
                      <a:pt x="3982" y="24591"/>
                      <a:pt x="3678" y="24074"/>
                    </a:cubicBezTo>
                    <a:cubicBezTo>
                      <a:pt x="2584" y="22372"/>
                      <a:pt x="0" y="18086"/>
                      <a:pt x="30" y="15655"/>
                    </a:cubicBezTo>
                    <a:cubicBezTo>
                      <a:pt x="61" y="13071"/>
                      <a:pt x="3192" y="11004"/>
                      <a:pt x="5471" y="10214"/>
                    </a:cubicBezTo>
                    <a:cubicBezTo>
                      <a:pt x="5866" y="10062"/>
                      <a:pt x="6262" y="9940"/>
                      <a:pt x="6596" y="9910"/>
                    </a:cubicBezTo>
                    <a:cubicBezTo>
                      <a:pt x="6596" y="9910"/>
                      <a:pt x="4894" y="1"/>
                      <a:pt x="6748" y="457"/>
                    </a:cubicBezTo>
                    <a:cubicBezTo>
                      <a:pt x="7842" y="730"/>
                      <a:pt x="10699" y="12798"/>
                      <a:pt x="11003" y="15472"/>
                    </a:cubicBezTo>
                    <a:cubicBezTo>
                      <a:pt x="11003" y="15472"/>
                      <a:pt x="12067" y="10639"/>
                      <a:pt x="13587" y="10822"/>
                    </a:cubicBezTo>
                    <a:cubicBezTo>
                      <a:pt x="15076" y="10974"/>
                      <a:pt x="13465" y="22798"/>
                      <a:pt x="12219" y="24165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53" name="Google Shape;1653;p40"/>
              <p:cNvSpPr/>
              <p:nvPr/>
            </p:nvSpPr>
            <p:spPr bwMode="auto">
              <a:xfrm>
                <a:off x="10867500" y="2378750"/>
                <a:ext cx="245450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13892" fill="norm" stroke="1" extrusionOk="0">
                    <a:moveTo>
                      <a:pt x="5471" y="0"/>
                    </a:moveTo>
                    <a:cubicBezTo>
                      <a:pt x="3192" y="821"/>
                      <a:pt x="61" y="2857"/>
                      <a:pt x="30" y="5441"/>
                    </a:cubicBezTo>
                    <a:cubicBezTo>
                      <a:pt x="0" y="7873"/>
                      <a:pt x="2584" y="12159"/>
                      <a:pt x="3678" y="13891"/>
                    </a:cubicBezTo>
                    <a:cubicBezTo>
                      <a:pt x="6262" y="13739"/>
                      <a:pt x="8389" y="11915"/>
                      <a:pt x="8997" y="9210"/>
                    </a:cubicBezTo>
                    <a:cubicBezTo>
                      <a:pt x="9818" y="5259"/>
                      <a:pt x="6748" y="243"/>
                      <a:pt x="6748" y="243"/>
                    </a:cubicBezTo>
                    <a:lnTo>
                      <a:pt x="5471" y="0"/>
                    </a:ln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54" name="Google Shape;1654;p40"/>
              <p:cNvSpPr/>
              <p:nvPr/>
            </p:nvSpPr>
            <p:spPr bwMode="auto">
              <a:xfrm>
                <a:off x="10941200" y="2678149"/>
                <a:ext cx="634525" cy="1424050"/>
              </a:xfrm>
              <a:custGeom>
                <a:avLst/>
                <a:gdLst/>
                <a:ahLst/>
                <a:cxnLst/>
                <a:rect l="l" t="t" r="r" b="b"/>
                <a:pathLst>
                  <a:path w="25381" h="56962" fill="norm" stroke="1" extrusionOk="0">
                    <a:moveTo>
                      <a:pt x="10609" y="730"/>
                    </a:moveTo>
                    <a:cubicBezTo>
                      <a:pt x="10609" y="730"/>
                      <a:pt x="25381" y="34985"/>
                      <a:pt x="23192" y="46293"/>
                    </a:cubicBezTo>
                    <a:cubicBezTo>
                      <a:pt x="21125" y="56961"/>
                      <a:pt x="9241" y="56384"/>
                      <a:pt x="5411" y="49211"/>
                    </a:cubicBezTo>
                    <a:cubicBezTo>
                      <a:pt x="1551" y="42037"/>
                      <a:pt x="0" y="2766"/>
                      <a:pt x="0" y="2766"/>
                    </a:cubicBezTo>
                    <a:cubicBezTo>
                      <a:pt x="0" y="2766"/>
                      <a:pt x="5441" y="0"/>
                      <a:pt x="10609" y="7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55" name="Google Shape;1655;p40"/>
              <p:cNvSpPr/>
              <p:nvPr/>
            </p:nvSpPr>
            <p:spPr bwMode="auto">
              <a:xfrm>
                <a:off x="13376650" y="2947150"/>
                <a:ext cx="1248525" cy="1071450"/>
              </a:xfrm>
              <a:custGeom>
                <a:avLst/>
                <a:gdLst/>
                <a:ahLst/>
                <a:cxnLst/>
                <a:rect l="l" t="t" r="r" b="b"/>
                <a:pathLst>
                  <a:path w="49941" h="42858" fill="norm" stroke="1" extrusionOk="0">
                    <a:moveTo>
                      <a:pt x="49576" y="18420"/>
                    </a:moveTo>
                    <a:lnTo>
                      <a:pt x="47357" y="19605"/>
                    </a:lnTo>
                    <a:lnTo>
                      <a:pt x="32038" y="27691"/>
                    </a:lnTo>
                    <a:lnTo>
                      <a:pt x="3435" y="42858"/>
                    </a:lnTo>
                    <a:cubicBezTo>
                      <a:pt x="3435" y="42858"/>
                      <a:pt x="1" y="28146"/>
                      <a:pt x="2220" y="17690"/>
                    </a:cubicBezTo>
                    <a:cubicBezTo>
                      <a:pt x="2706" y="15350"/>
                      <a:pt x="3496" y="13222"/>
                      <a:pt x="4651" y="11520"/>
                    </a:cubicBezTo>
                    <a:lnTo>
                      <a:pt x="47114" y="0"/>
                    </a:lnTo>
                    <a:cubicBezTo>
                      <a:pt x="47114" y="0"/>
                      <a:pt x="48816" y="3678"/>
                      <a:pt x="49515" y="9484"/>
                    </a:cubicBezTo>
                    <a:cubicBezTo>
                      <a:pt x="49850" y="12128"/>
                      <a:pt x="49941" y="15107"/>
                      <a:pt x="49576" y="184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56" name="Google Shape;1656;p40"/>
              <p:cNvSpPr/>
              <p:nvPr/>
            </p:nvSpPr>
            <p:spPr bwMode="auto">
              <a:xfrm>
                <a:off x="13492925" y="2947900"/>
                <a:ext cx="1062350" cy="288025"/>
              </a:xfrm>
              <a:custGeom>
                <a:avLst/>
                <a:gdLst/>
                <a:ahLst/>
                <a:cxnLst/>
                <a:rect l="l" t="t" r="r" b="b"/>
                <a:pathLst>
                  <a:path w="42494" h="11521" fill="none" stroke="1" extrusionOk="0">
                    <a:moveTo>
                      <a:pt x="0" y="11521"/>
                    </a:moveTo>
                    <a:lnTo>
                      <a:pt x="42493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57" name="Google Shape;1657;p40"/>
              <p:cNvSpPr/>
              <p:nvPr/>
            </p:nvSpPr>
            <p:spPr bwMode="auto">
              <a:xfrm>
                <a:off x="13376650" y="3390150"/>
                <a:ext cx="800950" cy="629225"/>
              </a:xfrm>
              <a:custGeom>
                <a:avLst/>
                <a:gdLst/>
                <a:ahLst/>
                <a:cxnLst/>
                <a:rect l="l" t="t" r="r" b="b"/>
                <a:pathLst>
                  <a:path w="32038" h="25169" fill="norm" stroke="1" extrusionOk="0">
                    <a:moveTo>
                      <a:pt x="2220" y="1"/>
                    </a:moveTo>
                    <a:lnTo>
                      <a:pt x="2220" y="1"/>
                    </a:lnTo>
                    <a:cubicBezTo>
                      <a:pt x="1" y="10518"/>
                      <a:pt x="3435" y="25168"/>
                      <a:pt x="3435" y="25168"/>
                    </a:cubicBezTo>
                    <a:lnTo>
                      <a:pt x="32038" y="10001"/>
                    </a:lnTo>
                    <a:cubicBezTo>
                      <a:pt x="19758" y="9819"/>
                      <a:pt x="4135" y="1977"/>
                      <a:pt x="2220" y="1"/>
                    </a:cubicBez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58" name="Google Shape;1658;p40"/>
              <p:cNvSpPr/>
              <p:nvPr/>
            </p:nvSpPr>
            <p:spPr bwMode="auto">
              <a:xfrm>
                <a:off x="11973900" y="3149275"/>
                <a:ext cx="1646700" cy="2331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93255" fill="norm" stroke="1" extrusionOk="0">
                    <a:moveTo>
                      <a:pt x="65868" y="68056"/>
                    </a:moveTo>
                    <a:lnTo>
                      <a:pt x="65868" y="72281"/>
                    </a:lnTo>
                    <a:cubicBezTo>
                      <a:pt x="65868" y="73375"/>
                      <a:pt x="65868" y="74500"/>
                      <a:pt x="65837" y="75655"/>
                    </a:cubicBezTo>
                    <a:cubicBezTo>
                      <a:pt x="65837" y="77053"/>
                      <a:pt x="65807" y="78451"/>
                      <a:pt x="65777" y="79880"/>
                    </a:cubicBezTo>
                    <a:cubicBezTo>
                      <a:pt x="65716" y="80974"/>
                      <a:pt x="65685" y="82099"/>
                      <a:pt x="65655" y="83254"/>
                    </a:cubicBezTo>
                    <a:cubicBezTo>
                      <a:pt x="65533" y="86567"/>
                      <a:pt x="65351" y="89911"/>
                      <a:pt x="65108" y="93254"/>
                    </a:cubicBezTo>
                    <a:lnTo>
                      <a:pt x="304" y="93254"/>
                    </a:lnTo>
                    <a:cubicBezTo>
                      <a:pt x="304" y="93254"/>
                      <a:pt x="152" y="89485"/>
                      <a:pt x="31" y="83254"/>
                    </a:cubicBezTo>
                    <a:cubicBezTo>
                      <a:pt x="31" y="82190"/>
                      <a:pt x="0" y="81096"/>
                      <a:pt x="0" y="79880"/>
                    </a:cubicBezTo>
                    <a:lnTo>
                      <a:pt x="0" y="75655"/>
                    </a:lnTo>
                    <a:lnTo>
                      <a:pt x="0" y="72281"/>
                    </a:lnTo>
                    <a:cubicBezTo>
                      <a:pt x="0" y="70913"/>
                      <a:pt x="0" y="69485"/>
                      <a:pt x="31" y="68056"/>
                    </a:cubicBezTo>
                    <a:cubicBezTo>
                      <a:pt x="31" y="66962"/>
                      <a:pt x="61" y="65837"/>
                      <a:pt x="61" y="64682"/>
                    </a:cubicBezTo>
                    <a:cubicBezTo>
                      <a:pt x="122" y="63314"/>
                      <a:pt x="122" y="61886"/>
                      <a:pt x="152" y="60457"/>
                    </a:cubicBezTo>
                    <a:cubicBezTo>
                      <a:pt x="183" y="59363"/>
                      <a:pt x="183" y="58208"/>
                      <a:pt x="213" y="57083"/>
                    </a:cubicBezTo>
                    <a:cubicBezTo>
                      <a:pt x="274" y="55715"/>
                      <a:pt x="304" y="54287"/>
                      <a:pt x="335" y="52858"/>
                    </a:cubicBezTo>
                    <a:cubicBezTo>
                      <a:pt x="365" y="51764"/>
                      <a:pt x="426" y="50609"/>
                      <a:pt x="487" y="49484"/>
                    </a:cubicBezTo>
                    <a:cubicBezTo>
                      <a:pt x="578" y="48056"/>
                      <a:pt x="608" y="46658"/>
                      <a:pt x="669" y="45259"/>
                    </a:cubicBezTo>
                    <a:cubicBezTo>
                      <a:pt x="730" y="44165"/>
                      <a:pt x="791" y="43010"/>
                      <a:pt x="882" y="41886"/>
                    </a:cubicBezTo>
                    <a:cubicBezTo>
                      <a:pt x="943" y="40457"/>
                      <a:pt x="1034" y="39059"/>
                      <a:pt x="1125" y="37661"/>
                    </a:cubicBezTo>
                    <a:cubicBezTo>
                      <a:pt x="1216" y="36566"/>
                      <a:pt x="1277" y="35411"/>
                      <a:pt x="1368" y="34287"/>
                    </a:cubicBezTo>
                    <a:cubicBezTo>
                      <a:pt x="2158" y="23739"/>
                      <a:pt x="3374" y="12949"/>
                      <a:pt x="5228" y="2888"/>
                    </a:cubicBezTo>
                    <a:cubicBezTo>
                      <a:pt x="5228" y="2888"/>
                      <a:pt x="11855" y="1338"/>
                      <a:pt x="21794" y="578"/>
                    </a:cubicBezTo>
                    <a:cubicBezTo>
                      <a:pt x="22463" y="517"/>
                      <a:pt x="23101" y="456"/>
                      <a:pt x="23739" y="426"/>
                    </a:cubicBezTo>
                    <a:cubicBezTo>
                      <a:pt x="28511" y="122"/>
                      <a:pt x="34013" y="0"/>
                      <a:pt x="39849" y="304"/>
                    </a:cubicBezTo>
                    <a:lnTo>
                      <a:pt x="41794" y="426"/>
                    </a:lnTo>
                    <a:cubicBezTo>
                      <a:pt x="47873" y="851"/>
                      <a:pt x="54287" y="1763"/>
                      <a:pt x="60700" y="3344"/>
                    </a:cubicBezTo>
                    <a:cubicBezTo>
                      <a:pt x="60700" y="3344"/>
                      <a:pt x="62798" y="15837"/>
                      <a:pt x="64318" y="34287"/>
                    </a:cubicBezTo>
                    <a:cubicBezTo>
                      <a:pt x="64409" y="35381"/>
                      <a:pt x="64500" y="36505"/>
                      <a:pt x="64591" y="37661"/>
                    </a:cubicBezTo>
                    <a:cubicBezTo>
                      <a:pt x="64713" y="39028"/>
                      <a:pt x="64774" y="40427"/>
                      <a:pt x="64895" y="41886"/>
                    </a:cubicBezTo>
                    <a:cubicBezTo>
                      <a:pt x="64956" y="42980"/>
                      <a:pt x="65047" y="44104"/>
                      <a:pt x="65108" y="45259"/>
                    </a:cubicBezTo>
                    <a:cubicBezTo>
                      <a:pt x="65199" y="46627"/>
                      <a:pt x="65260" y="48025"/>
                      <a:pt x="65351" y="49484"/>
                    </a:cubicBezTo>
                    <a:cubicBezTo>
                      <a:pt x="65381" y="50579"/>
                      <a:pt x="65442" y="51703"/>
                      <a:pt x="65503" y="52858"/>
                    </a:cubicBezTo>
                    <a:cubicBezTo>
                      <a:pt x="65533" y="54257"/>
                      <a:pt x="65594" y="55624"/>
                      <a:pt x="65655" y="57083"/>
                    </a:cubicBezTo>
                    <a:cubicBezTo>
                      <a:pt x="65685" y="58178"/>
                      <a:pt x="65716" y="59302"/>
                      <a:pt x="65777" y="60457"/>
                    </a:cubicBezTo>
                    <a:cubicBezTo>
                      <a:pt x="65807" y="61855"/>
                      <a:pt x="65837" y="63254"/>
                      <a:pt x="65837" y="64682"/>
                    </a:cubicBezTo>
                    <a:cubicBezTo>
                      <a:pt x="65868" y="65807"/>
                      <a:pt x="65868" y="66962"/>
                      <a:pt x="65868" y="680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59" name="Google Shape;1659;p40"/>
              <p:cNvSpPr/>
              <p:nvPr/>
            </p:nvSpPr>
            <p:spPr bwMode="auto">
              <a:xfrm>
                <a:off x="12104600" y="3151550"/>
                <a:ext cx="1386825" cy="83625"/>
              </a:xfrm>
              <a:custGeom>
                <a:avLst/>
                <a:gdLst/>
                <a:ahLst/>
                <a:cxnLst/>
                <a:rect l="l" t="t" r="r" b="b"/>
                <a:pathLst>
                  <a:path w="55473" h="3345" fill="none" stroke="1" extrusionOk="0">
                    <a:moveTo>
                      <a:pt x="0" y="2888"/>
                    </a:moveTo>
                    <a:cubicBezTo>
                      <a:pt x="0" y="2888"/>
                      <a:pt x="6627" y="1308"/>
                      <a:pt x="16566" y="548"/>
                    </a:cubicBezTo>
                    <a:cubicBezTo>
                      <a:pt x="17204" y="517"/>
                      <a:pt x="17873" y="426"/>
                      <a:pt x="18511" y="396"/>
                    </a:cubicBezTo>
                    <a:cubicBezTo>
                      <a:pt x="23283" y="92"/>
                      <a:pt x="28755" y="1"/>
                      <a:pt x="34621" y="305"/>
                    </a:cubicBezTo>
                    <a:lnTo>
                      <a:pt x="36566" y="396"/>
                    </a:lnTo>
                    <a:cubicBezTo>
                      <a:pt x="42645" y="821"/>
                      <a:pt x="49059" y="1733"/>
                      <a:pt x="55472" y="3344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60" name="Google Shape;1660;p40"/>
              <p:cNvSpPr/>
              <p:nvPr/>
            </p:nvSpPr>
            <p:spPr bwMode="auto">
              <a:xfrm>
                <a:off x="12520250" y="3151550"/>
                <a:ext cx="499275" cy="305500"/>
              </a:xfrm>
              <a:custGeom>
                <a:avLst/>
                <a:gdLst/>
                <a:ahLst/>
                <a:cxnLst/>
                <a:rect l="l" t="t" r="r" b="b"/>
                <a:pathLst>
                  <a:path w="19971" h="12220" fill="norm" stroke="1" extrusionOk="0">
                    <a:moveTo>
                      <a:pt x="19971" y="426"/>
                    </a:moveTo>
                    <a:lnTo>
                      <a:pt x="19971" y="2219"/>
                    </a:lnTo>
                    <a:cubicBezTo>
                      <a:pt x="19971" y="7721"/>
                      <a:pt x="15503" y="12220"/>
                      <a:pt x="9971" y="12220"/>
                    </a:cubicBezTo>
                    <a:cubicBezTo>
                      <a:pt x="4469" y="12220"/>
                      <a:pt x="1" y="7721"/>
                      <a:pt x="1" y="2219"/>
                    </a:cubicBezTo>
                    <a:lnTo>
                      <a:pt x="1" y="548"/>
                    </a:lnTo>
                    <a:cubicBezTo>
                      <a:pt x="639" y="517"/>
                      <a:pt x="1277" y="426"/>
                      <a:pt x="1916" y="396"/>
                    </a:cubicBezTo>
                    <a:cubicBezTo>
                      <a:pt x="6718" y="92"/>
                      <a:pt x="12189" y="1"/>
                      <a:pt x="18025" y="305"/>
                    </a:cubicBezTo>
                    <a:cubicBezTo>
                      <a:pt x="18694" y="335"/>
                      <a:pt x="19332" y="365"/>
                      <a:pt x="19971" y="42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61" name="Google Shape;1661;p40"/>
              <p:cNvSpPr/>
              <p:nvPr/>
            </p:nvSpPr>
            <p:spPr bwMode="auto">
              <a:xfrm>
                <a:off x="12628150" y="2705500"/>
                <a:ext cx="283475" cy="659600"/>
              </a:xfrm>
              <a:custGeom>
                <a:avLst/>
                <a:gdLst/>
                <a:ahLst/>
                <a:cxnLst/>
                <a:rect l="l" t="t" r="r" b="b"/>
                <a:pathLst>
                  <a:path w="11339" h="26384" fill="norm" stroke="1" extrusionOk="0">
                    <a:moveTo>
                      <a:pt x="11339" y="5684"/>
                    </a:moveTo>
                    <a:lnTo>
                      <a:pt x="11339" y="20730"/>
                    </a:lnTo>
                    <a:cubicBezTo>
                      <a:pt x="11339" y="23861"/>
                      <a:pt x="8785" y="26384"/>
                      <a:pt x="5655" y="26384"/>
                    </a:cubicBezTo>
                    <a:cubicBezTo>
                      <a:pt x="2524" y="26384"/>
                      <a:pt x="1" y="23831"/>
                      <a:pt x="1" y="20730"/>
                    </a:cubicBezTo>
                    <a:lnTo>
                      <a:pt x="1" y="5684"/>
                    </a:lnTo>
                    <a:lnTo>
                      <a:pt x="1" y="5593"/>
                    </a:lnTo>
                    <a:cubicBezTo>
                      <a:pt x="31" y="2493"/>
                      <a:pt x="2585" y="0"/>
                      <a:pt x="5655" y="0"/>
                    </a:cubicBezTo>
                    <a:cubicBezTo>
                      <a:pt x="7235" y="0"/>
                      <a:pt x="8664" y="669"/>
                      <a:pt x="9697" y="1672"/>
                    </a:cubicBezTo>
                    <a:cubicBezTo>
                      <a:pt x="10275" y="2250"/>
                      <a:pt x="10670" y="2888"/>
                      <a:pt x="10974" y="3648"/>
                    </a:cubicBezTo>
                    <a:cubicBezTo>
                      <a:pt x="11217" y="4256"/>
                      <a:pt x="11339" y="4985"/>
                      <a:pt x="11339" y="5684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62" name="Google Shape;1662;p40"/>
              <p:cNvSpPr/>
              <p:nvPr/>
            </p:nvSpPr>
            <p:spPr bwMode="auto">
              <a:xfrm>
                <a:off x="12627400" y="2798200"/>
                <a:ext cx="284225" cy="344925"/>
              </a:xfrm>
              <a:custGeom>
                <a:avLst/>
                <a:gdLst/>
                <a:ahLst/>
                <a:cxnLst/>
                <a:rect l="l" t="t" r="r" b="b"/>
                <a:pathLst>
                  <a:path w="11369" h="13797" fill="norm" stroke="1" extrusionOk="0">
                    <a:moveTo>
                      <a:pt x="7660" y="1"/>
                    </a:moveTo>
                    <a:lnTo>
                      <a:pt x="1" y="1916"/>
                    </a:lnTo>
                    <a:lnTo>
                      <a:pt x="1" y="2007"/>
                    </a:lnTo>
                    <a:lnTo>
                      <a:pt x="1" y="11490"/>
                    </a:lnTo>
                    <a:cubicBezTo>
                      <a:pt x="1495" y="12518"/>
                      <a:pt x="4030" y="13796"/>
                      <a:pt x="7716" y="13796"/>
                    </a:cubicBezTo>
                    <a:cubicBezTo>
                      <a:pt x="8828" y="13796"/>
                      <a:pt x="10044" y="13680"/>
                      <a:pt x="11369" y="13405"/>
                    </a:cubicBezTo>
                    <a:lnTo>
                      <a:pt x="11369" y="1976"/>
                    </a:lnTo>
                    <a:cubicBezTo>
                      <a:pt x="11369" y="1277"/>
                      <a:pt x="11247" y="548"/>
                      <a:pt x="10943" y="1"/>
                    </a:cubicBez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63" name="Google Shape;1663;p40"/>
              <p:cNvSpPr/>
              <p:nvPr/>
            </p:nvSpPr>
            <p:spPr bwMode="auto">
              <a:xfrm>
                <a:off x="12333325" y="1998800"/>
                <a:ext cx="859450" cy="1039550"/>
              </a:xfrm>
              <a:custGeom>
                <a:avLst/>
                <a:gdLst/>
                <a:ahLst/>
                <a:cxnLst/>
                <a:rect l="l" t="t" r="r" b="b"/>
                <a:pathLst>
                  <a:path w="34378" h="41582" fill="norm" stroke="1" extrusionOk="0">
                    <a:moveTo>
                      <a:pt x="34378" y="20882"/>
                    </a:moveTo>
                    <a:cubicBezTo>
                      <a:pt x="33679" y="28329"/>
                      <a:pt x="31551" y="41035"/>
                      <a:pt x="17296" y="41278"/>
                    </a:cubicBezTo>
                    <a:cubicBezTo>
                      <a:pt x="304" y="41582"/>
                      <a:pt x="0" y="24013"/>
                      <a:pt x="730" y="13982"/>
                    </a:cubicBezTo>
                    <a:cubicBezTo>
                      <a:pt x="1733" y="730"/>
                      <a:pt x="11004" y="1"/>
                      <a:pt x="11004" y="1"/>
                    </a:cubicBezTo>
                    <a:cubicBezTo>
                      <a:pt x="17508" y="2645"/>
                      <a:pt x="18207" y="10913"/>
                      <a:pt x="21916" y="13709"/>
                    </a:cubicBezTo>
                    <a:cubicBezTo>
                      <a:pt x="23314" y="14803"/>
                      <a:pt x="25472" y="15381"/>
                      <a:pt x="27630" y="15776"/>
                    </a:cubicBezTo>
                    <a:cubicBezTo>
                      <a:pt x="28025" y="17843"/>
                      <a:pt x="29423" y="20669"/>
                      <a:pt x="34378" y="2088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64" name="Google Shape;1664;p40"/>
              <p:cNvSpPr/>
              <p:nvPr/>
            </p:nvSpPr>
            <p:spPr bwMode="auto">
              <a:xfrm>
                <a:off x="12616775" y="2792125"/>
                <a:ext cx="325250" cy="108700"/>
              </a:xfrm>
              <a:custGeom>
                <a:avLst/>
                <a:gdLst/>
                <a:ahLst/>
                <a:cxnLst/>
                <a:rect l="l" t="t" r="r" b="b"/>
                <a:pathLst>
                  <a:path w="13010" h="4348" fill="norm" stroke="1" extrusionOk="0">
                    <a:moveTo>
                      <a:pt x="0" y="0"/>
                    </a:moveTo>
                    <a:cubicBezTo>
                      <a:pt x="0" y="2402"/>
                      <a:pt x="2918" y="4347"/>
                      <a:pt x="6505" y="4347"/>
                    </a:cubicBezTo>
                    <a:cubicBezTo>
                      <a:pt x="10061" y="4347"/>
                      <a:pt x="13009" y="2402"/>
                      <a:pt x="130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65" name="Google Shape;1665;p40"/>
              <p:cNvSpPr/>
              <p:nvPr/>
            </p:nvSpPr>
            <p:spPr bwMode="auto">
              <a:xfrm>
                <a:off x="13853875" y="2165975"/>
                <a:ext cx="943050" cy="1367075"/>
              </a:xfrm>
              <a:custGeom>
                <a:avLst/>
                <a:gdLst/>
                <a:ahLst/>
                <a:cxnLst/>
                <a:rect l="l" t="t" r="r" b="b"/>
                <a:pathLst>
                  <a:path w="37722" h="54683" fill="norm" stroke="1" extrusionOk="0">
                    <a:moveTo>
                      <a:pt x="0" y="5441"/>
                    </a:moveTo>
                    <a:cubicBezTo>
                      <a:pt x="0" y="5441"/>
                      <a:pt x="11459" y="40943"/>
                      <a:pt x="20548" y="47995"/>
                    </a:cubicBezTo>
                    <a:cubicBezTo>
                      <a:pt x="29089" y="54682"/>
                      <a:pt x="37721" y="46415"/>
                      <a:pt x="35806" y="38451"/>
                    </a:cubicBezTo>
                    <a:cubicBezTo>
                      <a:pt x="33952" y="30518"/>
                      <a:pt x="9301" y="1"/>
                      <a:pt x="9301" y="1"/>
                    </a:cubicBezTo>
                    <a:cubicBezTo>
                      <a:pt x="9301" y="1"/>
                      <a:pt x="3435" y="1520"/>
                      <a:pt x="0" y="544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66" name="Google Shape;1666;p40"/>
              <p:cNvSpPr/>
              <p:nvPr/>
            </p:nvSpPr>
            <p:spPr bwMode="auto">
              <a:xfrm>
                <a:off x="10852300" y="2348350"/>
                <a:ext cx="240150" cy="2941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1764" fill="norm" stroke="1" extrusionOk="0">
                    <a:moveTo>
                      <a:pt x="7204" y="912"/>
                    </a:moveTo>
                    <a:cubicBezTo>
                      <a:pt x="7204" y="912"/>
                      <a:pt x="9605" y="5593"/>
                      <a:pt x="8906" y="8298"/>
                    </a:cubicBezTo>
                    <a:cubicBezTo>
                      <a:pt x="8237" y="10943"/>
                      <a:pt x="6079" y="4225"/>
                      <a:pt x="6079" y="4225"/>
                    </a:cubicBezTo>
                    <a:cubicBezTo>
                      <a:pt x="6079" y="4225"/>
                      <a:pt x="7538" y="9210"/>
                      <a:pt x="6839" y="9879"/>
                    </a:cubicBezTo>
                    <a:cubicBezTo>
                      <a:pt x="6110" y="10578"/>
                      <a:pt x="4134" y="5684"/>
                      <a:pt x="4134" y="5684"/>
                    </a:cubicBezTo>
                    <a:cubicBezTo>
                      <a:pt x="4134" y="5684"/>
                      <a:pt x="5502" y="9879"/>
                      <a:pt x="4620" y="10578"/>
                    </a:cubicBezTo>
                    <a:cubicBezTo>
                      <a:pt x="3739" y="11247"/>
                      <a:pt x="2584" y="7265"/>
                      <a:pt x="2584" y="7265"/>
                    </a:cubicBezTo>
                    <a:cubicBezTo>
                      <a:pt x="2584" y="7265"/>
                      <a:pt x="3830" y="11004"/>
                      <a:pt x="2736" y="11368"/>
                    </a:cubicBezTo>
                    <a:cubicBezTo>
                      <a:pt x="1611" y="11764"/>
                      <a:pt x="335" y="8602"/>
                      <a:pt x="183" y="6171"/>
                    </a:cubicBezTo>
                    <a:cubicBezTo>
                      <a:pt x="0" y="3709"/>
                      <a:pt x="3952" y="0"/>
                      <a:pt x="7204" y="91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67" name="Google Shape;1667;p40"/>
              <p:cNvSpPr/>
              <p:nvPr/>
            </p:nvSpPr>
            <p:spPr bwMode="auto">
              <a:xfrm>
                <a:off x="12723900" y="2671300"/>
                <a:ext cx="438500" cy="234075"/>
              </a:xfrm>
              <a:custGeom>
                <a:avLst/>
                <a:gdLst/>
                <a:ahLst/>
                <a:cxnLst/>
                <a:rect l="l" t="t" r="r" b="b"/>
                <a:pathLst>
                  <a:path w="17540" h="9363" fill="none" stroke="1" extrusionOk="0">
                    <a:moveTo>
                      <a:pt x="17539" y="1"/>
                    </a:moveTo>
                    <a:cubicBezTo>
                      <a:pt x="17539" y="1"/>
                      <a:pt x="13831" y="9210"/>
                      <a:pt x="1" y="9362"/>
                    </a:cubicBezTo>
                  </a:path>
                </a:pathLst>
              </a:custGeom>
              <a:noFill/>
              <a:ln w="121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68" name="Google Shape;1668;p40"/>
              <p:cNvSpPr/>
              <p:nvPr/>
            </p:nvSpPr>
            <p:spPr bwMode="auto">
              <a:xfrm>
                <a:off x="12673750" y="2852150"/>
                <a:ext cx="140600" cy="93500"/>
              </a:xfrm>
              <a:custGeom>
                <a:avLst/>
                <a:gdLst/>
                <a:ahLst/>
                <a:cxnLst/>
                <a:rect l="l" t="t" r="r" b="b"/>
                <a:pathLst>
                  <a:path w="5624" h="3740" fill="norm" stroke="1" extrusionOk="0">
                    <a:moveTo>
                      <a:pt x="5624" y="1885"/>
                    </a:moveTo>
                    <a:cubicBezTo>
                      <a:pt x="5624" y="2919"/>
                      <a:pt x="4378" y="3739"/>
                      <a:pt x="2827" y="3739"/>
                    </a:cubicBezTo>
                    <a:cubicBezTo>
                      <a:pt x="1247" y="3739"/>
                      <a:pt x="1" y="2919"/>
                      <a:pt x="1" y="1885"/>
                    </a:cubicBezTo>
                    <a:cubicBezTo>
                      <a:pt x="1" y="852"/>
                      <a:pt x="1247" y="31"/>
                      <a:pt x="2827" y="31"/>
                    </a:cubicBezTo>
                    <a:cubicBezTo>
                      <a:pt x="4378" y="1"/>
                      <a:pt x="5624" y="821"/>
                      <a:pt x="5624" y="1885"/>
                    </a:cubicBezTo>
                    <a:close/>
                  </a:path>
                </a:pathLst>
              </a:custGeom>
              <a:solidFill>
                <a:srgbClr val="AF93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69" name="Google Shape;1669;p40"/>
              <p:cNvSpPr/>
              <p:nvPr/>
            </p:nvSpPr>
            <p:spPr bwMode="auto">
              <a:xfrm>
                <a:off x="12680600" y="2860525"/>
                <a:ext cx="133750" cy="8512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3405" fill="norm" stroke="1" extrusionOk="0">
                    <a:moveTo>
                      <a:pt x="4134" y="0"/>
                    </a:moveTo>
                    <a:lnTo>
                      <a:pt x="4134" y="0"/>
                    </a:lnTo>
                    <a:cubicBezTo>
                      <a:pt x="4286" y="213"/>
                      <a:pt x="4408" y="486"/>
                      <a:pt x="4408" y="790"/>
                    </a:cubicBezTo>
                    <a:cubicBezTo>
                      <a:pt x="4408" y="1824"/>
                      <a:pt x="3131" y="2645"/>
                      <a:pt x="1581" y="2645"/>
                    </a:cubicBezTo>
                    <a:cubicBezTo>
                      <a:pt x="973" y="2645"/>
                      <a:pt x="456" y="2553"/>
                      <a:pt x="0" y="2341"/>
                    </a:cubicBezTo>
                    <a:lnTo>
                      <a:pt x="0" y="2341"/>
                    </a:lnTo>
                    <a:cubicBezTo>
                      <a:pt x="456" y="2948"/>
                      <a:pt x="1398" y="3404"/>
                      <a:pt x="2553" y="3404"/>
                    </a:cubicBezTo>
                    <a:cubicBezTo>
                      <a:pt x="4104" y="3404"/>
                      <a:pt x="5350" y="2584"/>
                      <a:pt x="5350" y="1550"/>
                    </a:cubicBezTo>
                    <a:cubicBezTo>
                      <a:pt x="5350" y="912"/>
                      <a:pt x="4864" y="334"/>
                      <a:pt x="4134" y="0"/>
                    </a:cubicBezTo>
                    <a:close/>
                  </a:path>
                </a:pathLst>
              </a:custGeom>
              <a:solidFill>
                <a:srgbClr val="444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70" name="Google Shape;1670;p40"/>
              <p:cNvSpPr/>
              <p:nvPr/>
            </p:nvSpPr>
            <p:spPr bwMode="auto">
              <a:xfrm>
                <a:off x="13105375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fill="norm" stroke="1" extrusionOk="0">
                    <a:moveTo>
                      <a:pt x="1004" y="5168"/>
                    </a:moveTo>
                    <a:cubicBezTo>
                      <a:pt x="2037" y="2098"/>
                      <a:pt x="4134" y="1"/>
                      <a:pt x="5654" y="518"/>
                    </a:cubicBezTo>
                    <a:lnTo>
                      <a:pt x="6991" y="943"/>
                    </a:lnTo>
                    <a:cubicBezTo>
                      <a:pt x="6748" y="882"/>
                      <a:pt x="6536" y="852"/>
                      <a:pt x="6262" y="913"/>
                    </a:cubicBezTo>
                    <a:cubicBezTo>
                      <a:pt x="4864" y="1126"/>
                      <a:pt x="3253" y="3041"/>
                      <a:pt x="2341" y="5624"/>
                    </a:cubicBezTo>
                    <a:cubicBezTo>
                      <a:pt x="1459" y="8269"/>
                      <a:pt x="1611" y="10761"/>
                      <a:pt x="2614" y="11764"/>
                    </a:cubicBezTo>
                    <a:cubicBezTo>
                      <a:pt x="2797" y="11946"/>
                      <a:pt x="2979" y="12068"/>
                      <a:pt x="3222" y="12129"/>
                    </a:cubicBezTo>
                    <a:lnTo>
                      <a:pt x="1885" y="11673"/>
                    </a:lnTo>
                    <a:cubicBezTo>
                      <a:pt x="365" y="11187"/>
                      <a:pt x="0" y="8269"/>
                      <a:pt x="1004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71" name="Google Shape;1671;p40"/>
              <p:cNvSpPr/>
              <p:nvPr/>
            </p:nvSpPr>
            <p:spPr bwMode="auto">
              <a:xfrm>
                <a:off x="13141850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fill="norm" stroke="1" extrusionOk="0">
                    <a:moveTo>
                      <a:pt x="4803" y="0"/>
                    </a:moveTo>
                    <a:cubicBezTo>
                      <a:pt x="3405" y="183"/>
                      <a:pt x="1763" y="2098"/>
                      <a:pt x="882" y="4712"/>
                    </a:cubicBezTo>
                    <a:cubicBezTo>
                      <a:pt x="0" y="7326"/>
                      <a:pt x="152" y="9849"/>
                      <a:pt x="1186" y="10882"/>
                    </a:cubicBezTo>
                    <a:cubicBezTo>
                      <a:pt x="2098" y="10700"/>
                      <a:pt x="3162" y="9788"/>
                      <a:pt x="3982" y="8420"/>
                    </a:cubicBezTo>
                    <a:cubicBezTo>
                      <a:pt x="4408" y="7751"/>
                      <a:pt x="4742" y="6991"/>
                      <a:pt x="5046" y="6110"/>
                    </a:cubicBezTo>
                    <a:cubicBezTo>
                      <a:pt x="5320" y="5289"/>
                      <a:pt x="5502" y="4438"/>
                      <a:pt x="5593" y="3648"/>
                    </a:cubicBezTo>
                    <a:cubicBezTo>
                      <a:pt x="5745" y="2007"/>
                      <a:pt x="5472" y="700"/>
                      <a:pt x="48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72" name="Google Shape;1672;p40"/>
              <p:cNvSpPr/>
              <p:nvPr/>
            </p:nvSpPr>
            <p:spPr bwMode="auto">
              <a:xfrm>
                <a:off x="13141850" y="2457025"/>
                <a:ext cx="185425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11733" fill="norm" stroke="1" extrusionOk="0">
                    <a:moveTo>
                      <a:pt x="882" y="4742"/>
                    </a:moveTo>
                    <a:cubicBezTo>
                      <a:pt x="1763" y="2128"/>
                      <a:pt x="3405" y="213"/>
                      <a:pt x="4803" y="30"/>
                    </a:cubicBezTo>
                    <a:cubicBezTo>
                      <a:pt x="5077" y="0"/>
                      <a:pt x="5289" y="0"/>
                      <a:pt x="5532" y="61"/>
                    </a:cubicBezTo>
                    <a:cubicBezTo>
                      <a:pt x="7052" y="578"/>
                      <a:pt x="7417" y="3496"/>
                      <a:pt x="6384" y="6565"/>
                    </a:cubicBezTo>
                    <a:cubicBezTo>
                      <a:pt x="5380" y="9635"/>
                      <a:pt x="3283" y="11733"/>
                      <a:pt x="1763" y="11246"/>
                    </a:cubicBezTo>
                    <a:cubicBezTo>
                      <a:pt x="1520" y="11155"/>
                      <a:pt x="1338" y="11064"/>
                      <a:pt x="1155" y="10851"/>
                    </a:cubicBezTo>
                    <a:cubicBezTo>
                      <a:pt x="152" y="9879"/>
                      <a:pt x="0" y="7356"/>
                      <a:pt x="882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73" name="Google Shape;1673;p40"/>
              <p:cNvSpPr/>
              <p:nvPr/>
            </p:nvSpPr>
            <p:spPr bwMode="auto">
              <a:xfrm>
                <a:off x="13176050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fill="norm" stroke="1" extrusionOk="0">
                    <a:moveTo>
                      <a:pt x="608" y="3131"/>
                    </a:moveTo>
                    <a:cubicBezTo>
                      <a:pt x="1216" y="1246"/>
                      <a:pt x="2493" y="0"/>
                      <a:pt x="3405" y="304"/>
                    </a:cubicBezTo>
                    <a:cubicBezTo>
                      <a:pt x="4316" y="608"/>
                      <a:pt x="4529" y="2371"/>
                      <a:pt x="3921" y="4225"/>
                    </a:cubicBezTo>
                    <a:cubicBezTo>
                      <a:pt x="3313" y="6079"/>
                      <a:pt x="2067" y="7325"/>
                      <a:pt x="1155" y="7022"/>
                    </a:cubicBezTo>
                    <a:cubicBezTo>
                      <a:pt x="243" y="6718"/>
                      <a:pt x="0" y="4985"/>
                      <a:pt x="608" y="3131"/>
                    </a:cubicBezTo>
                    <a:close/>
                  </a:path>
                </a:pathLst>
              </a:custGeom>
              <a:solidFill>
                <a:schemeClr val="lt1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74" name="Google Shape;1674;p40"/>
              <p:cNvSpPr/>
              <p:nvPr/>
            </p:nvSpPr>
            <p:spPr bwMode="auto">
              <a:xfrm>
                <a:off x="12232250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fill="norm" stroke="1" extrusionOk="0">
                    <a:moveTo>
                      <a:pt x="5958" y="5168"/>
                    </a:moveTo>
                    <a:cubicBezTo>
                      <a:pt x="4925" y="2098"/>
                      <a:pt x="2858" y="1"/>
                      <a:pt x="1338" y="518"/>
                    </a:cubicBezTo>
                    <a:lnTo>
                      <a:pt x="1" y="943"/>
                    </a:lnTo>
                    <a:cubicBezTo>
                      <a:pt x="214" y="882"/>
                      <a:pt x="457" y="852"/>
                      <a:pt x="730" y="913"/>
                    </a:cubicBezTo>
                    <a:cubicBezTo>
                      <a:pt x="2128" y="1126"/>
                      <a:pt x="3709" y="3041"/>
                      <a:pt x="4621" y="5624"/>
                    </a:cubicBezTo>
                    <a:cubicBezTo>
                      <a:pt x="5502" y="8269"/>
                      <a:pt x="5350" y="10761"/>
                      <a:pt x="4378" y="11764"/>
                    </a:cubicBezTo>
                    <a:cubicBezTo>
                      <a:pt x="4165" y="11946"/>
                      <a:pt x="3983" y="12068"/>
                      <a:pt x="3770" y="12129"/>
                    </a:cubicBezTo>
                    <a:lnTo>
                      <a:pt x="5077" y="11673"/>
                    </a:lnTo>
                    <a:cubicBezTo>
                      <a:pt x="6597" y="11187"/>
                      <a:pt x="6992" y="8269"/>
                      <a:pt x="5958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75" name="Google Shape;1675;p40"/>
              <p:cNvSpPr/>
              <p:nvPr/>
            </p:nvSpPr>
            <p:spPr bwMode="auto">
              <a:xfrm>
                <a:off x="12226175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fill="norm" stroke="1" extrusionOk="0">
                    <a:moveTo>
                      <a:pt x="973" y="0"/>
                    </a:moveTo>
                    <a:cubicBezTo>
                      <a:pt x="274" y="700"/>
                      <a:pt x="1" y="2007"/>
                      <a:pt x="153" y="3648"/>
                    </a:cubicBezTo>
                    <a:cubicBezTo>
                      <a:pt x="244" y="4438"/>
                      <a:pt x="426" y="5289"/>
                      <a:pt x="700" y="6110"/>
                    </a:cubicBezTo>
                    <a:cubicBezTo>
                      <a:pt x="1004" y="6991"/>
                      <a:pt x="1338" y="7751"/>
                      <a:pt x="1764" y="8420"/>
                    </a:cubicBezTo>
                    <a:cubicBezTo>
                      <a:pt x="2584" y="9788"/>
                      <a:pt x="3648" y="10700"/>
                      <a:pt x="4560" y="10882"/>
                    </a:cubicBezTo>
                    <a:cubicBezTo>
                      <a:pt x="5593" y="9849"/>
                      <a:pt x="5745" y="7326"/>
                      <a:pt x="4864" y="4712"/>
                    </a:cubicBezTo>
                    <a:cubicBezTo>
                      <a:pt x="4013" y="2098"/>
                      <a:pt x="2371" y="183"/>
                      <a:pt x="9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76" name="Google Shape;1676;p40"/>
              <p:cNvSpPr/>
              <p:nvPr/>
            </p:nvSpPr>
            <p:spPr bwMode="auto">
              <a:xfrm>
                <a:off x="12184375" y="2457025"/>
                <a:ext cx="185450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8" h="11733" fill="norm" stroke="1" extrusionOk="0">
                    <a:moveTo>
                      <a:pt x="6536" y="4742"/>
                    </a:moveTo>
                    <a:cubicBezTo>
                      <a:pt x="5685" y="2128"/>
                      <a:pt x="4043" y="213"/>
                      <a:pt x="2645" y="30"/>
                    </a:cubicBezTo>
                    <a:cubicBezTo>
                      <a:pt x="2372" y="0"/>
                      <a:pt x="2129" y="0"/>
                      <a:pt x="1916" y="61"/>
                    </a:cubicBezTo>
                    <a:cubicBezTo>
                      <a:pt x="396" y="578"/>
                      <a:pt x="1" y="3496"/>
                      <a:pt x="1034" y="6565"/>
                    </a:cubicBezTo>
                    <a:cubicBezTo>
                      <a:pt x="2068" y="9635"/>
                      <a:pt x="4165" y="11733"/>
                      <a:pt x="5685" y="11246"/>
                    </a:cubicBezTo>
                    <a:cubicBezTo>
                      <a:pt x="5898" y="11155"/>
                      <a:pt x="6080" y="11064"/>
                      <a:pt x="6293" y="10851"/>
                    </a:cubicBezTo>
                    <a:cubicBezTo>
                      <a:pt x="7265" y="9879"/>
                      <a:pt x="7417" y="7356"/>
                      <a:pt x="6536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77" name="Google Shape;1677;p40"/>
              <p:cNvSpPr/>
              <p:nvPr/>
            </p:nvSpPr>
            <p:spPr bwMode="auto">
              <a:xfrm>
                <a:off x="12222375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fill="norm" stroke="1" extrusionOk="0">
                    <a:moveTo>
                      <a:pt x="3922" y="3131"/>
                    </a:moveTo>
                    <a:cubicBezTo>
                      <a:pt x="3314" y="1246"/>
                      <a:pt x="2068" y="0"/>
                      <a:pt x="1156" y="304"/>
                    </a:cubicBezTo>
                    <a:cubicBezTo>
                      <a:pt x="244" y="608"/>
                      <a:pt x="1" y="2371"/>
                      <a:pt x="609" y="4225"/>
                    </a:cubicBezTo>
                    <a:cubicBezTo>
                      <a:pt x="1216" y="6079"/>
                      <a:pt x="2493" y="7325"/>
                      <a:pt x="3375" y="7022"/>
                    </a:cubicBezTo>
                    <a:cubicBezTo>
                      <a:pt x="4317" y="6718"/>
                      <a:pt x="4530" y="4985"/>
                      <a:pt x="3922" y="3131"/>
                    </a:cubicBezTo>
                    <a:close/>
                  </a:path>
                </a:pathLst>
              </a:custGeom>
              <a:solidFill>
                <a:srgbClr val="2D1B6A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78" name="Google Shape;1678;p40"/>
              <p:cNvSpPr/>
              <p:nvPr/>
            </p:nvSpPr>
            <p:spPr bwMode="auto">
              <a:xfrm>
                <a:off x="12274050" y="2248050"/>
                <a:ext cx="952925" cy="42175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16870" fill="norm" stroke="1" extrusionOk="0">
                    <a:moveTo>
                      <a:pt x="8420" y="16870"/>
                    </a:moveTo>
                    <a:cubicBezTo>
                      <a:pt x="3800" y="16870"/>
                      <a:pt x="1" y="13070"/>
                      <a:pt x="1" y="8420"/>
                    </a:cubicBez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  <a:cubicBezTo>
                      <a:pt x="38117" y="13070"/>
                      <a:pt x="34317" y="16870"/>
                      <a:pt x="29667" y="1687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79" name="Google Shape;1679;p40"/>
              <p:cNvSpPr/>
              <p:nvPr/>
            </p:nvSpPr>
            <p:spPr bwMode="auto">
              <a:xfrm>
                <a:off x="12274050" y="2248050"/>
                <a:ext cx="952925" cy="21050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8420" fill="none" stroke="1" extrusionOk="0">
                    <a:moveTo>
                      <a:pt x="1" y="8420"/>
                    </a:move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80" name="Google Shape;1680;p40"/>
              <p:cNvSpPr/>
              <p:nvPr/>
            </p:nvSpPr>
            <p:spPr bwMode="auto">
              <a:xfrm>
                <a:off x="12305975" y="2281475"/>
                <a:ext cx="886800" cy="354899"/>
              </a:xfrm>
              <a:custGeom>
                <a:avLst/>
                <a:gdLst/>
                <a:ahLst/>
                <a:cxnLst/>
                <a:rect l="l" t="t" r="r" b="b"/>
                <a:pathLst>
                  <a:path w="35472" h="14196" fill="norm" stroke="1" extrusionOk="0">
                    <a:moveTo>
                      <a:pt x="28359" y="14195"/>
                    </a:moveTo>
                    <a:lnTo>
                      <a:pt x="7113" y="14195"/>
                    </a:lnTo>
                    <a:cubicBezTo>
                      <a:pt x="3192" y="14195"/>
                      <a:pt x="0" y="11004"/>
                      <a:pt x="0" y="7083"/>
                    </a:cubicBezTo>
                    <a:lnTo>
                      <a:pt x="0" y="7083"/>
                    </a:lnTo>
                    <a:cubicBezTo>
                      <a:pt x="0" y="3192"/>
                      <a:pt x="3192" y="1"/>
                      <a:pt x="7113" y="1"/>
                    </a:cubicBezTo>
                    <a:lnTo>
                      <a:pt x="28359" y="1"/>
                    </a:lnTo>
                    <a:cubicBezTo>
                      <a:pt x="32280" y="1"/>
                      <a:pt x="35472" y="3192"/>
                      <a:pt x="35472" y="7083"/>
                    </a:cubicBezTo>
                    <a:lnTo>
                      <a:pt x="35472" y="7083"/>
                    </a:lnTo>
                    <a:cubicBezTo>
                      <a:pt x="35472" y="11004"/>
                      <a:pt x="32280" y="14195"/>
                      <a:pt x="28359" y="14195"/>
                    </a:cubicBezTo>
                    <a:close/>
                  </a:path>
                </a:pathLst>
              </a:custGeom>
              <a:solidFill>
                <a:schemeClr val="dk2"/>
              </a:solidFill>
              <a:ln w="30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81" name="Google Shape;1681;p40"/>
              <p:cNvSpPr/>
              <p:nvPr/>
            </p:nvSpPr>
            <p:spPr bwMode="auto">
              <a:xfrm>
                <a:off x="12328775" y="2287550"/>
                <a:ext cx="864000" cy="348825"/>
              </a:xfrm>
              <a:custGeom>
                <a:avLst/>
                <a:gdLst/>
                <a:ahLst/>
                <a:cxnLst/>
                <a:rect l="l" t="t" r="r" b="b"/>
                <a:pathLst>
                  <a:path w="34560" h="13953" fill="norm" stroke="1" extrusionOk="0">
                    <a:moveTo>
                      <a:pt x="29332" y="1"/>
                    </a:moveTo>
                    <a:cubicBezTo>
                      <a:pt x="29909" y="1034"/>
                      <a:pt x="30213" y="2220"/>
                      <a:pt x="30213" y="3466"/>
                    </a:cubicBezTo>
                    <a:cubicBezTo>
                      <a:pt x="30213" y="5442"/>
                      <a:pt x="29423" y="7205"/>
                      <a:pt x="28116" y="8481"/>
                    </a:cubicBezTo>
                    <a:cubicBezTo>
                      <a:pt x="26839" y="9788"/>
                      <a:pt x="25076" y="10578"/>
                      <a:pt x="23101" y="10578"/>
                    </a:cubicBezTo>
                    <a:lnTo>
                      <a:pt x="1885" y="10578"/>
                    </a:lnTo>
                    <a:cubicBezTo>
                      <a:pt x="1216" y="10578"/>
                      <a:pt x="608" y="10457"/>
                      <a:pt x="0" y="10305"/>
                    </a:cubicBezTo>
                    <a:lnTo>
                      <a:pt x="0" y="10305"/>
                    </a:lnTo>
                    <a:cubicBezTo>
                      <a:pt x="1216" y="12463"/>
                      <a:pt x="3526" y="13952"/>
                      <a:pt x="6201" y="13952"/>
                    </a:cubicBezTo>
                    <a:lnTo>
                      <a:pt x="27447" y="13952"/>
                    </a:lnTo>
                    <a:cubicBezTo>
                      <a:pt x="29423" y="13952"/>
                      <a:pt x="31156" y="13162"/>
                      <a:pt x="32463" y="11855"/>
                    </a:cubicBezTo>
                    <a:cubicBezTo>
                      <a:pt x="33739" y="10578"/>
                      <a:pt x="34560" y="8816"/>
                      <a:pt x="34560" y="6840"/>
                    </a:cubicBezTo>
                    <a:cubicBezTo>
                      <a:pt x="34560" y="3588"/>
                      <a:pt x="32341" y="852"/>
                      <a:pt x="29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82" name="Google Shape;1682;p40"/>
              <p:cNvSpPr/>
              <p:nvPr/>
            </p:nvSpPr>
            <p:spPr bwMode="auto">
              <a:xfrm>
                <a:off x="12002000" y="4007950"/>
                <a:ext cx="15874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3498" h="3375" fill="norm" stroke="1" extrusionOk="0">
                    <a:moveTo>
                      <a:pt x="244" y="0"/>
                    </a:moveTo>
                    <a:cubicBezTo>
                      <a:pt x="153" y="1155"/>
                      <a:pt x="92" y="2280"/>
                      <a:pt x="1" y="3374"/>
                    </a:cubicBezTo>
                    <a:lnTo>
                      <a:pt x="63498" y="3374"/>
                    </a:lnTo>
                    <a:cubicBezTo>
                      <a:pt x="63437" y="2250"/>
                      <a:pt x="63346" y="1095"/>
                      <a:pt x="632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83" name="Google Shape;1683;p40"/>
              <p:cNvSpPr/>
              <p:nvPr/>
            </p:nvSpPr>
            <p:spPr bwMode="auto">
              <a:xfrm>
                <a:off x="11992125" y="4197925"/>
                <a:ext cx="16110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4440" h="3375" fill="norm" stroke="1" extrusionOk="0">
                    <a:moveTo>
                      <a:pt x="183" y="0"/>
                    </a:moveTo>
                    <a:cubicBezTo>
                      <a:pt x="92" y="1155"/>
                      <a:pt x="31" y="2280"/>
                      <a:pt x="1" y="3374"/>
                    </a:cubicBezTo>
                    <a:lnTo>
                      <a:pt x="64440" y="3374"/>
                    </a:lnTo>
                    <a:cubicBezTo>
                      <a:pt x="64348" y="2250"/>
                      <a:pt x="64288" y="1095"/>
                      <a:pt x="642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84" name="Google Shape;1684;p40"/>
              <p:cNvSpPr/>
              <p:nvPr/>
            </p:nvSpPr>
            <p:spPr bwMode="auto">
              <a:xfrm>
                <a:off x="11983000" y="4387125"/>
                <a:ext cx="16292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170" h="3375" fill="norm" stroke="1" extrusionOk="0">
                    <a:moveTo>
                      <a:pt x="153" y="1"/>
                    </a:moveTo>
                    <a:cubicBezTo>
                      <a:pt x="92" y="1125"/>
                      <a:pt x="31" y="2280"/>
                      <a:pt x="1" y="3375"/>
                    </a:cubicBezTo>
                    <a:lnTo>
                      <a:pt x="65169" y="3375"/>
                    </a:lnTo>
                    <a:cubicBezTo>
                      <a:pt x="65109" y="2250"/>
                      <a:pt x="65048" y="1125"/>
                      <a:pt x="650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85" name="Google Shape;1685;p40"/>
              <p:cNvSpPr/>
              <p:nvPr/>
            </p:nvSpPr>
            <p:spPr bwMode="auto">
              <a:xfrm>
                <a:off x="11976925" y="4577100"/>
                <a:ext cx="16414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656" h="3375" fill="norm" stroke="1" extrusionOk="0">
                    <a:moveTo>
                      <a:pt x="62" y="1"/>
                    </a:moveTo>
                    <a:cubicBezTo>
                      <a:pt x="31" y="1125"/>
                      <a:pt x="31" y="2280"/>
                      <a:pt x="1" y="3375"/>
                    </a:cubicBezTo>
                    <a:lnTo>
                      <a:pt x="65656" y="3375"/>
                    </a:lnTo>
                    <a:cubicBezTo>
                      <a:pt x="65656" y="2250"/>
                      <a:pt x="65595" y="1095"/>
                      <a:pt x="655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86" name="Google Shape;1686;p40"/>
              <p:cNvSpPr/>
              <p:nvPr/>
            </p:nvSpPr>
            <p:spPr bwMode="auto">
              <a:xfrm>
                <a:off x="11973900" y="4766325"/>
                <a:ext cx="16467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3375" fill="norm" stroke="1" extrusionOk="0">
                    <a:moveTo>
                      <a:pt x="31" y="0"/>
                    </a:moveTo>
                    <a:cubicBezTo>
                      <a:pt x="31" y="1155"/>
                      <a:pt x="0" y="2280"/>
                      <a:pt x="0" y="3374"/>
                    </a:cubicBezTo>
                    <a:lnTo>
                      <a:pt x="65868" y="3374"/>
                    </a:lnTo>
                    <a:cubicBezTo>
                      <a:pt x="65868" y="2280"/>
                      <a:pt x="65868" y="1125"/>
                      <a:pt x="65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87" name="Google Shape;1687;p40"/>
              <p:cNvSpPr/>
              <p:nvPr/>
            </p:nvSpPr>
            <p:spPr bwMode="auto">
              <a:xfrm>
                <a:off x="11973125" y="4956300"/>
                <a:ext cx="1647475" cy="84350"/>
              </a:xfrm>
              <a:custGeom>
                <a:avLst/>
                <a:gdLst/>
                <a:ahLst/>
                <a:cxnLst/>
                <a:rect l="l" t="t" r="r" b="b"/>
                <a:pathLst>
                  <a:path w="65899" h="3374" fill="norm" stroke="1" extrusionOk="0">
                    <a:moveTo>
                      <a:pt x="1" y="0"/>
                    </a:moveTo>
                    <a:lnTo>
                      <a:pt x="1" y="3374"/>
                    </a:lnTo>
                    <a:lnTo>
                      <a:pt x="65868" y="3374"/>
                    </a:lnTo>
                    <a:cubicBezTo>
                      <a:pt x="65899" y="2219"/>
                      <a:pt x="65899" y="1094"/>
                      <a:pt x="658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88" name="Google Shape;1688;p40"/>
              <p:cNvSpPr/>
              <p:nvPr/>
            </p:nvSpPr>
            <p:spPr bwMode="auto">
              <a:xfrm>
                <a:off x="11973900" y="5146250"/>
                <a:ext cx="1644425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777" h="3375" fill="norm" stroke="1" extrusionOk="0">
                    <a:moveTo>
                      <a:pt x="0" y="1"/>
                    </a:moveTo>
                    <a:cubicBezTo>
                      <a:pt x="0" y="1217"/>
                      <a:pt x="31" y="2311"/>
                      <a:pt x="31" y="3375"/>
                    </a:cubicBezTo>
                    <a:lnTo>
                      <a:pt x="65655" y="3375"/>
                    </a:lnTo>
                    <a:cubicBezTo>
                      <a:pt x="65685" y="2220"/>
                      <a:pt x="65716" y="1095"/>
                      <a:pt x="657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89" name="Google Shape;1689;p40"/>
              <p:cNvSpPr/>
              <p:nvPr/>
            </p:nvSpPr>
            <p:spPr bwMode="auto">
              <a:xfrm>
                <a:off x="10881925" y="1238900"/>
                <a:ext cx="3526700" cy="2480324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fill="norm" stroke="1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84BDE7">
                      <a:alpha val="63921"/>
                    </a:srgbClr>
                  </a:gs>
                  <a:gs pos="100000">
                    <a:srgbClr val="84BDE7">
                      <a:alpha val="1019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90" name="Google Shape;1690;p40"/>
              <p:cNvSpPr/>
              <p:nvPr/>
            </p:nvSpPr>
            <p:spPr bwMode="auto">
              <a:xfrm>
                <a:off x="10881925" y="1238900"/>
                <a:ext cx="3526700" cy="2480324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fill="none" stroke="1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noFill/>
              <a:ln w="220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91" name="Google Shape;1691;p40"/>
              <p:cNvSpPr/>
              <p:nvPr/>
            </p:nvSpPr>
            <p:spPr bwMode="auto">
              <a:xfrm>
                <a:off x="10381150" y="1526150"/>
                <a:ext cx="632275" cy="1265250"/>
              </a:xfrm>
              <a:custGeom>
                <a:avLst/>
                <a:gdLst/>
                <a:ahLst/>
                <a:cxnLst/>
                <a:rect l="l" t="t" r="r" b="b"/>
                <a:pathLst>
                  <a:path w="25291" h="50610" fill="none" stroke="1" extrusionOk="0">
                    <a:moveTo>
                      <a:pt x="25290" y="50609"/>
                    </a:moveTo>
                    <a:cubicBezTo>
                      <a:pt x="11308" y="50609"/>
                      <a:pt x="1" y="39272"/>
                      <a:pt x="1" y="25290"/>
                    </a:cubicBezTo>
                    <a:cubicBezTo>
                      <a:pt x="1" y="11308"/>
                      <a:pt x="11308" y="0"/>
                      <a:pt x="25290" y="0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92" name="Google Shape;1692;p40"/>
              <p:cNvSpPr/>
              <p:nvPr/>
            </p:nvSpPr>
            <p:spPr bwMode="auto">
              <a:xfrm>
                <a:off x="11013400" y="1637849"/>
                <a:ext cx="520550" cy="1041075"/>
              </a:xfrm>
              <a:custGeom>
                <a:avLst/>
                <a:gdLst/>
                <a:ahLst/>
                <a:cxnLst/>
                <a:rect l="l" t="t" r="r" b="b"/>
                <a:pathLst>
                  <a:path w="20822" h="41643" fill="none" stroke="1" extrusionOk="0">
                    <a:moveTo>
                      <a:pt x="0" y="1"/>
                    </a:moveTo>
                    <a:cubicBezTo>
                      <a:pt x="11520" y="1"/>
                      <a:pt x="20821" y="9362"/>
                      <a:pt x="20821" y="20822"/>
                    </a:cubicBezTo>
                    <a:cubicBezTo>
                      <a:pt x="20821" y="32341"/>
                      <a:pt x="11490" y="41643"/>
                      <a:pt x="0" y="41643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93" name="Google Shape;1693;p40"/>
              <p:cNvSpPr/>
              <p:nvPr/>
            </p:nvSpPr>
            <p:spPr bwMode="auto">
              <a:xfrm>
                <a:off x="10603800" y="1749550"/>
                <a:ext cx="409625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16385" h="32737" fill="none" stroke="1" extrusionOk="0">
                    <a:moveTo>
                      <a:pt x="16384" y="32737"/>
                    </a:moveTo>
                    <a:cubicBezTo>
                      <a:pt x="7357" y="32737"/>
                      <a:pt x="1" y="25411"/>
                      <a:pt x="1" y="16354"/>
                    </a:cubicBezTo>
                    <a:cubicBezTo>
                      <a:pt x="1" y="7326"/>
                      <a:pt x="7357" y="1"/>
                      <a:pt x="16384" y="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94" name="Google Shape;1694;p40"/>
              <p:cNvSpPr/>
              <p:nvPr/>
            </p:nvSpPr>
            <p:spPr bwMode="auto">
              <a:xfrm>
                <a:off x="11013400" y="1861250"/>
                <a:ext cx="297125" cy="595025"/>
              </a:xfrm>
              <a:custGeom>
                <a:avLst/>
                <a:gdLst/>
                <a:ahLst/>
                <a:cxnLst/>
                <a:rect l="l" t="t" r="r" b="b"/>
                <a:pathLst>
                  <a:path w="11885" h="23801" fill="none" stroke="1" extrusionOk="0">
                    <a:moveTo>
                      <a:pt x="0" y="1"/>
                    </a:moveTo>
                    <a:cubicBezTo>
                      <a:pt x="6566" y="1"/>
                      <a:pt x="11885" y="5320"/>
                      <a:pt x="11885" y="11886"/>
                    </a:cubicBezTo>
                    <a:cubicBezTo>
                      <a:pt x="11885" y="18481"/>
                      <a:pt x="6566" y="23801"/>
                      <a:pt x="0" y="2380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95" name="Google Shape;1695;p40"/>
              <p:cNvSpPr/>
              <p:nvPr/>
            </p:nvSpPr>
            <p:spPr bwMode="auto">
              <a:xfrm>
                <a:off x="10808975" y="1953974"/>
                <a:ext cx="409600" cy="410350"/>
              </a:xfrm>
              <a:custGeom>
                <a:avLst/>
                <a:gdLst/>
                <a:ahLst/>
                <a:cxnLst/>
                <a:rect l="l" t="t" r="r" b="b"/>
                <a:pathLst>
                  <a:path w="16384" h="16414" fill="none" stroke="1" extrusionOk="0">
                    <a:moveTo>
                      <a:pt x="9910" y="973"/>
                    </a:moveTo>
                    <a:cubicBezTo>
                      <a:pt x="13891" y="1915"/>
                      <a:pt x="16384" y="5927"/>
                      <a:pt x="15442" y="9909"/>
                    </a:cubicBezTo>
                    <a:cubicBezTo>
                      <a:pt x="14499" y="13921"/>
                      <a:pt x="10487" y="16414"/>
                      <a:pt x="6475" y="15441"/>
                    </a:cubicBezTo>
                    <a:cubicBezTo>
                      <a:pt x="2463" y="14499"/>
                      <a:pt x="1" y="10487"/>
                      <a:pt x="943" y="6505"/>
                    </a:cubicBezTo>
                    <a:cubicBezTo>
                      <a:pt x="1885" y="2493"/>
                      <a:pt x="5897" y="0"/>
                      <a:pt x="9910" y="973"/>
                    </a:cubicBezTo>
                    <a:close/>
                  </a:path>
                </a:pathLst>
              </a:custGeom>
              <a:noFill/>
              <a:ln w="281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96" name="Google Shape;1696;p40"/>
              <p:cNvSpPr/>
              <p:nvPr/>
            </p:nvSpPr>
            <p:spPr bwMode="auto">
              <a:xfrm>
                <a:off x="10907000" y="2062325"/>
                <a:ext cx="213550" cy="193650"/>
              </a:xfrm>
              <a:custGeom>
                <a:avLst/>
                <a:gdLst/>
                <a:ahLst/>
                <a:cxnLst/>
                <a:rect l="l" t="t" r="r" b="b"/>
                <a:pathLst>
                  <a:path w="8542" h="7746" fill="norm" stroke="1" extrusionOk="0">
                    <a:moveTo>
                      <a:pt x="4272" y="1"/>
                    </a:moveTo>
                    <a:cubicBezTo>
                      <a:pt x="2510" y="1"/>
                      <a:pt x="930" y="1195"/>
                      <a:pt x="487" y="2991"/>
                    </a:cubicBezTo>
                    <a:cubicBezTo>
                      <a:pt x="1" y="5058"/>
                      <a:pt x="1308" y="7156"/>
                      <a:pt x="3375" y="7642"/>
                    </a:cubicBezTo>
                    <a:cubicBezTo>
                      <a:pt x="3675" y="7712"/>
                      <a:pt x="3976" y="7745"/>
                      <a:pt x="4271" y="7745"/>
                    </a:cubicBezTo>
                    <a:cubicBezTo>
                      <a:pt x="6033" y="7745"/>
                      <a:pt x="7613" y="6551"/>
                      <a:pt x="8056" y="4754"/>
                    </a:cubicBezTo>
                    <a:cubicBezTo>
                      <a:pt x="8542" y="2688"/>
                      <a:pt x="7235" y="590"/>
                      <a:pt x="5168" y="104"/>
                    </a:cubicBezTo>
                    <a:cubicBezTo>
                      <a:pt x="4867" y="34"/>
                      <a:pt x="4567" y="1"/>
                      <a:pt x="42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97" name="Google Shape;1697;p40"/>
              <p:cNvSpPr/>
              <p:nvPr/>
            </p:nvSpPr>
            <p:spPr bwMode="auto">
              <a:xfrm>
                <a:off x="10524775" y="1662175"/>
                <a:ext cx="991700" cy="991675"/>
              </a:xfrm>
              <a:custGeom>
                <a:avLst/>
                <a:gdLst/>
                <a:ahLst/>
                <a:cxnLst/>
                <a:rect l="l" t="t" r="r" b="b"/>
                <a:pathLst>
                  <a:path w="39668" h="39667" fill="norm" stroke="1" extrusionOk="0">
                    <a:moveTo>
                      <a:pt x="39667" y="19818"/>
                    </a:moveTo>
                    <a:cubicBezTo>
                      <a:pt x="39667" y="30761"/>
                      <a:pt x="30791" y="39666"/>
                      <a:pt x="19849" y="39666"/>
                    </a:cubicBezTo>
                    <a:cubicBezTo>
                      <a:pt x="8907" y="39666"/>
                      <a:pt x="1" y="30761"/>
                      <a:pt x="1" y="19818"/>
                    </a:cubicBezTo>
                    <a:cubicBezTo>
                      <a:pt x="1" y="8876"/>
                      <a:pt x="8907" y="0"/>
                      <a:pt x="19849" y="0"/>
                    </a:cubicBezTo>
                    <a:cubicBezTo>
                      <a:pt x="30791" y="0"/>
                      <a:pt x="39667" y="8876"/>
                      <a:pt x="39667" y="19818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98" name="Google Shape;1698;p40"/>
              <p:cNvSpPr/>
              <p:nvPr/>
            </p:nvSpPr>
            <p:spPr bwMode="auto">
              <a:xfrm>
                <a:off x="10729950" y="1867349"/>
                <a:ext cx="581350" cy="581325"/>
              </a:xfrm>
              <a:custGeom>
                <a:avLst/>
                <a:gdLst/>
                <a:ahLst/>
                <a:cxnLst/>
                <a:rect l="l" t="t" r="r" b="b"/>
                <a:pathLst>
                  <a:path w="23254" h="23253" fill="norm" stroke="1" extrusionOk="0">
                    <a:moveTo>
                      <a:pt x="23253" y="11611"/>
                    </a:moveTo>
                    <a:cubicBezTo>
                      <a:pt x="23253" y="18025"/>
                      <a:pt x="18056" y="23253"/>
                      <a:pt x="11642" y="23253"/>
                    </a:cubicBezTo>
                    <a:cubicBezTo>
                      <a:pt x="5229" y="23253"/>
                      <a:pt x="0" y="18025"/>
                      <a:pt x="0" y="11611"/>
                    </a:cubicBezTo>
                    <a:cubicBezTo>
                      <a:pt x="0" y="5198"/>
                      <a:pt x="5229" y="0"/>
                      <a:pt x="11642" y="0"/>
                    </a:cubicBezTo>
                    <a:cubicBezTo>
                      <a:pt x="18056" y="0"/>
                      <a:pt x="23253" y="5198"/>
                      <a:pt x="23253" y="11611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699" name="Google Shape;1699;p40"/>
              <p:cNvSpPr/>
              <p:nvPr/>
            </p:nvSpPr>
            <p:spPr bwMode="auto"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fill="norm" stroke="1" extrusionOk="0">
                    <a:moveTo>
                      <a:pt x="3679" y="1"/>
                    </a:moveTo>
                    <a:cubicBezTo>
                      <a:pt x="1673" y="1"/>
                      <a:pt x="1" y="1642"/>
                      <a:pt x="1" y="3679"/>
                    </a:cubicBezTo>
                    <a:lnTo>
                      <a:pt x="1" y="29485"/>
                    </a:lnTo>
                    <a:cubicBezTo>
                      <a:pt x="1" y="31491"/>
                      <a:pt x="1642" y="33162"/>
                      <a:pt x="3679" y="33162"/>
                    </a:cubicBezTo>
                    <a:lnTo>
                      <a:pt x="44926" y="33162"/>
                    </a:lnTo>
                    <a:cubicBezTo>
                      <a:pt x="46932" y="33162"/>
                      <a:pt x="48604" y="31521"/>
                      <a:pt x="48604" y="29485"/>
                    </a:cubicBezTo>
                    <a:lnTo>
                      <a:pt x="48604" y="3679"/>
                    </a:lnTo>
                    <a:cubicBezTo>
                      <a:pt x="48604" y="1673"/>
                      <a:pt x="46962" y="1"/>
                      <a:pt x="44926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00" name="Google Shape;1700;p40"/>
              <p:cNvSpPr/>
              <p:nvPr/>
            </p:nvSpPr>
            <p:spPr bwMode="auto"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fill="none" stroke="1" extrusionOk="0">
                    <a:moveTo>
                      <a:pt x="44926" y="33162"/>
                    </a:moveTo>
                    <a:lnTo>
                      <a:pt x="3679" y="33162"/>
                    </a:lnTo>
                    <a:cubicBezTo>
                      <a:pt x="1642" y="33162"/>
                      <a:pt x="1" y="31491"/>
                      <a:pt x="1" y="29485"/>
                    </a:cubicBezTo>
                    <a:lnTo>
                      <a:pt x="1" y="3679"/>
                    </a:lnTo>
                    <a:cubicBezTo>
                      <a:pt x="1" y="1642"/>
                      <a:pt x="1673" y="1"/>
                      <a:pt x="3679" y="1"/>
                    </a:cubicBezTo>
                    <a:lnTo>
                      <a:pt x="44926" y="1"/>
                    </a:lnTo>
                    <a:cubicBezTo>
                      <a:pt x="46962" y="1"/>
                      <a:pt x="48604" y="1673"/>
                      <a:pt x="48604" y="3679"/>
                    </a:cubicBezTo>
                    <a:lnTo>
                      <a:pt x="48604" y="29485"/>
                    </a:lnTo>
                    <a:cubicBezTo>
                      <a:pt x="48604" y="31521"/>
                      <a:pt x="46932" y="33162"/>
                      <a:pt x="44926" y="33162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01" name="Google Shape;1701;p40"/>
              <p:cNvSpPr/>
              <p:nvPr/>
            </p:nvSpPr>
            <p:spPr bwMode="auto">
              <a:xfrm>
                <a:off x="14128950" y="1584650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fill="norm" stroke="1" extrusionOk="0">
                    <a:moveTo>
                      <a:pt x="1915" y="1"/>
                    </a:moveTo>
                    <a:cubicBezTo>
                      <a:pt x="852" y="1"/>
                      <a:pt x="0" y="882"/>
                      <a:pt x="0" y="1916"/>
                    </a:cubicBezTo>
                    <a:cubicBezTo>
                      <a:pt x="0" y="2980"/>
                      <a:pt x="852" y="3800"/>
                      <a:pt x="1915" y="3800"/>
                    </a:cubicBezTo>
                    <a:cubicBezTo>
                      <a:pt x="2979" y="3800"/>
                      <a:pt x="3800" y="2949"/>
                      <a:pt x="3800" y="1916"/>
                    </a:cubicBezTo>
                    <a:cubicBezTo>
                      <a:pt x="3800" y="882"/>
                      <a:pt x="2979" y="1"/>
                      <a:pt x="191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02" name="Google Shape;1702;p40"/>
              <p:cNvSpPr/>
              <p:nvPr/>
            </p:nvSpPr>
            <p:spPr bwMode="auto">
              <a:xfrm>
                <a:off x="13377425" y="205807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fill="norm" stroke="1" extrusionOk="0">
                    <a:moveTo>
                      <a:pt x="1064" y="0"/>
                    </a:moveTo>
                    <a:cubicBezTo>
                      <a:pt x="517" y="0"/>
                      <a:pt x="0" y="456"/>
                      <a:pt x="0" y="1064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72"/>
                      <a:pt x="2128" y="1064"/>
                    </a:cubicBezTo>
                    <a:cubicBezTo>
                      <a:pt x="2128" y="487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03" name="Google Shape;1703;p40"/>
              <p:cNvSpPr/>
              <p:nvPr/>
            </p:nvSpPr>
            <p:spPr bwMode="auto">
              <a:xfrm>
                <a:off x="14119825" y="2095300"/>
                <a:ext cx="4182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3" fill="norm" stroke="1" extrusionOk="0">
                    <a:moveTo>
                      <a:pt x="821" y="1"/>
                    </a:moveTo>
                    <a:cubicBezTo>
                      <a:pt x="365" y="1"/>
                      <a:pt x="1" y="365"/>
                      <a:pt x="1" y="821"/>
                    </a:cubicBezTo>
                    <a:cubicBezTo>
                      <a:pt x="1" y="1277"/>
                      <a:pt x="365" y="1642"/>
                      <a:pt x="821" y="1642"/>
                    </a:cubicBezTo>
                    <a:cubicBezTo>
                      <a:pt x="1277" y="164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04" name="Google Shape;1704;p40"/>
              <p:cNvSpPr/>
              <p:nvPr/>
            </p:nvSpPr>
            <p:spPr bwMode="auto">
              <a:xfrm>
                <a:off x="13502800" y="1639375"/>
                <a:ext cx="950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0" fill="norm" stroke="1" extrusionOk="0">
                    <a:moveTo>
                      <a:pt x="1915" y="0"/>
                    </a:moveTo>
                    <a:cubicBezTo>
                      <a:pt x="851" y="0"/>
                      <a:pt x="0" y="821"/>
                      <a:pt x="0" y="1885"/>
                    </a:cubicBezTo>
                    <a:cubicBezTo>
                      <a:pt x="0" y="2949"/>
                      <a:pt x="851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1"/>
                      <a:pt x="2949" y="0"/>
                      <a:pt x="1915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05" name="Google Shape;1705;p40"/>
              <p:cNvSpPr/>
              <p:nvPr/>
            </p:nvSpPr>
            <p:spPr bwMode="auto"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fill="norm" stroke="1" extrusionOk="0">
                    <a:moveTo>
                      <a:pt x="1520" y="0"/>
                    </a:moveTo>
                    <a:cubicBezTo>
                      <a:pt x="699" y="0"/>
                      <a:pt x="0" y="699"/>
                      <a:pt x="0" y="1520"/>
                    </a:cubicBezTo>
                    <a:lnTo>
                      <a:pt x="0" y="12098"/>
                    </a:lnTo>
                    <a:cubicBezTo>
                      <a:pt x="0" y="12918"/>
                      <a:pt x="699" y="13617"/>
                      <a:pt x="1520" y="13617"/>
                    </a:cubicBezTo>
                    <a:lnTo>
                      <a:pt x="18359" y="13617"/>
                    </a:lnTo>
                    <a:cubicBezTo>
                      <a:pt x="19210" y="13617"/>
                      <a:pt x="19879" y="12918"/>
                      <a:pt x="19879" y="12098"/>
                    </a:cubicBezTo>
                    <a:lnTo>
                      <a:pt x="19879" y="1520"/>
                    </a:lnTo>
                    <a:cubicBezTo>
                      <a:pt x="19879" y="699"/>
                      <a:pt x="19210" y="0"/>
                      <a:pt x="18359" y="0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06" name="Google Shape;1706;p40"/>
              <p:cNvSpPr/>
              <p:nvPr/>
            </p:nvSpPr>
            <p:spPr bwMode="auto"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fill="none" stroke="1" extrusionOk="0">
                    <a:moveTo>
                      <a:pt x="18359" y="13617"/>
                    </a:moveTo>
                    <a:lnTo>
                      <a:pt x="1520" y="13617"/>
                    </a:lnTo>
                    <a:cubicBezTo>
                      <a:pt x="699" y="13617"/>
                      <a:pt x="0" y="12918"/>
                      <a:pt x="0" y="12098"/>
                    </a:cubicBezTo>
                    <a:lnTo>
                      <a:pt x="0" y="1520"/>
                    </a:lnTo>
                    <a:cubicBezTo>
                      <a:pt x="0" y="699"/>
                      <a:pt x="699" y="0"/>
                      <a:pt x="1520" y="0"/>
                    </a:cubicBezTo>
                    <a:lnTo>
                      <a:pt x="18359" y="0"/>
                    </a:lnTo>
                    <a:cubicBezTo>
                      <a:pt x="19210" y="0"/>
                      <a:pt x="19879" y="699"/>
                      <a:pt x="19879" y="1520"/>
                    </a:cubicBezTo>
                    <a:lnTo>
                      <a:pt x="19879" y="12098"/>
                    </a:lnTo>
                    <a:cubicBezTo>
                      <a:pt x="19879" y="12918"/>
                      <a:pt x="19210" y="13617"/>
                      <a:pt x="18359" y="13617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07" name="Google Shape;1707;p40"/>
              <p:cNvSpPr/>
              <p:nvPr/>
            </p:nvSpPr>
            <p:spPr bwMode="auto">
              <a:xfrm>
                <a:off x="14475450" y="133997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fill="norm" stroke="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08" name="Google Shape;1708;p40"/>
              <p:cNvSpPr/>
              <p:nvPr/>
            </p:nvSpPr>
            <p:spPr bwMode="auto">
              <a:xfrm>
                <a:off x="14166950" y="1533000"/>
                <a:ext cx="22825" cy="2280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2" fill="norm" stroke="1" extrusionOk="0">
                    <a:moveTo>
                      <a:pt x="456" y="0"/>
                    </a:moveTo>
                    <a:cubicBezTo>
                      <a:pt x="183" y="0"/>
                      <a:pt x="0" y="213"/>
                      <a:pt x="0" y="456"/>
                    </a:cubicBezTo>
                    <a:cubicBezTo>
                      <a:pt x="0" y="699"/>
                      <a:pt x="243" y="912"/>
                      <a:pt x="456" y="912"/>
                    </a:cubicBezTo>
                    <a:cubicBezTo>
                      <a:pt x="730" y="912"/>
                      <a:pt x="912" y="669"/>
                      <a:pt x="912" y="456"/>
                    </a:cubicBezTo>
                    <a:cubicBezTo>
                      <a:pt x="912" y="182"/>
                      <a:pt x="699" y="0"/>
                      <a:pt x="456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09" name="Google Shape;1709;p40"/>
              <p:cNvSpPr/>
              <p:nvPr/>
            </p:nvSpPr>
            <p:spPr bwMode="auto">
              <a:xfrm>
                <a:off x="14470900" y="1548175"/>
                <a:ext cx="1750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70" fill="norm" stroke="1" extrusionOk="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8"/>
                      <a:pt x="153" y="670"/>
                      <a:pt x="335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31"/>
                      <a:pt x="33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10" name="Google Shape;1710;p40"/>
              <p:cNvSpPr/>
              <p:nvPr/>
            </p:nvSpPr>
            <p:spPr bwMode="auto">
              <a:xfrm>
                <a:off x="14219375" y="136202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fill="norm" stroke="1" extrusionOk="0">
                    <a:moveTo>
                      <a:pt x="760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55"/>
                      <a:pt x="335" y="1520"/>
                      <a:pt x="760" y="1520"/>
                    </a:cubicBezTo>
                    <a:cubicBezTo>
                      <a:pt x="1186" y="1520"/>
                      <a:pt x="1520" y="1155"/>
                      <a:pt x="1520" y="760"/>
                    </a:cubicBezTo>
                    <a:cubicBezTo>
                      <a:pt x="1520" y="334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11" name="Google Shape;1711;p40"/>
              <p:cNvSpPr/>
              <p:nvPr/>
            </p:nvSpPr>
            <p:spPr bwMode="auto"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fill="norm" stroke="1" extrusionOk="0">
                    <a:moveTo>
                      <a:pt x="1521" y="1"/>
                    </a:moveTo>
                    <a:cubicBezTo>
                      <a:pt x="670" y="1"/>
                      <a:pt x="1" y="700"/>
                      <a:pt x="1" y="1521"/>
                    </a:cubicBezTo>
                    <a:lnTo>
                      <a:pt x="1" y="12098"/>
                    </a:lnTo>
                    <a:cubicBezTo>
                      <a:pt x="1" y="12919"/>
                      <a:pt x="670" y="13618"/>
                      <a:pt x="1521" y="13618"/>
                    </a:cubicBezTo>
                    <a:lnTo>
                      <a:pt x="18360" y="13618"/>
                    </a:lnTo>
                    <a:cubicBezTo>
                      <a:pt x="19181" y="13618"/>
                      <a:pt x="19819" y="12919"/>
                      <a:pt x="19880" y="12098"/>
                    </a:cubicBezTo>
                    <a:lnTo>
                      <a:pt x="19880" y="1521"/>
                    </a:lnTo>
                    <a:cubicBezTo>
                      <a:pt x="19880" y="700"/>
                      <a:pt x="19181" y="1"/>
                      <a:pt x="18360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12" name="Google Shape;1712;p40"/>
              <p:cNvSpPr/>
              <p:nvPr/>
            </p:nvSpPr>
            <p:spPr bwMode="auto"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fill="none" stroke="1" extrusionOk="0">
                    <a:moveTo>
                      <a:pt x="18360" y="13618"/>
                    </a:moveTo>
                    <a:lnTo>
                      <a:pt x="1521" y="13618"/>
                    </a:lnTo>
                    <a:cubicBezTo>
                      <a:pt x="670" y="13618"/>
                      <a:pt x="1" y="12919"/>
                      <a:pt x="1" y="12098"/>
                    </a:cubicBezTo>
                    <a:lnTo>
                      <a:pt x="1" y="1521"/>
                    </a:lnTo>
                    <a:cubicBezTo>
                      <a:pt x="1" y="700"/>
                      <a:pt x="670" y="1"/>
                      <a:pt x="1521" y="1"/>
                    </a:cubicBezTo>
                    <a:lnTo>
                      <a:pt x="18360" y="1"/>
                    </a:lnTo>
                    <a:cubicBezTo>
                      <a:pt x="19181" y="1"/>
                      <a:pt x="19880" y="700"/>
                      <a:pt x="19880" y="1521"/>
                    </a:cubicBezTo>
                    <a:lnTo>
                      <a:pt x="19880" y="12098"/>
                    </a:lnTo>
                    <a:cubicBezTo>
                      <a:pt x="19819" y="12919"/>
                      <a:pt x="19181" y="13618"/>
                      <a:pt x="18360" y="13618"/>
                    </a:cubicBezTo>
                    <a:close/>
                  </a:path>
                </a:pathLst>
              </a:custGeom>
              <a:noFill/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13" name="Google Shape;1713;p40"/>
              <p:cNvSpPr/>
              <p:nvPr/>
            </p:nvSpPr>
            <p:spPr bwMode="auto">
              <a:xfrm>
                <a:off x="13303700" y="208922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fill="norm" stroke="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14" name="Google Shape;1714;p40"/>
              <p:cNvSpPr/>
              <p:nvPr/>
            </p:nvSpPr>
            <p:spPr bwMode="auto">
              <a:xfrm>
                <a:off x="12993674" y="2281475"/>
                <a:ext cx="2282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3" fill="norm" stroke="1" extrusionOk="0">
                    <a:moveTo>
                      <a:pt x="456" y="1"/>
                    </a:moveTo>
                    <a:cubicBezTo>
                      <a:pt x="213" y="1"/>
                      <a:pt x="0" y="213"/>
                      <a:pt x="0" y="457"/>
                    </a:cubicBezTo>
                    <a:cubicBezTo>
                      <a:pt x="0" y="700"/>
                      <a:pt x="213" y="913"/>
                      <a:pt x="456" y="913"/>
                    </a:cubicBezTo>
                    <a:cubicBezTo>
                      <a:pt x="730" y="913"/>
                      <a:pt x="912" y="669"/>
                      <a:pt x="912" y="457"/>
                    </a:cubicBezTo>
                    <a:cubicBezTo>
                      <a:pt x="912" y="213"/>
                      <a:pt x="730" y="1"/>
                      <a:pt x="45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15" name="Google Shape;1715;p40"/>
              <p:cNvSpPr/>
              <p:nvPr/>
            </p:nvSpPr>
            <p:spPr bwMode="auto">
              <a:xfrm>
                <a:off x="13298375" y="2297425"/>
                <a:ext cx="1752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1" h="670" fill="norm" stroke="1" extrusionOk="0">
                    <a:moveTo>
                      <a:pt x="366" y="1"/>
                    </a:moveTo>
                    <a:cubicBezTo>
                      <a:pt x="183" y="1"/>
                      <a:pt x="1" y="153"/>
                      <a:pt x="1" y="335"/>
                    </a:cubicBezTo>
                    <a:cubicBezTo>
                      <a:pt x="1" y="518"/>
                      <a:pt x="183" y="670"/>
                      <a:pt x="366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1"/>
                      <a:pt x="36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16" name="Google Shape;1716;p40"/>
              <p:cNvSpPr/>
              <p:nvPr/>
            </p:nvSpPr>
            <p:spPr bwMode="auto">
              <a:xfrm>
                <a:off x="13046850" y="211127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fill="norm" stroke="1" extrusionOk="0">
                    <a:moveTo>
                      <a:pt x="761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85"/>
                      <a:pt x="335" y="1520"/>
                      <a:pt x="761" y="1520"/>
                    </a:cubicBezTo>
                    <a:cubicBezTo>
                      <a:pt x="1186" y="1520"/>
                      <a:pt x="1521" y="1185"/>
                      <a:pt x="1521" y="760"/>
                    </a:cubicBezTo>
                    <a:cubicBezTo>
                      <a:pt x="1521" y="334"/>
                      <a:pt x="1186" y="0"/>
                      <a:pt x="761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717" name="Google Shape;1717;p40"/>
            <p:cNvGrpSpPr/>
            <p:nvPr/>
          </p:nvGrpSpPr>
          <p:grpSpPr bwMode="auto">
            <a:xfrm>
              <a:off x="6265785" y="1346404"/>
              <a:ext cx="518268" cy="328105"/>
              <a:chOff x="783960" y="4261704"/>
              <a:chExt cx="518268" cy="328105"/>
            </a:xfrm>
          </p:grpSpPr>
          <p:sp>
            <p:nvSpPr>
              <p:cNvPr id="1718" name="Google Shape;1718;p40"/>
              <p:cNvSpPr/>
              <p:nvPr/>
            </p:nvSpPr>
            <p:spPr bwMode="auto"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fill="norm" stroke="1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grpSp>
            <p:nvGrpSpPr>
              <p:cNvPr id="1719" name="Google Shape;1719;p40"/>
              <p:cNvGrpSpPr/>
              <p:nvPr/>
            </p:nvGrpSpPr>
            <p:grpSpPr bwMode="auto">
              <a:xfrm>
                <a:off x="783960" y="4261704"/>
                <a:ext cx="518268" cy="328105"/>
                <a:chOff x="783960" y="4261704"/>
                <a:chExt cx="518268" cy="328105"/>
              </a:xfrm>
            </p:grpSpPr>
            <p:sp>
              <p:nvSpPr>
                <p:cNvPr id="1720" name="Google Shape;1720;p40"/>
                <p:cNvSpPr/>
                <p:nvPr/>
              </p:nvSpPr>
              <p:spPr bwMode="auto"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fill="norm" stroke="1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721" name="Google Shape;1721;p40"/>
                <p:cNvSpPr/>
                <p:nvPr/>
              </p:nvSpPr>
              <p:spPr bwMode="auto"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fill="norm" stroke="1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722" name="Google Shape;1722;p40"/>
                <p:cNvSpPr/>
                <p:nvPr/>
              </p:nvSpPr>
              <p:spPr bwMode="auto"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fill="norm" stroke="1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  <p:sp>
              <p:nvSpPr>
                <p:cNvPr id="1723" name="Google Shape;1723;p40"/>
                <p:cNvSpPr/>
                <p:nvPr/>
              </p:nvSpPr>
              <p:spPr bwMode="auto"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fill="norm" stroke="1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>
                    <a:spcBef>
                      <a:spcPts val="0"/>
                    </a:spcBef>
                    <a:spcAft>
                      <a:spcPts val="0"/>
                    </a:spcAft>
                    <a:buNone/>
                    <a:defRPr/>
                  </a:pPr>
                  <a:endParaRPr/>
                </a:p>
              </p:txBody>
            </p:sp>
          </p:grpSp>
        </p:grpSp>
        <p:grpSp>
          <p:nvGrpSpPr>
            <p:cNvPr id="1724" name="Google Shape;1724;p40"/>
            <p:cNvGrpSpPr/>
            <p:nvPr/>
          </p:nvGrpSpPr>
          <p:grpSpPr bwMode="auto">
            <a:xfrm flipH="1">
              <a:off x="7976238" y="605862"/>
              <a:ext cx="850753" cy="850724"/>
              <a:chOff x="780950" y="891300"/>
              <a:chExt cx="727575" cy="727550"/>
            </a:xfrm>
          </p:grpSpPr>
          <p:sp>
            <p:nvSpPr>
              <p:cNvPr id="1725" name="Google Shape;1725;p40"/>
              <p:cNvSpPr/>
              <p:nvPr/>
            </p:nvSpPr>
            <p:spPr bwMode="auto">
              <a:xfrm>
                <a:off x="1354900" y="976875"/>
                <a:ext cx="153625" cy="278200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1128" fill="norm" stroke="1" extrusionOk="0">
                    <a:moveTo>
                      <a:pt x="952" y="1"/>
                    </a:moveTo>
                    <a:lnTo>
                      <a:pt x="1" y="1123"/>
                    </a:lnTo>
                    <a:cubicBezTo>
                      <a:pt x="2968" y="3615"/>
                      <a:pt x="4661" y="7286"/>
                      <a:pt x="4661" y="11128"/>
                    </a:cubicBezTo>
                    <a:lnTo>
                      <a:pt x="6144" y="11128"/>
                    </a:lnTo>
                    <a:cubicBezTo>
                      <a:pt x="6144" y="6829"/>
                      <a:pt x="4261" y="2759"/>
                      <a:pt x="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26" name="Google Shape;1726;p40"/>
              <p:cNvSpPr/>
              <p:nvPr/>
            </p:nvSpPr>
            <p:spPr bwMode="auto">
              <a:xfrm>
                <a:off x="1410075" y="1329250"/>
                <a:ext cx="88925" cy="137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5517" fill="norm" stroke="1" extrusionOk="0">
                    <a:moveTo>
                      <a:pt x="2130" y="0"/>
                    </a:moveTo>
                    <a:cubicBezTo>
                      <a:pt x="1750" y="1693"/>
                      <a:pt x="1027" y="3272"/>
                      <a:pt x="0" y="4660"/>
                    </a:cubicBezTo>
                    <a:lnTo>
                      <a:pt x="1198" y="5516"/>
                    </a:lnTo>
                    <a:cubicBezTo>
                      <a:pt x="2321" y="3957"/>
                      <a:pt x="3120" y="2226"/>
                      <a:pt x="3557" y="343"/>
                    </a:cubicBezTo>
                    <a:lnTo>
                      <a:pt x="21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27" name="Google Shape;1727;p40"/>
              <p:cNvSpPr/>
              <p:nvPr/>
            </p:nvSpPr>
            <p:spPr bwMode="auto">
              <a:xfrm>
                <a:off x="888900" y="1488075"/>
                <a:ext cx="437975" cy="130775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5231" fill="norm" stroke="1" extrusionOk="0">
                    <a:moveTo>
                      <a:pt x="1027" y="0"/>
                    </a:moveTo>
                    <a:lnTo>
                      <a:pt x="0" y="1046"/>
                    </a:lnTo>
                    <a:cubicBezTo>
                      <a:pt x="2739" y="3766"/>
                      <a:pt x="6372" y="5231"/>
                      <a:pt x="10233" y="5231"/>
                    </a:cubicBezTo>
                    <a:cubicBezTo>
                      <a:pt x="12801" y="5231"/>
                      <a:pt x="15312" y="4565"/>
                      <a:pt x="17518" y="3291"/>
                    </a:cubicBezTo>
                    <a:lnTo>
                      <a:pt x="16796" y="2016"/>
                    </a:lnTo>
                    <a:cubicBezTo>
                      <a:pt x="14818" y="3158"/>
                      <a:pt x="12535" y="3785"/>
                      <a:pt x="10233" y="3785"/>
                    </a:cubicBezTo>
                    <a:cubicBezTo>
                      <a:pt x="6753" y="3785"/>
                      <a:pt x="3500" y="2454"/>
                      <a:pt x="10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28" name="Google Shape;1728;p40"/>
              <p:cNvSpPr/>
              <p:nvPr/>
            </p:nvSpPr>
            <p:spPr bwMode="auto">
              <a:xfrm>
                <a:off x="780950" y="999700"/>
                <a:ext cx="131750" cy="397575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15903" fill="norm" stroke="1" extrusionOk="0">
                    <a:moveTo>
                      <a:pt x="4223" y="1"/>
                    </a:moveTo>
                    <a:cubicBezTo>
                      <a:pt x="1484" y="2721"/>
                      <a:pt x="1" y="6392"/>
                      <a:pt x="1" y="10272"/>
                    </a:cubicBezTo>
                    <a:cubicBezTo>
                      <a:pt x="1" y="12193"/>
                      <a:pt x="381" y="14095"/>
                      <a:pt x="1142" y="15902"/>
                    </a:cubicBezTo>
                    <a:lnTo>
                      <a:pt x="2492" y="15332"/>
                    </a:lnTo>
                    <a:cubicBezTo>
                      <a:pt x="1808" y="13715"/>
                      <a:pt x="1465" y="12003"/>
                      <a:pt x="1465" y="10234"/>
                    </a:cubicBezTo>
                    <a:cubicBezTo>
                      <a:pt x="1465" y="6772"/>
                      <a:pt x="2816" y="3482"/>
                      <a:pt x="5269" y="1009"/>
                    </a:cubicBezTo>
                    <a:lnTo>
                      <a:pt x="42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29" name="Google Shape;1729;p40"/>
              <p:cNvSpPr/>
              <p:nvPr/>
            </p:nvSpPr>
            <p:spPr bwMode="auto">
              <a:xfrm>
                <a:off x="976875" y="891300"/>
                <a:ext cx="16692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6677" h="2930" fill="norm" stroke="1" extrusionOk="0">
                    <a:moveTo>
                      <a:pt x="6676" y="0"/>
                    </a:moveTo>
                    <a:cubicBezTo>
                      <a:pt x="4356" y="0"/>
                      <a:pt x="2054" y="571"/>
                      <a:pt x="0" y="1617"/>
                    </a:cubicBezTo>
                    <a:lnTo>
                      <a:pt x="685" y="2929"/>
                    </a:lnTo>
                    <a:cubicBezTo>
                      <a:pt x="2549" y="1959"/>
                      <a:pt x="4565" y="1484"/>
                      <a:pt x="6676" y="1484"/>
                    </a:cubicBezTo>
                    <a:lnTo>
                      <a:pt x="66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30" name="Google Shape;1730;p40"/>
              <p:cNvSpPr/>
              <p:nvPr/>
            </p:nvSpPr>
            <p:spPr bwMode="auto">
              <a:xfrm>
                <a:off x="922175" y="1033000"/>
                <a:ext cx="444650" cy="444625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17785" fill="norm" stroke="1" extrusionOk="0">
                    <a:moveTo>
                      <a:pt x="8902" y="0"/>
                    </a:moveTo>
                    <a:cubicBezTo>
                      <a:pt x="3976" y="0"/>
                      <a:pt x="1" y="3976"/>
                      <a:pt x="1" y="8883"/>
                    </a:cubicBezTo>
                    <a:cubicBezTo>
                      <a:pt x="1" y="13790"/>
                      <a:pt x="3976" y="17785"/>
                      <a:pt x="8902" y="17785"/>
                    </a:cubicBezTo>
                    <a:cubicBezTo>
                      <a:pt x="13810" y="17785"/>
                      <a:pt x="17785" y="13790"/>
                      <a:pt x="17785" y="8883"/>
                    </a:cubicBezTo>
                    <a:cubicBezTo>
                      <a:pt x="17785" y="3976"/>
                      <a:pt x="13810" y="0"/>
                      <a:pt x="89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31" name="Google Shape;1731;p40"/>
              <p:cNvSpPr/>
              <p:nvPr/>
            </p:nvSpPr>
            <p:spPr bwMode="auto">
              <a:xfrm flipH="1">
                <a:off x="1028700" y="1107650"/>
                <a:ext cx="233500" cy="287725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11509" fill="norm" stroke="1" extrusionOk="0">
                    <a:moveTo>
                      <a:pt x="4109" y="3082"/>
                    </a:moveTo>
                    <a:lnTo>
                      <a:pt x="4109" y="4927"/>
                    </a:lnTo>
                    <a:cubicBezTo>
                      <a:pt x="3976" y="4927"/>
                      <a:pt x="3843" y="4927"/>
                      <a:pt x="3728" y="4946"/>
                    </a:cubicBezTo>
                    <a:cubicBezTo>
                      <a:pt x="3614" y="4965"/>
                      <a:pt x="3500" y="4965"/>
                      <a:pt x="3405" y="4965"/>
                    </a:cubicBezTo>
                    <a:cubicBezTo>
                      <a:pt x="2949" y="4965"/>
                      <a:pt x="2606" y="4870"/>
                      <a:pt x="2397" y="4737"/>
                    </a:cubicBezTo>
                    <a:cubicBezTo>
                      <a:pt x="2188" y="4585"/>
                      <a:pt x="2074" y="4375"/>
                      <a:pt x="2074" y="4147"/>
                    </a:cubicBezTo>
                    <a:cubicBezTo>
                      <a:pt x="2074" y="4014"/>
                      <a:pt x="2112" y="3900"/>
                      <a:pt x="2188" y="3805"/>
                    </a:cubicBezTo>
                    <a:cubicBezTo>
                      <a:pt x="2264" y="3691"/>
                      <a:pt x="2359" y="3557"/>
                      <a:pt x="2511" y="3481"/>
                    </a:cubicBezTo>
                    <a:cubicBezTo>
                      <a:pt x="2663" y="3348"/>
                      <a:pt x="2873" y="3291"/>
                      <a:pt x="3139" y="3215"/>
                    </a:cubicBezTo>
                    <a:cubicBezTo>
                      <a:pt x="3405" y="3139"/>
                      <a:pt x="3728" y="3120"/>
                      <a:pt x="4109" y="3082"/>
                    </a:cubicBezTo>
                    <a:close/>
                    <a:moveTo>
                      <a:pt x="6030" y="6277"/>
                    </a:moveTo>
                    <a:cubicBezTo>
                      <a:pt x="6563" y="6277"/>
                      <a:pt x="6943" y="6373"/>
                      <a:pt x="7171" y="6544"/>
                    </a:cubicBezTo>
                    <a:cubicBezTo>
                      <a:pt x="7438" y="6715"/>
                      <a:pt x="7552" y="6943"/>
                      <a:pt x="7552" y="7228"/>
                    </a:cubicBezTo>
                    <a:cubicBezTo>
                      <a:pt x="7552" y="7400"/>
                      <a:pt x="7514" y="7571"/>
                      <a:pt x="7438" y="7704"/>
                    </a:cubicBezTo>
                    <a:cubicBezTo>
                      <a:pt x="7361" y="7875"/>
                      <a:pt x="7247" y="7989"/>
                      <a:pt x="7057" y="8103"/>
                    </a:cubicBezTo>
                    <a:cubicBezTo>
                      <a:pt x="6867" y="8237"/>
                      <a:pt x="6658" y="8332"/>
                      <a:pt x="6372" y="8389"/>
                    </a:cubicBezTo>
                    <a:cubicBezTo>
                      <a:pt x="6087" y="8465"/>
                      <a:pt x="5745" y="8522"/>
                      <a:pt x="5345" y="8541"/>
                    </a:cubicBezTo>
                    <a:lnTo>
                      <a:pt x="5326" y="8541"/>
                    </a:lnTo>
                    <a:lnTo>
                      <a:pt x="5326" y="6334"/>
                    </a:lnTo>
                    <a:cubicBezTo>
                      <a:pt x="5440" y="6334"/>
                      <a:pt x="5554" y="6334"/>
                      <a:pt x="5688" y="6296"/>
                    </a:cubicBezTo>
                    <a:cubicBezTo>
                      <a:pt x="5802" y="6277"/>
                      <a:pt x="5916" y="6277"/>
                      <a:pt x="6030" y="6277"/>
                    </a:cubicBezTo>
                    <a:close/>
                    <a:moveTo>
                      <a:pt x="4109" y="1"/>
                    </a:moveTo>
                    <a:lnTo>
                      <a:pt x="4109" y="1560"/>
                    </a:lnTo>
                    <a:cubicBezTo>
                      <a:pt x="3424" y="1598"/>
                      <a:pt x="2835" y="1693"/>
                      <a:pt x="2359" y="1846"/>
                    </a:cubicBezTo>
                    <a:cubicBezTo>
                      <a:pt x="1883" y="2017"/>
                      <a:pt x="1503" y="2226"/>
                      <a:pt x="1180" y="2473"/>
                    </a:cubicBezTo>
                    <a:cubicBezTo>
                      <a:pt x="894" y="2701"/>
                      <a:pt x="685" y="2987"/>
                      <a:pt x="552" y="3310"/>
                    </a:cubicBezTo>
                    <a:cubicBezTo>
                      <a:pt x="419" y="3614"/>
                      <a:pt x="362" y="3938"/>
                      <a:pt x="362" y="4261"/>
                    </a:cubicBezTo>
                    <a:cubicBezTo>
                      <a:pt x="362" y="4604"/>
                      <a:pt x="457" y="4946"/>
                      <a:pt x="590" y="5231"/>
                    </a:cubicBezTo>
                    <a:cubicBezTo>
                      <a:pt x="742" y="5517"/>
                      <a:pt x="951" y="5745"/>
                      <a:pt x="1218" y="5935"/>
                    </a:cubicBezTo>
                    <a:cubicBezTo>
                      <a:pt x="1446" y="6144"/>
                      <a:pt x="1750" y="6277"/>
                      <a:pt x="2093" y="6373"/>
                    </a:cubicBezTo>
                    <a:cubicBezTo>
                      <a:pt x="2416" y="6468"/>
                      <a:pt x="2777" y="6525"/>
                      <a:pt x="3139" y="6525"/>
                    </a:cubicBezTo>
                    <a:cubicBezTo>
                      <a:pt x="3310" y="6525"/>
                      <a:pt x="3443" y="6525"/>
                      <a:pt x="3614" y="6487"/>
                    </a:cubicBezTo>
                    <a:cubicBezTo>
                      <a:pt x="3748" y="6487"/>
                      <a:pt x="3938" y="6468"/>
                      <a:pt x="4109" y="6449"/>
                    </a:cubicBezTo>
                    <a:lnTo>
                      <a:pt x="4109" y="8484"/>
                    </a:lnTo>
                    <a:cubicBezTo>
                      <a:pt x="3805" y="8465"/>
                      <a:pt x="3500" y="8446"/>
                      <a:pt x="3215" y="8370"/>
                    </a:cubicBezTo>
                    <a:cubicBezTo>
                      <a:pt x="2930" y="8332"/>
                      <a:pt x="2644" y="8256"/>
                      <a:pt x="2378" y="8160"/>
                    </a:cubicBezTo>
                    <a:cubicBezTo>
                      <a:pt x="2112" y="8065"/>
                      <a:pt x="1845" y="7970"/>
                      <a:pt x="1598" y="7856"/>
                    </a:cubicBezTo>
                    <a:cubicBezTo>
                      <a:pt x="1332" y="7723"/>
                      <a:pt x="1085" y="7609"/>
                      <a:pt x="837" y="7476"/>
                    </a:cubicBezTo>
                    <a:lnTo>
                      <a:pt x="0" y="8769"/>
                    </a:lnTo>
                    <a:cubicBezTo>
                      <a:pt x="571" y="9073"/>
                      <a:pt x="1180" y="9340"/>
                      <a:pt x="1902" y="9549"/>
                    </a:cubicBezTo>
                    <a:cubicBezTo>
                      <a:pt x="2587" y="9777"/>
                      <a:pt x="3348" y="9891"/>
                      <a:pt x="4166" y="9929"/>
                    </a:cubicBezTo>
                    <a:lnTo>
                      <a:pt x="4166" y="11508"/>
                    </a:lnTo>
                    <a:lnTo>
                      <a:pt x="5402" y="11508"/>
                    </a:lnTo>
                    <a:lnTo>
                      <a:pt x="5402" y="9910"/>
                    </a:lnTo>
                    <a:cubicBezTo>
                      <a:pt x="6011" y="9891"/>
                      <a:pt x="6563" y="9777"/>
                      <a:pt x="7038" y="9625"/>
                    </a:cubicBezTo>
                    <a:cubicBezTo>
                      <a:pt x="7514" y="9454"/>
                      <a:pt x="7932" y="9264"/>
                      <a:pt x="8274" y="9016"/>
                    </a:cubicBezTo>
                    <a:cubicBezTo>
                      <a:pt x="8598" y="8750"/>
                      <a:pt x="8864" y="8465"/>
                      <a:pt x="9054" y="8103"/>
                    </a:cubicBezTo>
                    <a:cubicBezTo>
                      <a:pt x="9245" y="7780"/>
                      <a:pt x="9340" y="7362"/>
                      <a:pt x="9340" y="6943"/>
                    </a:cubicBezTo>
                    <a:cubicBezTo>
                      <a:pt x="9340" y="6582"/>
                      <a:pt x="9264" y="6277"/>
                      <a:pt x="9149" y="5992"/>
                    </a:cubicBezTo>
                    <a:cubicBezTo>
                      <a:pt x="9016" y="5726"/>
                      <a:pt x="8845" y="5460"/>
                      <a:pt x="8579" y="5269"/>
                    </a:cubicBezTo>
                    <a:cubicBezTo>
                      <a:pt x="8351" y="5079"/>
                      <a:pt x="8027" y="4946"/>
                      <a:pt x="7647" y="4832"/>
                    </a:cubicBezTo>
                    <a:cubicBezTo>
                      <a:pt x="7266" y="4699"/>
                      <a:pt x="6848" y="4661"/>
                      <a:pt x="6372" y="4661"/>
                    </a:cubicBezTo>
                    <a:cubicBezTo>
                      <a:pt x="6201" y="4661"/>
                      <a:pt x="6030" y="4661"/>
                      <a:pt x="5878" y="4680"/>
                    </a:cubicBezTo>
                    <a:cubicBezTo>
                      <a:pt x="5707" y="4699"/>
                      <a:pt x="5535" y="4699"/>
                      <a:pt x="5364" y="4737"/>
                    </a:cubicBezTo>
                    <a:lnTo>
                      <a:pt x="5364" y="3063"/>
                    </a:lnTo>
                    <a:cubicBezTo>
                      <a:pt x="5821" y="3139"/>
                      <a:pt x="6258" y="3215"/>
                      <a:pt x="6658" y="3329"/>
                    </a:cubicBezTo>
                    <a:cubicBezTo>
                      <a:pt x="7057" y="3443"/>
                      <a:pt x="7419" y="3595"/>
                      <a:pt x="7780" y="3729"/>
                    </a:cubicBezTo>
                    <a:lnTo>
                      <a:pt x="8484" y="2397"/>
                    </a:lnTo>
                    <a:cubicBezTo>
                      <a:pt x="8027" y="2207"/>
                      <a:pt x="7533" y="2036"/>
                      <a:pt x="7019" y="1903"/>
                    </a:cubicBezTo>
                    <a:cubicBezTo>
                      <a:pt x="6487" y="1750"/>
                      <a:pt x="5916" y="1655"/>
                      <a:pt x="5345" y="1617"/>
                    </a:cubicBezTo>
                    <a:lnTo>
                      <a:pt x="53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732" name="Google Shape;1732;p40"/>
            <p:cNvGrpSpPr/>
            <p:nvPr/>
          </p:nvGrpSpPr>
          <p:grpSpPr bwMode="auto">
            <a:xfrm flipH="1">
              <a:off x="7025714" y="1287024"/>
              <a:ext cx="376456" cy="657790"/>
              <a:chOff x="983525" y="1693500"/>
              <a:chExt cx="321950" cy="562550"/>
            </a:xfrm>
          </p:grpSpPr>
          <p:sp>
            <p:nvSpPr>
              <p:cNvPr id="1733" name="Google Shape;1733;p40"/>
              <p:cNvSpPr/>
              <p:nvPr/>
            </p:nvSpPr>
            <p:spPr bwMode="auto">
              <a:xfrm>
                <a:off x="983525" y="1693500"/>
                <a:ext cx="321950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12878" h="1028" fill="norm" stroke="1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12878" y="1027"/>
                    </a:lnTo>
                    <a:lnTo>
                      <a:pt x="128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34" name="Google Shape;1734;p40"/>
              <p:cNvSpPr/>
              <p:nvPr/>
            </p:nvSpPr>
            <p:spPr bwMode="auto">
              <a:xfrm>
                <a:off x="984000" y="1761500"/>
                <a:ext cx="1816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267" h="1028" fill="norm" stroke="1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266" y="1027"/>
                    </a:lnTo>
                    <a:lnTo>
                      <a:pt x="72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35" name="Google Shape;1735;p40"/>
              <p:cNvSpPr/>
              <p:nvPr/>
            </p:nvSpPr>
            <p:spPr bwMode="auto">
              <a:xfrm>
                <a:off x="1207025" y="1761500"/>
                <a:ext cx="979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3919" h="1028" fill="norm" stroke="1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3919" y="1027"/>
                    </a:lnTo>
                    <a:lnTo>
                      <a:pt x="39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36" name="Google Shape;1736;p40"/>
              <p:cNvSpPr/>
              <p:nvPr/>
            </p:nvSpPr>
            <p:spPr bwMode="auto">
              <a:xfrm>
                <a:off x="1234125" y="1828550"/>
                <a:ext cx="70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1028" fill="norm" stroke="1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2835" y="1027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37" name="Google Shape;1737;p40"/>
              <p:cNvSpPr/>
              <p:nvPr/>
            </p:nvSpPr>
            <p:spPr bwMode="auto">
              <a:xfrm>
                <a:off x="984000" y="1828550"/>
                <a:ext cx="195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837" h="1028" fill="norm" stroke="1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837" y="1027"/>
                    </a:lnTo>
                    <a:lnTo>
                      <a:pt x="78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38" name="Google Shape;1738;p40"/>
              <p:cNvSpPr/>
              <p:nvPr/>
            </p:nvSpPr>
            <p:spPr bwMode="auto">
              <a:xfrm>
                <a:off x="1096700" y="1897025"/>
                <a:ext cx="2087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8351" h="1028" fill="norm" stroke="1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8351" y="1027"/>
                    </a:lnTo>
                    <a:lnTo>
                      <a:pt x="8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39" name="Google Shape;1739;p40"/>
              <p:cNvSpPr/>
              <p:nvPr/>
            </p:nvSpPr>
            <p:spPr bwMode="auto">
              <a:xfrm>
                <a:off x="1137125" y="1968825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fill="norm" stroke="1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6715" y="1027"/>
                    </a:lnTo>
                    <a:lnTo>
                      <a:pt x="67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40" name="Google Shape;1740;p40"/>
              <p:cNvSpPr/>
              <p:nvPr/>
            </p:nvSpPr>
            <p:spPr bwMode="auto">
              <a:xfrm>
                <a:off x="1060075" y="2111950"/>
                <a:ext cx="24492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09" fill="norm" stroke="1" extrusionOk="0">
                    <a:moveTo>
                      <a:pt x="1" y="0"/>
                    </a:moveTo>
                    <a:lnTo>
                      <a:pt x="1" y="1009"/>
                    </a:lnTo>
                    <a:lnTo>
                      <a:pt x="9797" y="1009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41" name="Google Shape;1741;p40"/>
              <p:cNvSpPr/>
              <p:nvPr/>
            </p:nvSpPr>
            <p:spPr bwMode="auto">
              <a:xfrm>
                <a:off x="1060075" y="2170925"/>
                <a:ext cx="244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28" fill="norm" stroke="1" extrusionOk="0">
                    <a:moveTo>
                      <a:pt x="1" y="0"/>
                    </a:moveTo>
                    <a:lnTo>
                      <a:pt x="1" y="1027"/>
                    </a:lnTo>
                    <a:lnTo>
                      <a:pt x="9797" y="1027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42" name="Google Shape;1742;p40"/>
              <p:cNvSpPr/>
              <p:nvPr/>
            </p:nvSpPr>
            <p:spPr bwMode="auto">
              <a:xfrm>
                <a:off x="1137125" y="2230350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fill="norm" stroke="1" extrusionOk="0">
                    <a:moveTo>
                      <a:pt x="0" y="1"/>
                    </a:moveTo>
                    <a:lnTo>
                      <a:pt x="0" y="1028"/>
                    </a:lnTo>
                    <a:lnTo>
                      <a:pt x="6715" y="1028"/>
                    </a:lnTo>
                    <a:lnTo>
                      <a:pt x="67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1743" name="Google Shape;1743;p40"/>
            <p:cNvGrpSpPr/>
            <p:nvPr/>
          </p:nvGrpSpPr>
          <p:grpSpPr bwMode="auto">
            <a:xfrm>
              <a:off x="4689056" y="170858"/>
              <a:ext cx="2199587" cy="1906939"/>
              <a:chOff x="7383005" y="651608"/>
              <a:chExt cx="2199587" cy="1906939"/>
            </a:xfrm>
          </p:grpSpPr>
          <p:sp>
            <p:nvSpPr>
              <p:cNvPr id="1744" name="Google Shape;1744;p40"/>
              <p:cNvSpPr/>
              <p:nvPr/>
            </p:nvSpPr>
            <p:spPr bwMode="auto">
              <a:xfrm>
                <a:off x="7383005" y="1647171"/>
                <a:ext cx="773168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32991" fill="norm" stroke="1" extrusionOk="0">
                    <a:moveTo>
                      <a:pt x="2302" y="0"/>
                    </a:moveTo>
                    <a:cubicBezTo>
                      <a:pt x="1035" y="0"/>
                      <a:pt x="1" y="1068"/>
                      <a:pt x="1" y="2302"/>
                    </a:cubicBezTo>
                    <a:lnTo>
                      <a:pt x="1" y="30689"/>
                    </a:lnTo>
                    <a:cubicBezTo>
                      <a:pt x="1" y="31956"/>
                      <a:pt x="1035" y="32990"/>
                      <a:pt x="2302" y="32990"/>
                    </a:cubicBezTo>
                    <a:lnTo>
                      <a:pt x="25686" y="32990"/>
                    </a:lnTo>
                    <a:cubicBezTo>
                      <a:pt x="26953" y="32990"/>
                      <a:pt x="27987" y="31990"/>
                      <a:pt x="27987" y="30689"/>
                    </a:cubicBezTo>
                    <a:lnTo>
                      <a:pt x="27987" y="2302"/>
                    </a:lnTo>
                    <a:cubicBezTo>
                      <a:pt x="27987" y="1068"/>
                      <a:pt x="26953" y="0"/>
                      <a:pt x="256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45" name="Google Shape;1745;p40"/>
              <p:cNvSpPr/>
              <p:nvPr/>
            </p:nvSpPr>
            <p:spPr bwMode="auto">
              <a:xfrm>
                <a:off x="7441073" y="1595567"/>
                <a:ext cx="772229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54" h="32991" fill="norm" stroke="1" extrusionOk="0">
                    <a:moveTo>
                      <a:pt x="2268" y="0"/>
                    </a:moveTo>
                    <a:cubicBezTo>
                      <a:pt x="1034" y="0"/>
                      <a:pt x="0" y="1034"/>
                      <a:pt x="0" y="2302"/>
                    </a:cubicBezTo>
                    <a:lnTo>
                      <a:pt x="0" y="30689"/>
                    </a:lnTo>
                    <a:cubicBezTo>
                      <a:pt x="0" y="31956"/>
                      <a:pt x="1034" y="32990"/>
                      <a:pt x="2268" y="32990"/>
                    </a:cubicBezTo>
                    <a:lnTo>
                      <a:pt x="25685" y="32990"/>
                    </a:lnTo>
                    <a:cubicBezTo>
                      <a:pt x="26919" y="32990"/>
                      <a:pt x="27953" y="31956"/>
                      <a:pt x="27953" y="30689"/>
                    </a:cubicBezTo>
                    <a:lnTo>
                      <a:pt x="27953" y="2302"/>
                    </a:lnTo>
                    <a:cubicBezTo>
                      <a:pt x="27953" y="1034"/>
                      <a:pt x="26919" y="0"/>
                      <a:pt x="2568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46" name="Google Shape;1746;p40"/>
              <p:cNvSpPr/>
              <p:nvPr/>
            </p:nvSpPr>
            <p:spPr bwMode="auto">
              <a:xfrm>
                <a:off x="7658541" y="1180883"/>
                <a:ext cx="998920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60" h="34659" fill="norm" stroke="1" extrusionOk="0">
                    <a:moveTo>
                      <a:pt x="4003" y="0"/>
                    </a:moveTo>
                    <a:cubicBezTo>
                      <a:pt x="1802" y="0"/>
                      <a:pt x="0" y="1802"/>
                      <a:pt x="0" y="4003"/>
                    </a:cubicBezTo>
                    <a:lnTo>
                      <a:pt x="0" y="30656"/>
                    </a:lnTo>
                    <a:cubicBezTo>
                      <a:pt x="0" y="32857"/>
                      <a:pt x="1802" y="34659"/>
                      <a:pt x="4003" y="34659"/>
                    </a:cubicBezTo>
                    <a:lnTo>
                      <a:pt x="32157" y="34659"/>
                    </a:lnTo>
                    <a:cubicBezTo>
                      <a:pt x="34358" y="34659"/>
                      <a:pt x="36160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802"/>
                      <a:pt x="34358" y="0"/>
                      <a:pt x="321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47" name="Google Shape;1747;p40"/>
              <p:cNvSpPr/>
              <p:nvPr/>
            </p:nvSpPr>
            <p:spPr bwMode="auto">
              <a:xfrm>
                <a:off x="7713820" y="1129280"/>
                <a:ext cx="999859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94" h="34659" fill="norm" stroke="1" extrusionOk="0">
                    <a:moveTo>
                      <a:pt x="4004" y="0"/>
                    </a:moveTo>
                    <a:cubicBezTo>
                      <a:pt x="1802" y="0"/>
                      <a:pt x="1" y="1802"/>
                      <a:pt x="1" y="4003"/>
                    </a:cubicBezTo>
                    <a:lnTo>
                      <a:pt x="1" y="30656"/>
                    </a:lnTo>
                    <a:cubicBezTo>
                      <a:pt x="1" y="32857"/>
                      <a:pt x="1802" y="34659"/>
                      <a:pt x="4004" y="34659"/>
                    </a:cubicBezTo>
                    <a:lnTo>
                      <a:pt x="32157" y="34659"/>
                    </a:lnTo>
                    <a:cubicBezTo>
                      <a:pt x="34392" y="34659"/>
                      <a:pt x="36193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768"/>
                      <a:pt x="34359" y="0"/>
                      <a:pt x="321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48" name="Google Shape;1748;p40"/>
              <p:cNvSpPr/>
              <p:nvPr/>
            </p:nvSpPr>
            <p:spPr bwMode="auto">
              <a:xfrm>
                <a:off x="7793989" y="1189172"/>
                <a:ext cx="838585" cy="838584"/>
              </a:xfrm>
              <a:custGeom>
                <a:avLst/>
                <a:gdLst/>
                <a:ahLst/>
                <a:cxnLst/>
                <a:rect l="l" t="t" r="r" b="b"/>
                <a:pathLst>
                  <a:path w="30356" h="30356" fill="norm" stroke="1" extrusionOk="0">
                    <a:moveTo>
                      <a:pt x="15178" y="4437"/>
                    </a:moveTo>
                    <a:cubicBezTo>
                      <a:pt x="21116" y="4437"/>
                      <a:pt x="25919" y="9241"/>
                      <a:pt x="25919" y="15178"/>
                    </a:cubicBezTo>
                    <a:cubicBezTo>
                      <a:pt x="25919" y="21082"/>
                      <a:pt x="21116" y="25886"/>
                      <a:pt x="15178" y="25886"/>
                    </a:cubicBezTo>
                    <a:cubicBezTo>
                      <a:pt x="9274" y="25886"/>
                      <a:pt x="4471" y="21082"/>
                      <a:pt x="4471" y="15178"/>
                    </a:cubicBezTo>
                    <a:cubicBezTo>
                      <a:pt x="4471" y="9241"/>
                      <a:pt x="9274" y="4437"/>
                      <a:pt x="15178" y="4437"/>
                    </a:cubicBezTo>
                    <a:close/>
                    <a:moveTo>
                      <a:pt x="15178" y="1"/>
                    </a:moveTo>
                    <a:cubicBezTo>
                      <a:pt x="6806" y="1"/>
                      <a:pt x="1" y="6805"/>
                      <a:pt x="1" y="15178"/>
                    </a:cubicBezTo>
                    <a:cubicBezTo>
                      <a:pt x="1" y="23551"/>
                      <a:pt x="6806" y="30356"/>
                      <a:pt x="15178" y="30356"/>
                    </a:cubicBezTo>
                    <a:cubicBezTo>
                      <a:pt x="23584" y="30356"/>
                      <a:pt x="30356" y="23551"/>
                      <a:pt x="30356" y="15178"/>
                    </a:cubicBezTo>
                    <a:cubicBezTo>
                      <a:pt x="30323" y="6805"/>
                      <a:pt x="23584" y="1"/>
                      <a:pt x="151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49" name="Google Shape;1749;p40"/>
              <p:cNvSpPr/>
              <p:nvPr/>
            </p:nvSpPr>
            <p:spPr bwMode="auto">
              <a:xfrm>
                <a:off x="8234476" y="1189172"/>
                <a:ext cx="394430" cy="411005"/>
              </a:xfrm>
              <a:custGeom>
                <a:avLst/>
                <a:gdLst/>
                <a:ahLst/>
                <a:cxnLst/>
                <a:rect l="l" t="t" r="r" b="b"/>
                <a:pathLst>
                  <a:path w="14278" h="14878" fill="norm" stroke="1" extrusionOk="0">
                    <a:moveTo>
                      <a:pt x="1" y="1"/>
                    </a:moveTo>
                    <a:lnTo>
                      <a:pt x="1" y="4470"/>
                    </a:lnTo>
                    <a:cubicBezTo>
                      <a:pt x="5471" y="4837"/>
                      <a:pt x="9808" y="9341"/>
                      <a:pt x="9941" y="14878"/>
                    </a:cubicBezTo>
                    <a:lnTo>
                      <a:pt x="14277" y="13377"/>
                    </a:lnTo>
                    <a:cubicBezTo>
                      <a:pt x="13410" y="6072"/>
                      <a:pt x="7406" y="368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50" name="Google Shape;1750;p40"/>
              <p:cNvSpPr/>
              <p:nvPr/>
            </p:nvSpPr>
            <p:spPr bwMode="auto">
              <a:xfrm>
                <a:off x="7844681" y="1189172"/>
                <a:ext cx="389816" cy="310560"/>
              </a:xfrm>
              <a:custGeom>
                <a:avLst/>
                <a:gdLst/>
                <a:ahLst/>
                <a:cxnLst/>
                <a:rect l="l" t="t" r="r" b="b"/>
                <a:pathLst>
                  <a:path w="14111" h="11242" fill="norm" stroke="1" extrusionOk="0">
                    <a:moveTo>
                      <a:pt x="13343" y="1"/>
                    </a:moveTo>
                    <a:cubicBezTo>
                      <a:pt x="7606" y="1"/>
                      <a:pt x="2602" y="3203"/>
                      <a:pt x="1" y="7906"/>
                    </a:cubicBezTo>
                    <a:lnTo>
                      <a:pt x="3336" y="11242"/>
                    </a:lnTo>
                    <a:cubicBezTo>
                      <a:pt x="4871" y="7239"/>
                      <a:pt x="8807" y="4404"/>
                      <a:pt x="13343" y="4404"/>
                    </a:cubicBezTo>
                    <a:cubicBezTo>
                      <a:pt x="13610" y="4404"/>
                      <a:pt x="13844" y="4404"/>
                      <a:pt x="14111" y="4470"/>
                    </a:cubicBezTo>
                    <a:lnTo>
                      <a:pt x="14111" y="34"/>
                    </a:lnTo>
                    <a:cubicBezTo>
                      <a:pt x="13844" y="34"/>
                      <a:pt x="13610" y="1"/>
                      <a:pt x="133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51" name="Google Shape;1751;p40"/>
              <p:cNvSpPr/>
              <p:nvPr/>
            </p:nvSpPr>
            <p:spPr bwMode="auto">
              <a:xfrm>
                <a:off x="9034291" y="651608"/>
                <a:ext cx="548301" cy="548329"/>
              </a:xfrm>
              <a:custGeom>
                <a:avLst/>
                <a:gdLst/>
                <a:ahLst/>
                <a:cxnLst/>
                <a:rect l="l" t="t" r="r" b="b"/>
                <a:pathLst>
                  <a:path w="19848" h="19849" fill="norm" stroke="1" extrusionOk="0">
                    <a:moveTo>
                      <a:pt x="9640" y="935"/>
                    </a:moveTo>
                    <a:lnTo>
                      <a:pt x="9640" y="3803"/>
                    </a:lnTo>
                    <a:cubicBezTo>
                      <a:pt x="8907" y="3803"/>
                      <a:pt x="8173" y="3803"/>
                      <a:pt x="7506" y="3837"/>
                    </a:cubicBezTo>
                    <a:cubicBezTo>
                      <a:pt x="8306" y="2469"/>
                      <a:pt x="9140" y="1468"/>
                      <a:pt x="9640" y="935"/>
                    </a:cubicBezTo>
                    <a:close/>
                    <a:moveTo>
                      <a:pt x="10241" y="801"/>
                    </a:moveTo>
                    <a:cubicBezTo>
                      <a:pt x="10741" y="1302"/>
                      <a:pt x="11742" y="2436"/>
                      <a:pt x="12643" y="4004"/>
                    </a:cubicBezTo>
                    <a:cubicBezTo>
                      <a:pt x="11809" y="3937"/>
                      <a:pt x="11008" y="3837"/>
                      <a:pt x="10241" y="3837"/>
                    </a:cubicBezTo>
                    <a:lnTo>
                      <a:pt x="10241" y="801"/>
                    </a:lnTo>
                    <a:close/>
                    <a:moveTo>
                      <a:pt x="9073" y="768"/>
                    </a:moveTo>
                    <a:lnTo>
                      <a:pt x="9073" y="768"/>
                    </a:lnTo>
                    <a:cubicBezTo>
                      <a:pt x="8440" y="1435"/>
                      <a:pt x="7572" y="2503"/>
                      <a:pt x="6805" y="3937"/>
                    </a:cubicBezTo>
                    <a:cubicBezTo>
                      <a:pt x="5771" y="4004"/>
                      <a:pt x="4837" y="4170"/>
                      <a:pt x="4003" y="4337"/>
                    </a:cubicBezTo>
                    <a:cubicBezTo>
                      <a:pt x="5237" y="2636"/>
                      <a:pt x="6972" y="1402"/>
                      <a:pt x="9073" y="768"/>
                    </a:cubicBezTo>
                    <a:close/>
                    <a:moveTo>
                      <a:pt x="10975" y="768"/>
                    </a:moveTo>
                    <a:lnTo>
                      <a:pt x="10975" y="768"/>
                    </a:lnTo>
                    <a:cubicBezTo>
                      <a:pt x="13176" y="1402"/>
                      <a:pt x="15011" y="2803"/>
                      <a:pt x="16245" y="4637"/>
                    </a:cubicBezTo>
                    <a:cubicBezTo>
                      <a:pt x="15244" y="4437"/>
                      <a:pt x="14277" y="4237"/>
                      <a:pt x="13310" y="4104"/>
                    </a:cubicBezTo>
                    <a:cubicBezTo>
                      <a:pt x="12509" y="2603"/>
                      <a:pt x="11608" y="1468"/>
                      <a:pt x="10975" y="768"/>
                    </a:cubicBezTo>
                    <a:close/>
                    <a:moveTo>
                      <a:pt x="6805" y="1102"/>
                    </a:moveTo>
                    <a:lnTo>
                      <a:pt x="6805" y="1102"/>
                    </a:lnTo>
                    <a:cubicBezTo>
                      <a:pt x="5337" y="1935"/>
                      <a:pt x="4103" y="3103"/>
                      <a:pt x="3169" y="4571"/>
                    </a:cubicBezTo>
                    <a:cubicBezTo>
                      <a:pt x="2769" y="4671"/>
                      <a:pt x="2402" y="4771"/>
                      <a:pt x="2002" y="4871"/>
                    </a:cubicBezTo>
                    <a:cubicBezTo>
                      <a:pt x="3169" y="3136"/>
                      <a:pt x="4837" y="1802"/>
                      <a:pt x="6805" y="1102"/>
                    </a:cubicBezTo>
                    <a:close/>
                    <a:moveTo>
                      <a:pt x="13543" y="1302"/>
                    </a:moveTo>
                    <a:lnTo>
                      <a:pt x="13543" y="1302"/>
                    </a:lnTo>
                    <a:cubicBezTo>
                      <a:pt x="15411" y="2069"/>
                      <a:pt x="16946" y="3437"/>
                      <a:pt x="17980" y="5138"/>
                    </a:cubicBezTo>
                    <a:cubicBezTo>
                      <a:pt x="17646" y="5038"/>
                      <a:pt x="17346" y="4971"/>
                      <a:pt x="17012" y="4871"/>
                    </a:cubicBezTo>
                    <a:cubicBezTo>
                      <a:pt x="16178" y="3437"/>
                      <a:pt x="14978" y="2169"/>
                      <a:pt x="13543" y="1302"/>
                    </a:cubicBezTo>
                    <a:close/>
                    <a:moveTo>
                      <a:pt x="6505" y="4471"/>
                    </a:moveTo>
                    <a:lnTo>
                      <a:pt x="6505" y="4471"/>
                    </a:lnTo>
                    <a:cubicBezTo>
                      <a:pt x="5838" y="5838"/>
                      <a:pt x="5337" y="7506"/>
                      <a:pt x="5271" y="9341"/>
                    </a:cubicBezTo>
                    <a:lnTo>
                      <a:pt x="5271" y="9574"/>
                    </a:lnTo>
                    <a:lnTo>
                      <a:pt x="2268" y="9574"/>
                    </a:lnTo>
                    <a:cubicBezTo>
                      <a:pt x="2302" y="7906"/>
                      <a:pt x="2802" y="6339"/>
                      <a:pt x="3603" y="4971"/>
                    </a:cubicBezTo>
                    <a:cubicBezTo>
                      <a:pt x="4103" y="4871"/>
                      <a:pt x="4737" y="4771"/>
                      <a:pt x="5337" y="4637"/>
                    </a:cubicBezTo>
                    <a:cubicBezTo>
                      <a:pt x="5738" y="4604"/>
                      <a:pt x="6105" y="4504"/>
                      <a:pt x="6505" y="4471"/>
                    </a:cubicBezTo>
                    <a:close/>
                    <a:moveTo>
                      <a:pt x="2802" y="5238"/>
                    </a:moveTo>
                    <a:cubicBezTo>
                      <a:pt x="2135" y="6539"/>
                      <a:pt x="1735" y="8006"/>
                      <a:pt x="1668" y="9608"/>
                    </a:cubicBezTo>
                    <a:lnTo>
                      <a:pt x="567" y="9608"/>
                    </a:lnTo>
                    <a:cubicBezTo>
                      <a:pt x="601" y="8173"/>
                      <a:pt x="968" y="6806"/>
                      <a:pt x="1601" y="5638"/>
                    </a:cubicBezTo>
                    <a:cubicBezTo>
                      <a:pt x="1935" y="5505"/>
                      <a:pt x="2335" y="5405"/>
                      <a:pt x="2802" y="5238"/>
                    </a:cubicBezTo>
                    <a:close/>
                    <a:moveTo>
                      <a:pt x="8888" y="4376"/>
                    </a:moveTo>
                    <a:cubicBezTo>
                      <a:pt x="9135" y="4376"/>
                      <a:pt x="9386" y="4384"/>
                      <a:pt x="9640" y="4404"/>
                    </a:cubicBezTo>
                    <a:lnTo>
                      <a:pt x="9640" y="9608"/>
                    </a:lnTo>
                    <a:lnTo>
                      <a:pt x="5804" y="9608"/>
                    </a:lnTo>
                    <a:lnTo>
                      <a:pt x="5804" y="9441"/>
                    </a:lnTo>
                    <a:cubicBezTo>
                      <a:pt x="5904" y="7506"/>
                      <a:pt x="6471" y="5838"/>
                      <a:pt x="7172" y="4471"/>
                    </a:cubicBezTo>
                    <a:cubicBezTo>
                      <a:pt x="7714" y="4423"/>
                      <a:pt x="8290" y="4376"/>
                      <a:pt x="8888" y="4376"/>
                    </a:cubicBezTo>
                    <a:close/>
                    <a:moveTo>
                      <a:pt x="10241" y="4404"/>
                    </a:moveTo>
                    <a:cubicBezTo>
                      <a:pt x="11075" y="4437"/>
                      <a:pt x="11975" y="4504"/>
                      <a:pt x="12943" y="4637"/>
                    </a:cubicBezTo>
                    <a:cubicBezTo>
                      <a:pt x="13610" y="5972"/>
                      <a:pt x="14144" y="7606"/>
                      <a:pt x="14244" y="9441"/>
                    </a:cubicBezTo>
                    <a:lnTo>
                      <a:pt x="14244" y="9608"/>
                    </a:lnTo>
                    <a:lnTo>
                      <a:pt x="10241" y="9608"/>
                    </a:lnTo>
                    <a:lnTo>
                      <a:pt x="10241" y="4404"/>
                    </a:lnTo>
                    <a:close/>
                    <a:moveTo>
                      <a:pt x="13643" y="4737"/>
                    </a:moveTo>
                    <a:cubicBezTo>
                      <a:pt x="14611" y="4871"/>
                      <a:pt x="15611" y="5104"/>
                      <a:pt x="16679" y="5338"/>
                    </a:cubicBezTo>
                    <a:cubicBezTo>
                      <a:pt x="17313" y="6605"/>
                      <a:pt x="17746" y="8073"/>
                      <a:pt x="17813" y="9608"/>
                    </a:cubicBezTo>
                    <a:lnTo>
                      <a:pt x="14811" y="9608"/>
                    </a:lnTo>
                    <a:lnTo>
                      <a:pt x="14811" y="9407"/>
                    </a:lnTo>
                    <a:cubicBezTo>
                      <a:pt x="14744" y="7640"/>
                      <a:pt x="14277" y="6072"/>
                      <a:pt x="13643" y="4737"/>
                    </a:cubicBezTo>
                    <a:close/>
                    <a:moveTo>
                      <a:pt x="17346" y="5571"/>
                    </a:moveTo>
                    <a:lnTo>
                      <a:pt x="17346" y="5571"/>
                    </a:lnTo>
                    <a:cubicBezTo>
                      <a:pt x="17679" y="5638"/>
                      <a:pt x="18013" y="5772"/>
                      <a:pt x="18347" y="5838"/>
                    </a:cubicBezTo>
                    <a:cubicBezTo>
                      <a:pt x="18914" y="6972"/>
                      <a:pt x="19247" y="8273"/>
                      <a:pt x="19314" y="9608"/>
                    </a:cubicBezTo>
                    <a:lnTo>
                      <a:pt x="18347" y="9608"/>
                    </a:lnTo>
                    <a:cubicBezTo>
                      <a:pt x="18313" y="8140"/>
                      <a:pt x="17946" y="6806"/>
                      <a:pt x="17346" y="5571"/>
                    </a:cubicBezTo>
                    <a:close/>
                    <a:moveTo>
                      <a:pt x="1668" y="10108"/>
                    </a:moveTo>
                    <a:lnTo>
                      <a:pt x="1668" y="10141"/>
                    </a:lnTo>
                    <a:cubicBezTo>
                      <a:pt x="1735" y="11843"/>
                      <a:pt x="2168" y="13477"/>
                      <a:pt x="2969" y="14911"/>
                    </a:cubicBezTo>
                    <a:cubicBezTo>
                      <a:pt x="2602" y="14811"/>
                      <a:pt x="2235" y="14678"/>
                      <a:pt x="1801" y="14578"/>
                    </a:cubicBezTo>
                    <a:cubicBezTo>
                      <a:pt x="1068" y="13210"/>
                      <a:pt x="601" y="11742"/>
                      <a:pt x="567" y="10108"/>
                    </a:cubicBezTo>
                    <a:close/>
                    <a:moveTo>
                      <a:pt x="19314" y="10141"/>
                    </a:moveTo>
                    <a:cubicBezTo>
                      <a:pt x="19281" y="11843"/>
                      <a:pt x="18780" y="13444"/>
                      <a:pt x="17946" y="14811"/>
                    </a:cubicBezTo>
                    <a:cubicBezTo>
                      <a:pt x="17646" y="14911"/>
                      <a:pt x="17313" y="15012"/>
                      <a:pt x="16946" y="15112"/>
                    </a:cubicBezTo>
                    <a:cubicBezTo>
                      <a:pt x="17813" y="13677"/>
                      <a:pt x="18313" y="11976"/>
                      <a:pt x="18347" y="10141"/>
                    </a:cubicBezTo>
                    <a:close/>
                    <a:moveTo>
                      <a:pt x="5237" y="10141"/>
                    </a:moveTo>
                    <a:cubicBezTo>
                      <a:pt x="5271" y="12009"/>
                      <a:pt x="5771" y="13844"/>
                      <a:pt x="6738" y="15679"/>
                    </a:cubicBezTo>
                    <a:cubicBezTo>
                      <a:pt x="5771" y="15579"/>
                      <a:pt x="4770" y="15345"/>
                      <a:pt x="3736" y="15112"/>
                    </a:cubicBezTo>
                    <a:cubicBezTo>
                      <a:pt x="2802" y="13677"/>
                      <a:pt x="2268" y="11976"/>
                      <a:pt x="2235" y="10141"/>
                    </a:cubicBezTo>
                    <a:close/>
                    <a:moveTo>
                      <a:pt x="17813" y="10141"/>
                    </a:moveTo>
                    <a:cubicBezTo>
                      <a:pt x="17780" y="12076"/>
                      <a:pt x="17179" y="13844"/>
                      <a:pt x="16145" y="15345"/>
                    </a:cubicBezTo>
                    <a:cubicBezTo>
                      <a:pt x="15645" y="15479"/>
                      <a:pt x="15111" y="15612"/>
                      <a:pt x="14511" y="15679"/>
                    </a:cubicBezTo>
                    <a:cubicBezTo>
                      <a:pt x="14110" y="15779"/>
                      <a:pt x="13677" y="15812"/>
                      <a:pt x="13243" y="15845"/>
                    </a:cubicBezTo>
                    <a:cubicBezTo>
                      <a:pt x="14244" y="13977"/>
                      <a:pt x="14777" y="12109"/>
                      <a:pt x="14811" y="10141"/>
                    </a:cubicBezTo>
                    <a:close/>
                    <a:moveTo>
                      <a:pt x="9640" y="10141"/>
                    </a:moveTo>
                    <a:lnTo>
                      <a:pt x="9640" y="15946"/>
                    </a:lnTo>
                    <a:cubicBezTo>
                      <a:pt x="8940" y="15912"/>
                      <a:pt x="8173" y="15845"/>
                      <a:pt x="7439" y="15779"/>
                    </a:cubicBezTo>
                    <a:cubicBezTo>
                      <a:pt x="6405" y="13944"/>
                      <a:pt x="5838" y="12076"/>
                      <a:pt x="5804" y="10141"/>
                    </a:cubicBezTo>
                    <a:close/>
                    <a:moveTo>
                      <a:pt x="14244" y="10141"/>
                    </a:moveTo>
                    <a:cubicBezTo>
                      <a:pt x="14177" y="12109"/>
                      <a:pt x="13610" y="14011"/>
                      <a:pt x="12509" y="15912"/>
                    </a:cubicBezTo>
                    <a:cubicBezTo>
                      <a:pt x="11809" y="15979"/>
                      <a:pt x="11075" y="15979"/>
                      <a:pt x="10241" y="15979"/>
                    </a:cubicBezTo>
                    <a:lnTo>
                      <a:pt x="10241" y="10141"/>
                    </a:lnTo>
                    <a:close/>
                    <a:moveTo>
                      <a:pt x="17446" y="15612"/>
                    </a:moveTo>
                    <a:cubicBezTo>
                      <a:pt x="16445" y="16913"/>
                      <a:pt x="15111" y="17947"/>
                      <a:pt x="13577" y="18614"/>
                    </a:cubicBezTo>
                    <a:cubicBezTo>
                      <a:pt x="14744" y="17914"/>
                      <a:pt x="15745" y="16946"/>
                      <a:pt x="16512" y="15845"/>
                    </a:cubicBezTo>
                    <a:cubicBezTo>
                      <a:pt x="16846" y="15779"/>
                      <a:pt x="17146" y="15679"/>
                      <a:pt x="17446" y="15612"/>
                    </a:cubicBezTo>
                    <a:close/>
                    <a:moveTo>
                      <a:pt x="2268" y="15312"/>
                    </a:moveTo>
                    <a:lnTo>
                      <a:pt x="2268" y="15312"/>
                    </a:lnTo>
                    <a:cubicBezTo>
                      <a:pt x="2635" y="15445"/>
                      <a:pt x="3002" y="15512"/>
                      <a:pt x="3403" y="15612"/>
                    </a:cubicBezTo>
                    <a:cubicBezTo>
                      <a:pt x="4270" y="16913"/>
                      <a:pt x="5437" y="18014"/>
                      <a:pt x="6805" y="18781"/>
                    </a:cubicBezTo>
                    <a:cubicBezTo>
                      <a:pt x="4970" y="18147"/>
                      <a:pt x="3336" y="16913"/>
                      <a:pt x="2268" y="15312"/>
                    </a:cubicBezTo>
                    <a:close/>
                    <a:moveTo>
                      <a:pt x="7772" y="16413"/>
                    </a:moveTo>
                    <a:lnTo>
                      <a:pt x="7772" y="16413"/>
                    </a:lnTo>
                    <a:cubicBezTo>
                      <a:pt x="8440" y="16446"/>
                      <a:pt x="9073" y="16479"/>
                      <a:pt x="9640" y="16513"/>
                    </a:cubicBezTo>
                    <a:lnTo>
                      <a:pt x="9640" y="18914"/>
                    </a:lnTo>
                    <a:cubicBezTo>
                      <a:pt x="8940" y="18080"/>
                      <a:pt x="8306" y="17246"/>
                      <a:pt x="7772" y="16413"/>
                    </a:cubicBezTo>
                    <a:close/>
                    <a:moveTo>
                      <a:pt x="12176" y="16479"/>
                    </a:moveTo>
                    <a:lnTo>
                      <a:pt x="12176" y="16479"/>
                    </a:lnTo>
                    <a:cubicBezTo>
                      <a:pt x="11642" y="17347"/>
                      <a:pt x="10975" y="18247"/>
                      <a:pt x="10241" y="19081"/>
                    </a:cubicBezTo>
                    <a:lnTo>
                      <a:pt x="10241" y="16513"/>
                    </a:lnTo>
                    <a:lnTo>
                      <a:pt x="10608" y="16513"/>
                    </a:lnTo>
                    <a:cubicBezTo>
                      <a:pt x="11141" y="16513"/>
                      <a:pt x="11675" y="16513"/>
                      <a:pt x="12176" y="16479"/>
                    </a:cubicBezTo>
                    <a:close/>
                    <a:moveTo>
                      <a:pt x="4237" y="15812"/>
                    </a:moveTo>
                    <a:cubicBezTo>
                      <a:pt x="5237" y="16012"/>
                      <a:pt x="6171" y="16179"/>
                      <a:pt x="7105" y="16312"/>
                    </a:cubicBezTo>
                    <a:cubicBezTo>
                      <a:pt x="7639" y="17280"/>
                      <a:pt x="8339" y="18247"/>
                      <a:pt x="9140" y="19148"/>
                    </a:cubicBezTo>
                    <a:cubicBezTo>
                      <a:pt x="7139" y="18614"/>
                      <a:pt x="5437" y="17413"/>
                      <a:pt x="4237" y="15812"/>
                    </a:cubicBezTo>
                    <a:close/>
                    <a:moveTo>
                      <a:pt x="15645" y="16012"/>
                    </a:moveTo>
                    <a:lnTo>
                      <a:pt x="15645" y="16012"/>
                    </a:lnTo>
                    <a:cubicBezTo>
                      <a:pt x="14444" y="17480"/>
                      <a:pt x="12809" y="18614"/>
                      <a:pt x="10908" y="19148"/>
                    </a:cubicBezTo>
                    <a:cubicBezTo>
                      <a:pt x="11675" y="18247"/>
                      <a:pt x="12342" y="17347"/>
                      <a:pt x="12909" y="16446"/>
                    </a:cubicBezTo>
                    <a:cubicBezTo>
                      <a:pt x="13943" y="16346"/>
                      <a:pt x="14844" y="16179"/>
                      <a:pt x="15645" y="16012"/>
                    </a:cubicBezTo>
                    <a:close/>
                    <a:moveTo>
                      <a:pt x="9941" y="1"/>
                    </a:moveTo>
                    <a:cubicBezTo>
                      <a:pt x="4470" y="1"/>
                      <a:pt x="0" y="4471"/>
                      <a:pt x="0" y="9941"/>
                    </a:cubicBezTo>
                    <a:cubicBezTo>
                      <a:pt x="0" y="15412"/>
                      <a:pt x="4470" y="19848"/>
                      <a:pt x="9941" y="19848"/>
                    </a:cubicBezTo>
                    <a:lnTo>
                      <a:pt x="10174" y="19848"/>
                    </a:lnTo>
                    <a:cubicBezTo>
                      <a:pt x="15511" y="19782"/>
                      <a:pt x="19848" y="15345"/>
                      <a:pt x="19848" y="9941"/>
                    </a:cubicBezTo>
                    <a:cubicBezTo>
                      <a:pt x="19848" y="4504"/>
                      <a:pt x="15511" y="134"/>
                      <a:pt x="101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1752" name="Google Shape;1752;p40"/>
          <p:cNvGrpSpPr/>
          <p:nvPr/>
        </p:nvGrpSpPr>
        <p:grpSpPr bwMode="auto">
          <a:xfrm>
            <a:off x="330310" y="4274529"/>
            <a:ext cx="518268" cy="328105"/>
            <a:chOff x="783960" y="4261704"/>
            <a:chExt cx="518268" cy="328105"/>
          </a:xfrm>
        </p:grpSpPr>
        <p:sp>
          <p:nvSpPr>
            <p:cNvPr id="1753" name="Google Shape;1753;p40"/>
            <p:cNvSpPr/>
            <p:nvPr/>
          </p:nvSpPr>
          <p:spPr bwMode="auto"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fill="norm" stroke="1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1754" name="Google Shape;1754;p40"/>
            <p:cNvGrpSpPr/>
            <p:nvPr/>
          </p:nvGrpSpPr>
          <p:grpSpPr bwMode="auto">
            <a:xfrm>
              <a:off x="783960" y="4261704"/>
              <a:ext cx="518268" cy="328105"/>
              <a:chOff x="783960" y="4261704"/>
              <a:chExt cx="518268" cy="328105"/>
            </a:xfrm>
          </p:grpSpPr>
          <p:sp>
            <p:nvSpPr>
              <p:cNvPr id="1755" name="Google Shape;1755;p40"/>
              <p:cNvSpPr/>
              <p:nvPr/>
            </p:nvSpPr>
            <p:spPr bwMode="auto"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fill="norm" stroke="1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56" name="Google Shape;1756;p40"/>
              <p:cNvSpPr/>
              <p:nvPr/>
            </p:nvSpPr>
            <p:spPr bwMode="auto"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fill="norm" stroke="1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57" name="Google Shape;1757;p40"/>
              <p:cNvSpPr/>
              <p:nvPr/>
            </p:nvSpPr>
            <p:spPr bwMode="auto"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fill="norm" stroke="1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1758" name="Google Shape;1758;p40"/>
              <p:cNvSpPr/>
              <p:nvPr/>
            </p:nvSpPr>
            <p:spPr bwMode="auto"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fill="norm" stroke="1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grpSp>
        <p:nvGrpSpPr>
          <p:cNvPr id="1759" name="Google Shape;1759;p40"/>
          <p:cNvGrpSpPr/>
          <p:nvPr/>
        </p:nvGrpSpPr>
        <p:grpSpPr bwMode="auto"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1760" name="Google Shape;1760;p40"/>
            <p:cNvSpPr/>
            <p:nvPr/>
          </p:nvSpPr>
          <p:spPr bwMode="auto"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fill="norm" stroke="1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61" name="Google Shape;1761;p40"/>
            <p:cNvSpPr/>
            <p:nvPr/>
          </p:nvSpPr>
          <p:spPr bwMode="auto">
            <a:xfrm>
              <a:off x="3202300" y="765275"/>
              <a:ext cx="74199" cy="74199"/>
            </a:xfrm>
            <a:custGeom>
              <a:avLst/>
              <a:gdLst/>
              <a:ahLst/>
              <a:cxnLst/>
              <a:rect l="l" t="t" r="r" b="b"/>
              <a:pathLst>
                <a:path w="2968" h="2968" fill="norm" stroke="1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62" name="Google Shape;1762;p40"/>
            <p:cNvSpPr/>
            <p:nvPr/>
          </p:nvSpPr>
          <p:spPr bwMode="auto"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fill="norm" stroke="1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63" name="Google Shape;1763;p40"/>
            <p:cNvSpPr/>
            <p:nvPr/>
          </p:nvSpPr>
          <p:spPr bwMode="auto"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fill="norm" stroke="1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37" name="Google Shape;2637;p59"/>
          <p:cNvSpPr txBox="1"/>
          <p:nvPr>
            <p:ph type="title"/>
          </p:nvPr>
        </p:nvSpPr>
        <p:spPr bwMode="auto"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The Structure Of DNS</a:t>
            </a:r>
            <a:endParaRPr/>
          </a:p>
        </p:txBody>
      </p:sp>
      <p:sp>
        <p:nvSpPr>
          <p:cNvPr id="2639" name="Google Shape;2639;p59"/>
          <p:cNvSpPr txBox="1"/>
          <p:nvPr/>
        </p:nvSpPr>
        <p:spPr bwMode="auto">
          <a:xfrm>
            <a:off x="713100" y="1437625"/>
            <a:ext cx="1363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000" b="1">
                <a:solidFill>
                  <a:schemeClr val="accent1"/>
                </a:solidFill>
                <a:latin typeface="Orbitron"/>
                <a:ea typeface="Orbitron"/>
                <a:cs typeface="Orbitron"/>
              </a:rPr>
              <a:t>Domains</a:t>
            </a:r>
            <a:endParaRPr sz="2000" b="1">
              <a:solidFill>
                <a:schemeClr val="accent1"/>
              </a:solidFill>
              <a:latin typeface="Orbitron"/>
              <a:ea typeface="Orbitron"/>
              <a:cs typeface="Orbitron"/>
            </a:endParaRPr>
          </a:p>
        </p:txBody>
      </p:sp>
      <p:sp>
        <p:nvSpPr>
          <p:cNvPr id="2641" name="Google Shape;2641;p59"/>
          <p:cNvSpPr txBox="1"/>
          <p:nvPr/>
        </p:nvSpPr>
        <p:spPr bwMode="auto">
          <a:xfrm flipH="0" flipV="0">
            <a:off x="7068105" y="1437624"/>
            <a:ext cx="2008005" cy="527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000" b="1">
                <a:solidFill>
                  <a:schemeClr val="accent1"/>
                </a:solidFill>
                <a:latin typeface="Orbitron"/>
                <a:ea typeface="Orbitron"/>
                <a:cs typeface="Orbitron"/>
              </a:rPr>
              <a:t>Root Servers</a:t>
            </a:r>
            <a:endParaRPr sz="2000" b="1">
              <a:solidFill>
                <a:schemeClr val="accent1"/>
              </a:solidFill>
              <a:latin typeface="Orbitron"/>
              <a:ea typeface="Orbitron"/>
              <a:cs typeface="Orbitron"/>
            </a:endParaRPr>
          </a:p>
        </p:txBody>
      </p:sp>
      <p:sp>
        <p:nvSpPr>
          <p:cNvPr id="2642" name="Google Shape;2642;p59"/>
          <p:cNvSpPr txBox="1"/>
          <p:nvPr/>
        </p:nvSpPr>
        <p:spPr bwMode="auto">
          <a:xfrm>
            <a:off x="7068100" y="1965325"/>
            <a:ext cx="13632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dk1"/>
              </a:solidFill>
              <a:latin typeface="Archivo"/>
              <a:ea typeface="Archivo"/>
              <a:cs typeface="Archivo"/>
            </a:endParaRPr>
          </a:p>
        </p:txBody>
      </p:sp>
      <p:sp>
        <p:nvSpPr>
          <p:cNvPr id="2643" name="Google Shape;2643;p59"/>
          <p:cNvSpPr txBox="1"/>
          <p:nvPr/>
        </p:nvSpPr>
        <p:spPr bwMode="auto">
          <a:xfrm>
            <a:off x="713100" y="3129425"/>
            <a:ext cx="1363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000" b="1">
                <a:solidFill>
                  <a:schemeClr val="accent1"/>
                </a:solidFill>
                <a:latin typeface="Orbitron"/>
                <a:ea typeface="Orbitron"/>
                <a:cs typeface="Orbitron"/>
              </a:rPr>
              <a:t>TLDs</a:t>
            </a:r>
            <a:endParaRPr sz="2000" b="1">
              <a:solidFill>
                <a:schemeClr val="accent1"/>
              </a:solidFill>
              <a:latin typeface="Orbitron"/>
              <a:ea typeface="Orbitron"/>
              <a:cs typeface="Orbitron"/>
            </a:endParaRPr>
          </a:p>
        </p:txBody>
      </p:sp>
      <p:sp>
        <p:nvSpPr>
          <p:cNvPr id="2644" name="Google Shape;2644;p59"/>
          <p:cNvSpPr txBox="1"/>
          <p:nvPr/>
        </p:nvSpPr>
        <p:spPr bwMode="auto">
          <a:xfrm flipH="0" flipV="0">
            <a:off x="7068105" y="3129424"/>
            <a:ext cx="1787519" cy="527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0" bIns="91424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000" b="1">
                <a:solidFill>
                  <a:schemeClr val="accent1"/>
                </a:solidFill>
                <a:latin typeface="Orbitron"/>
                <a:ea typeface="Orbitron"/>
                <a:cs typeface="Orbitron"/>
              </a:rPr>
              <a:t>SLDs and Subdomains</a:t>
            </a:r>
            <a:endParaRPr sz="2000" b="1">
              <a:solidFill>
                <a:schemeClr val="accent1"/>
              </a:solidFill>
              <a:latin typeface="Orbitron"/>
              <a:ea typeface="Orbitron"/>
              <a:cs typeface="Orbitron"/>
            </a:endParaRPr>
          </a:p>
        </p:txBody>
      </p:sp>
      <p:grpSp>
        <p:nvGrpSpPr>
          <p:cNvPr id="2646" name="Google Shape;2646;p59"/>
          <p:cNvGrpSpPr/>
          <p:nvPr/>
        </p:nvGrpSpPr>
        <p:grpSpPr bwMode="auto">
          <a:xfrm>
            <a:off x="2670463" y="1408650"/>
            <a:ext cx="3884395" cy="3814120"/>
            <a:chOff x="2822863" y="1408650"/>
            <a:chExt cx="3884395" cy="3814120"/>
          </a:xfrm>
        </p:grpSpPr>
        <p:sp>
          <p:nvSpPr>
            <p:cNvPr id="2647" name="Google Shape;2647;p59"/>
            <p:cNvSpPr/>
            <p:nvPr/>
          </p:nvSpPr>
          <p:spPr bwMode="auto">
            <a:xfrm>
              <a:off x="5144288" y="2355775"/>
              <a:ext cx="348575" cy="27700"/>
            </a:xfrm>
            <a:custGeom>
              <a:avLst/>
              <a:gdLst/>
              <a:ahLst/>
              <a:cxnLst/>
              <a:rect l="l" t="t" r="r" b="b"/>
              <a:pathLst>
                <a:path w="13943" h="1108" fill="norm" stroke="1" extrusionOk="0">
                  <a:moveTo>
                    <a:pt x="0" y="1"/>
                  </a:moveTo>
                  <a:lnTo>
                    <a:pt x="0" y="1108"/>
                  </a:lnTo>
                  <a:lnTo>
                    <a:pt x="13942" y="1108"/>
                  </a:lnTo>
                  <a:lnTo>
                    <a:pt x="139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48" name="Google Shape;2648;p59"/>
            <p:cNvSpPr/>
            <p:nvPr/>
          </p:nvSpPr>
          <p:spPr bwMode="auto">
            <a:xfrm>
              <a:off x="5295488" y="2429000"/>
              <a:ext cx="197375" cy="28000"/>
            </a:xfrm>
            <a:custGeom>
              <a:avLst/>
              <a:gdLst/>
              <a:ahLst/>
              <a:cxnLst/>
              <a:rect l="l" t="t" r="r" b="b"/>
              <a:pathLst>
                <a:path w="7895" h="1120" fill="norm" stroke="1" extrusionOk="0">
                  <a:moveTo>
                    <a:pt x="1" y="1"/>
                  </a:moveTo>
                  <a:lnTo>
                    <a:pt x="1" y="1120"/>
                  </a:lnTo>
                  <a:lnTo>
                    <a:pt x="7894" y="1120"/>
                  </a:lnTo>
                  <a:lnTo>
                    <a:pt x="7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49" name="Google Shape;2649;p59"/>
            <p:cNvSpPr/>
            <p:nvPr/>
          </p:nvSpPr>
          <p:spPr bwMode="auto">
            <a:xfrm>
              <a:off x="5144288" y="2429000"/>
              <a:ext cx="106275" cy="28000"/>
            </a:xfrm>
            <a:custGeom>
              <a:avLst/>
              <a:gdLst/>
              <a:ahLst/>
              <a:cxnLst/>
              <a:rect l="l" t="t" r="r" b="b"/>
              <a:pathLst>
                <a:path w="4251" h="1120" fill="norm" stroke="1" extrusionOk="0">
                  <a:moveTo>
                    <a:pt x="0" y="1"/>
                  </a:moveTo>
                  <a:lnTo>
                    <a:pt x="0" y="1120"/>
                  </a:lnTo>
                  <a:lnTo>
                    <a:pt x="4251" y="1120"/>
                  </a:lnTo>
                  <a:lnTo>
                    <a:pt x="42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50" name="Google Shape;2650;p59"/>
            <p:cNvSpPr/>
            <p:nvPr/>
          </p:nvSpPr>
          <p:spPr bwMode="auto">
            <a:xfrm>
              <a:off x="5280013" y="2502225"/>
              <a:ext cx="212850" cy="28000"/>
            </a:xfrm>
            <a:custGeom>
              <a:avLst/>
              <a:gdLst/>
              <a:ahLst/>
              <a:cxnLst/>
              <a:rect l="l" t="t" r="r" b="b"/>
              <a:pathLst>
                <a:path w="8514" h="1120" fill="norm" stroke="1" extrusionOk="0">
                  <a:moveTo>
                    <a:pt x="1" y="0"/>
                  </a:moveTo>
                  <a:lnTo>
                    <a:pt x="1" y="1120"/>
                  </a:lnTo>
                  <a:lnTo>
                    <a:pt x="8513" y="1120"/>
                  </a:lnTo>
                  <a:lnTo>
                    <a:pt x="85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51" name="Google Shape;2651;p59"/>
            <p:cNvSpPr/>
            <p:nvPr/>
          </p:nvSpPr>
          <p:spPr bwMode="auto">
            <a:xfrm>
              <a:off x="5144288" y="2576350"/>
              <a:ext cx="226225" cy="28000"/>
            </a:xfrm>
            <a:custGeom>
              <a:avLst/>
              <a:gdLst/>
              <a:ahLst/>
              <a:cxnLst/>
              <a:rect l="l" t="t" r="r" b="b"/>
              <a:pathLst>
                <a:path w="9049" h="1120" fill="norm" stroke="1" extrusionOk="0">
                  <a:moveTo>
                    <a:pt x="0" y="0"/>
                  </a:moveTo>
                  <a:lnTo>
                    <a:pt x="0" y="1119"/>
                  </a:lnTo>
                  <a:lnTo>
                    <a:pt x="9049" y="1119"/>
                  </a:lnTo>
                  <a:lnTo>
                    <a:pt x="90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52" name="Google Shape;2652;p59"/>
            <p:cNvSpPr/>
            <p:nvPr/>
          </p:nvSpPr>
          <p:spPr bwMode="auto">
            <a:xfrm>
              <a:off x="5144288" y="2654625"/>
              <a:ext cx="182175" cy="27700"/>
            </a:xfrm>
            <a:custGeom>
              <a:avLst/>
              <a:gdLst/>
              <a:ahLst/>
              <a:cxnLst/>
              <a:rect l="l" t="t" r="r" b="b"/>
              <a:pathLst>
                <a:path w="7287" h="1108" fill="norm" stroke="1" extrusionOk="0">
                  <a:moveTo>
                    <a:pt x="0" y="0"/>
                  </a:moveTo>
                  <a:lnTo>
                    <a:pt x="0" y="1108"/>
                  </a:lnTo>
                  <a:lnTo>
                    <a:pt x="7287" y="1108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53" name="Google Shape;2653;p59"/>
            <p:cNvSpPr/>
            <p:nvPr/>
          </p:nvSpPr>
          <p:spPr bwMode="auto">
            <a:xfrm>
              <a:off x="5655363" y="2366200"/>
              <a:ext cx="265825" cy="28000"/>
            </a:xfrm>
            <a:custGeom>
              <a:avLst/>
              <a:gdLst/>
              <a:ahLst/>
              <a:cxnLst/>
              <a:rect l="l" t="t" r="r" b="b"/>
              <a:pathLst>
                <a:path w="10633" h="1120" fill="norm" stroke="1" extrusionOk="0">
                  <a:moveTo>
                    <a:pt x="0" y="0"/>
                  </a:moveTo>
                  <a:lnTo>
                    <a:pt x="0" y="1120"/>
                  </a:lnTo>
                  <a:lnTo>
                    <a:pt x="10633" y="1120"/>
                  </a:lnTo>
                  <a:lnTo>
                    <a:pt x="106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54" name="Google Shape;2654;p59"/>
            <p:cNvSpPr/>
            <p:nvPr/>
          </p:nvSpPr>
          <p:spPr bwMode="auto">
            <a:xfrm>
              <a:off x="5655363" y="2430200"/>
              <a:ext cx="265825" cy="27700"/>
            </a:xfrm>
            <a:custGeom>
              <a:avLst/>
              <a:gdLst/>
              <a:ahLst/>
              <a:cxnLst/>
              <a:rect l="l" t="t" r="r" b="b"/>
              <a:pathLst>
                <a:path w="10633" h="1108" fill="norm" stroke="1" extrusionOk="0">
                  <a:moveTo>
                    <a:pt x="0" y="0"/>
                  </a:moveTo>
                  <a:lnTo>
                    <a:pt x="0" y="1107"/>
                  </a:lnTo>
                  <a:lnTo>
                    <a:pt x="10633" y="1107"/>
                  </a:lnTo>
                  <a:lnTo>
                    <a:pt x="106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55" name="Google Shape;2655;p59"/>
            <p:cNvSpPr/>
            <p:nvPr/>
          </p:nvSpPr>
          <p:spPr bwMode="auto">
            <a:xfrm>
              <a:off x="5655363" y="2494475"/>
              <a:ext cx="182475" cy="28025"/>
            </a:xfrm>
            <a:custGeom>
              <a:avLst/>
              <a:gdLst/>
              <a:ahLst/>
              <a:cxnLst/>
              <a:rect l="l" t="t" r="r" b="b"/>
              <a:pathLst>
                <a:path w="7299" h="1121" fill="norm" stroke="1" extrusionOk="0">
                  <a:moveTo>
                    <a:pt x="0" y="1"/>
                  </a:moveTo>
                  <a:lnTo>
                    <a:pt x="0" y="1120"/>
                  </a:lnTo>
                  <a:lnTo>
                    <a:pt x="7299" y="1120"/>
                  </a:lnTo>
                  <a:lnTo>
                    <a:pt x="72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56" name="Google Shape;2656;p59"/>
            <p:cNvSpPr/>
            <p:nvPr/>
          </p:nvSpPr>
          <p:spPr bwMode="auto">
            <a:xfrm>
              <a:off x="5132963" y="1937574"/>
              <a:ext cx="359900" cy="82475"/>
            </a:xfrm>
            <a:custGeom>
              <a:avLst/>
              <a:gdLst/>
              <a:ahLst/>
              <a:cxnLst/>
              <a:rect l="l" t="t" r="r" b="b"/>
              <a:pathLst>
                <a:path w="14396" h="3299" fill="norm" stroke="1" extrusionOk="0">
                  <a:moveTo>
                    <a:pt x="13812" y="286"/>
                  </a:moveTo>
                  <a:cubicBezTo>
                    <a:pt x="13979" y="286"/>
                    <a:pt x="14098" y="417"/>
                    <a:pt x="14098" y="560"/>
                  </a:cubicBezTo>
                  <a:lnTo>
                    <a:pt x="14098" y="2703"/>
                  </a:lnTo>
                  <a:cubicBezTo>
                    <a:pt x="14098" y="2870"/>
                    <a:pt x="13967" y="2989"/>
                    <a:pt x="13812" y="2989"/>
                  </a:cubicBezTo>
                  <a:lnTo>
                    <a:pt x="584" y="2989"/>
                  </a:lnTo>
                  <a:cubicBezTo>
                    <a:pt x="418" y="2989"/>
                    <a:pt x="298" y="2858"/>
                    <a:pt x="298" y="2703"/>
                  </a:cubicBezTo>
                  <a:lnTo>
                    <a:pt x="298" y="560"/>
                  </a:lnTo>
                  <a:cubicBezTo>
                    <a:pt x="298" y="393"/>
                    <a:pt x="429" y="286"/>
                    <a:pt x="584" y="286"/>
                  </a:cubicBezTo>
                  <a:close/>
                  <a:moveTo>
                    <a:pt x="584" y="0"/>
                  </a:moveTo>
                  <a:cubicBezTo>
                    <a:pt x="275" y="0"/>
                    <a:pt x="1" y="250"/>
                    <a:pt x="1" y="584"/>
                  </a:cubicBezTo>
                  <a:lnTo>
                    <a:pt x="1" y="2727"/>
                  </a:lnTo>
                  <a:cubicBezTo>
                    <a:pt x="1" y="3036"/>
                    <a:pt x="251" y="3298"/>
                    <a:pt x="584" y="3298"/>
                  </a:cubicBezTo>
                  <a:lnTo>
                    <a:pt x="13812" y="3298"/>
                  </a:lnTo>
                  <a:cubicBezTo>
                    <a:pt x="14122" y="3298"/>
                    <a:pt x="14395" y="3048"/>
                    <a:pt x="14395" y="2727"/>
                  </a:cubicBezTo>
                  <a:lnTo>
                    <a:pt x="14395" y="584"/>
                  </a:lnTo>
                  <a:cubicBezTo>
                    <a:pt x="14395" y="250"/>
                    <a:pt x="14122" y="0"/>
                    <a:pt x="13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57" name="Google Shape;2657;p59"/>
            <p:cNvSpPr/>
            <p:nvPr/>
          </p:nvSpPr>
          <p:spPr bwMode="auto">
            <a:xfrm>
              <a:off x="5566063" y="1937574"/>
              <a:ext cx="355425" cy="82475"/>
            </a:xfrm>
            <a:custGeom>
              <a:avLst/>
              <a:gdLst/>
              <a:ahLst/>
              <a:cxnLst/>
              <a:rect l="l" t="t" r="r" b="b"/>
              <a:pathLst>
                <a:path w="14217" h="3299" fill="norm" stroke="1" extrusionOk="0">
                  <a:moveTo>
                    <a:pt x="584" y="0"/>
                  </a:moveTo>
                  <a:cubicBezTo>
                    <a:pt x="250" y="0"/>
                    <a:pt x="0" y="262"/>
                    <a:pt x="0" y="584"/>
                  </a:cubicBezTo>
                  <a:lnTo>
                    <a:pt x="0" y="2727"/>
                  </a:lnTo>
                  <a:cubicBezTo>
                    <a:pt x="0" y="3048"/>
                    <a:pt x="274" y="3298"/>
                    <a:pt x="584" y="3298"/>
                  </a:cubicBezTo>
                  <a:lnTo>
                    <a:pt x="13633" y="3298"/>
                  </a:lnTo>
                  <a:cubicBezTo>
                    <a:pt x="13943" y="3298"/>
                    <a:pt x="14216" y="3036"/>
                    <a:pt x="14216" y="2727"/>
                  </a:cubicBezTo>
                  <a:lnTo>
                    <a:pt x="14216" y="584"/>
                  </a:lnTo>
                  <a:cubicBezTo>
                    <a:pt x="14216" y="250"/>
                    <a:pt x="13943" y="0"/>
                    <a:pt x="136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58" name="Google Shape;2658;p59"/>
            <p:cNvSpPr/>
            <p:nvPr/>
          </p:nvSpPr>
          <p:spPr bwMode="auto">
            <a:xfrm>
              <a:off x="5132663" y="2220650"/>
              <a:ext cx="495625" cy="82475"/>
            </a:xfrm>
            <a:custGeom>
              <a:avLst/>
              <a:gdLst/>
              <a:ahLst/>
              <a:cxnLst/>
              <a:rect l="l" t="t" r="r" b="b"/>
              <a:pathLst>
                <a:path w="19825" h="3299" fill="norm" stroke="1" extrusionOk="0">
                  <a:moveTo>
                    <a:pt x="19241" y="298"/>
                  </a:moveTo>
                  <a:cubicBezTo>
                    <a:pt x="19408" y="298"/>
                    <a:pt x="19527" y="429"/>
                    <a:pt x="19527" y="584"/>
                  </a:cubicBezTo>
                  <a:lnTo>
                    <a:pt x="19527" y="2727"/>
                  </a:lnTo>
                  <a:cubicBezTo>
                    <a:pt x="19527" y="2893"/>
                    <a:pt x="19396" y="3001"/>
                    <a:pt x="19241" y="3001"/>
                  </a:cubicBezTo>
                  <a:lnTo>
                    <a:pt x="572" y="3001"/>
                  </a:lnTo>
                  <a:cubicBezTo>
                    <a:pt x="418" y="3001"/>
                    <a:pt x="299" y="2870"/>
                    <a:pt x="299" y="2727"/>
                  </a:cubicBezTo>
                  <a:lnTo>
                    <a:pt x="299" y="584"/>
                  </a:lnTo>
                  <a:cubicBezTo>
                    <a:pt x="299" y="417"/>
                    <a:pt x="430" y="298"/>
                    <a:pt x="572" y="298"/>
                  </a:cubicBezTo>
                  <a:close/>
                  <a:moveTo>
                    <a:pt x="572" y="0"/>
                  </a:moveTo>
                  <a:cubicBezTo>
                    <a:pt x="263" y="0"/>
                    <a:pt x="1" y="250"/>
                    <a:pt x="1" y="584"/>
                  </a:cubicBezTo>
                  <a:lnTo>
                    <a:pt x="1" y="2727"/>
                  </a:lnTo>
                  <a:cubicBezTo>
                    <a:pt x="1" y="3036"/>
                    <a:pt x="251" y="3298"/>
                    <a:pt x="572" y="3298"/>
                  </a:cubicBezTo>
                  <a:lnTo>
                    <a:pt x="19241" y="3298"/>
                  </a:lnTo>
                  <a:cubicBezTo>
                    <a:pt x="19551" y="3298"/>
                    <a:pt x="19825" y="3048"/>
                    <a:pt x="19825" y="2727"/>
                  </a:cubicBezTo>
                  <a:lnTo>
                    <a:pt x="19825" y="584"/>
                  </a:lnTo>
                  <a:cubicBezTo>
                    <a:pt x="19825" y="274"/>
                    <a:pt x="19575" y="0"/>
                    <a:pt x="192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59" name="Google Shape;2659;p59"/>
            <p:cNvSpPr/>
            <p:nvPr/>
          </p:nvSpPr>
          <p:spPr bwMode="auto">
            <a:xfrm>
              <a:off x="5701488" y="2220650"/>
              <a:ext cx="220000" cy="82775"/>
            </a:xfrm>
            <a:custGeom>
              <a:avLst/>
              <a:gdLst/>
              <a:ahLst/>
              <a:cxnLst/>
              <a:rect l="l" t="t" r="r" b="b"/>
              <a:pathLst>
                <a:path w="8800" h="3311" fill="norm" stroke="1" extrusionOk="0">
                  <a:moveTo>
                    <a:pt x="584" y="0"/>
                  </a:moveTo>
                  <a:cubicBezTo>
                    <a:pt x="251" y="0"/>
                    <a:pt x="1" y="274"/>
                    <a:pt x="1" y="584"/>
                  </a:cubicBezTo>
                  <a:lnTo>
                    <a:pt x="1" y="2727"/>
                  </a:lnTo>
                  <a:cubicBezTo>
                    <a:pt x="1" y="3048"/>
                    <a:pt x="275" y="3310"/>
                    <a:pt x="584" y="3310"/>
                  </a:cubicBezTo>
                  <a:lnTo>
                    <a:pt x="8216" y="3310"/>
                  </a:lnTo>
                  <a:cubicBezTo>
                    <a:pt x="8526" y="3310"/>
                    <a:pt x="8799" y="3048"/>
                    <a:pt x="8799" y="2727"/>
                  </a:cubicBezTo>
                  <a:lnTo>
                    <a:pt x="8799" y="584"/>
                  </a:lnTo>
                  <a:cubicBezTo>
                    <a:pt x="8799" y="250"/>
                    <a:pt x="8526" y="0"/>
                    <a:pt x="82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60" name="Google Shape;2660;p59"/>
            <p:cNvSpPr/>
            <p:nvPr/>
          </p:nvSpPr>
          <p:spPr bwMode="auto">
            <a:xfrm>
              <a:off x="5132963" y="2079250"/>
              <a:ext cx="185775" cy="82775"/>
            </a:xfrm>
            <a:custGeom>
              <a:avLst/>
              <a:gdLst/>
              <a:ahLst/>
              <a:cxnLst/>
              <a:rect l="l" t="t" r="r" b="b"/>
              <a:pathLst>
                <a:path w="7431" h="3311" fill="norm" stroke="1" extrusionOk="0">
                  <a:moveTo>
                    <a:pt x="584" y="1"/>
                  </a:moveTo>
                  <a:cubicBezTo>
                    <a:pt x="251" y="1"/>
                    <a:pt x="1" y="275"/>
                    <a:pt x="1" y="584"/>
                  </a:cubicBezTo>
                  <a:lnTo>
                    <a:pt x="1" y="2727"/>
                  </a:lnTo>
                  <a:cubicBezTo>
                    <a:pt x="1" y="3049"/>
                    <a:pt x="275" y="3311"/>
                    <a:pt x="584" y="3311"/>
                  </a:cubicBezTo>
                  <a:lnTo>
                    <a:pt x="6847" y="3311"/>
                  </a:lnTo>
                  <a:cubicBezTo>
                    <a:pt x="7156" y="3311"/>
                    <a:pt x="7418" y="3037"/>
                    <a:pt x="7430" y="2727"/>
                  </a:cubicBezTo>
                  <a:lnTo>
                    <a:pt x="7430" y="584"/>
                  </a:lnTo>
                  <a:cubicBezTo>
                    <a:pt x="7430" y="251"/>
                    <a:pt x="7156" y="1"/>
                    <a:pt x="68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61" name="Google Shape;2661;p59"/>
            <p:cNvSpPr/>
            <p:nvPr/>
          </p:nvSpPr>
          <p:spPr bwMode="auto">
            <a:xfrm>
              <a:off x="5391638" y="2079250"/>
              <a:ext cx="286075" cy="82775"/>
            </a:xfrm>
            <a:custGeom>
              <a:avLst/>
              <a:gdLst/>
              <a:ahLst/>
              <a:cxnLst/>
              <a:rect l="l" t="t" r="r" b="b"/>
              <a:pathLst>
                <a:path w="11443" h="3311" fill="norm" stroke="1" extrusionOk="0">
                  <a:moveTo>
                    <a:pt x="584" y="1"/>
                  </a:moveTo>
                  <a:cubicBezTo>
                    <a:pt x="250" y="1"/>
                    <a:pt x="0" y="275"/>
                    <a:pt x="0" y="584"/>
                  </a:cubicBezTo>
                  <a:lnTo>
                    <a:pt x="0" y="2727"/>
                  </a:lnTo>
                  <a:cubicBezTo>
                    <a:pt x="0" y="3049"/>
                    <a:pt x="262" y="3311"/>
                    <a:pt x="584" y="3311"/>
                  </a:cubicBezTo>
                  <a:lnTo>
                    <a:pt x="10859" y="3311"/>
                  </a:lnTo>
                  <a:cubicBezTo>
                    <a:pt x="11192" y="3311"/>
                    <a:pt x="11442" y="3037"/>
                    <a:pt x="11442" y="2727"/>
                  </a:cubicBezTo>
                  <a:lnTo>
                    <a:pt x="11442" y="584"/>
                  </a:lnTo>
                  <a:cubicBezTo>
                    <a:pt x="11442" y="251"/>
                    <a:pt x="11180" y="1"/>
                    <a:pt x="108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662" name="Google Shape;2662;p59"/>
            <p:cNvSpPr/>
            <p:nvPr/>
          </p:nvSpPr>
          <p:spPr bwMode="auto">
            <a:xfrm>
              <a:off x="5753288" y="2078950"/>
              <a:ext cx="165225" cy="82475"/>
            </a:xfrm>
            <a:custGeom>
              <a:avLst/>
              <a:gdLst/>
              <a:ahLst/>
              <a:cxnLst/>
              <a:rect l="l" t="t" r="r" b="b"/>
              <a:pathLst>
                <a:path w="6609" h="3299" fill="norm" stroke="1" extrusionOk="0">
                  <a:moveTo>
                    <a:pt x="6025" y="298"/>
                  </a:moveTo>
                  <a:cubicBezTo>
                    <a:pt x="6192" y="298"/>
                    <a:pt x="6311" y="429"/>
                    <a:pt x="6311" y="572"/>
                  </a:cubicBezTo>
                  <a:lnTo>
                    <a:pt x="6311" y="2715"/>
                  </a:lnTo>
                  <a:cubicBezTo>
                    <a:pt x="6311" y="2882"/>
                    <a:pt x="6180" y="3001"/>
                    <a:pt x="6025" y="3001"/>
                  </a:cubicBezTo>
                  <a:lnTo>
                    <a:pt x="584" y="3001"/>
                  </a:lnTo>
                  <a:cubicBezTo>
                    <a:pt x="417" y="3001"/>
                    <a:pt x="298" y="2870"/>
                    <a:pt x="298" y="2715"/>
                  </a:cubicBezTo>
                  <a:lnTo>
                    <a:pt x="298" y="572"/>
                  </a:lnTo>
                  <a:cubicBezTo>
                    <a:pt x="298" y="418"/>
                    <a:pt x="429" y="298"/>
                    <a:pt x="584" y="298"/>
                  </a:cubicBezTo>
                  <a:close/>
                  <a:moveTo>
                    <a:pt x="584" y="1"/>
                  </a:moveTo>
                  <a:cubicBezTo>
                    <a:pt x="262" y="1"/>
                    <a:pt x="0" y="251"/>
                    <a:pt x="0" y="572"/>
                  </a:cubicBezTo>
                  <a:lnTo>
                    <a:pt x="0" y="2715"/>
                  </a:lnTo>
                  <a:cubicBezTo>
                    <a:pt x="0" y="3037"/>
                    <a:pt x="250" y="3299"/>
                    <a:pt x="584" y="3299"/>
                  </a:cubicBezTo>
                  <a:lnTo>
                    <a:pt x="6025" y="3299"/>
                  </a:lnTo>
                  <a:cubicBezTo>
                    <a:pt x="6335" y="3299"/>
                    <a:pt x="6608" y="3049"/>
                    <a:pt x="6608" y="2715"/>
                  </a:cubicBezTo>
                  <a:lnTo>
                    <a:pt x="6608" y="572"/>
                  </a:lnTo>
                  <a:cubicBezTo>
                    <a:pt x="6608" y="263"/>
                    <a:pt x="6358" y="1"/>
                    <a:pt x="6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2663" name="Google Shape;2663;p59"/>
            <p:cNvGrpSpPr/>
            <p:nvPr/>
          </p:nvGrpSpPr>
          <p:grpSpPr bwMode="auto">
            <a:xfrm>
              <a:off x="5552737" y="3869209"/>
              <a:ext cx="698967" cy="459612"/>
              <a:chOff x="3887375" y="2445375"/>
              <a:chExt cx="434600" cy="285775"/>
            </a:xfrm>
          </p:grpSpPr>
          <p:sp>
            <p:nvSpPr>
              <p:cNvPr id="2664" name="Google Shape;2664;p59"/>
              <p:cNvSpPr/>
              <p:nvPr/>
            </p:nvSpPr>
            <p:spPr bwMode="auto">
              <a:xfrm>
                <a:off x="3891250" y="2448649"/>
                <a:ext cx="426850" cy="278325"/>
              </a:xfrm>
              <a:custGeom>
                <a:avLst/>
                <a:gdLst/>
                <a:ahLst/>
                <a:cxnLst/>
                <a:rect l="l" t="t" r="r" b="b"/>
                <a:pathLst>
                  <a:path w="17074" h="11133" fill="norm" stroke="1" extrusionOk="0">
                    <a:moveTo>
                      <a:pt x="1560" y="0"/>
                    </a:moveTo>
                    <a:cubicBezTo>
                      <a:pt x="691" y="0"/>
                      <a:pt x="0" y="703"/>
                      <a:pt x="0" y="1572"/>
                    </a:cubicBezTo>
                    <a:lnTo>
                      <a:pt x="0" y="9573"/>
                    </a:lnTo>
                    <a:cubicBezTo>
                      <a:pt x="0" y="10442"/>
                      <a:pt x="691" y="11133"/>
                      <a:pt x="1560" y="11133"/>
                    </a:cubicBezTo>
                    <a:lnTo>
                      <a:pt x="15514" y="11133"/>
                    </a:lnTo>
                    <a:cubicBezTo>
                      <a:pt x="16383" y="11133"/>
                      <a:pt x="17062" y="10442"/>
                      <a:pt x="17074" y="9573"/>
                    </a:cubicBezTo>
                    <a:lnTo>
                      <a:pt x="17074" y="1572"/>
                    </a:lnTo>
                    <a:cubicBezTo>
                      <a:pt x="17074" y="703"/>
                      <a:pt x="16383" y="0"/>
                      <a:pt x="155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665" name="Google Shape;2665;p59"/>
              <p:cNvSpPr/>
              <p:nvPr/>
            </p:nvSpPr>
            <p:spPr bwMode="auto">
              <a:xfrm>
                <a:off x="3887375" y="2445375"/>
                <a:ext cx="434600" cy="285775"/>
              </a:xfrm>
              <a:custGeom>
                <a:avLst/>
                <a:gdLst/>
                <a:ahLst/>
                <a:cxnLst/>
                <a:rect l="l" t="t" r="r" b="b"/>
                <a:pathLst>
                  <a:path w="17384" h="11431" fill="norm" stroke="1" extrusionOk="0">
                    <a:moveTo>
                      <a:pt x="15669" y="310"/>
                    </a:moveTo>
                    <a:cubicBezTo>
                      <a:pt x="16443" y="310"/>
                      <a:pt x="17074" y="941"/>
                      <a:pt x="17074" y="1715"/>
                    </a:cubicBezTo>
                    <a:lnTo>
                      <a:pt x="17074" y="9716"/>
                    </a:lnTo>
                    <a:cubicBezTo>
                      <a:pt x="17074" y="10490"/>
                      <a:pt x="16443" y="11121"/>
                      <a:pt x="15669" y="11121"/>
                    </a:cubicBezTo>
                    <a:lnTo>
                      <a:pt x="1715" y="11121"/>
                    </a:lnTo>
                    <a:cubicBezTo>
                      <a:pt x="941" y="11121"/>
                      <a:pt x="310" y="10490"/>
                      <a:pt x="310" y="9716"/>
                    </a:cubicBezTo>
                    <a:lnTo>
                      <a:pt x="310" y="1715"/>
                    </a:lnTo>
                    <a:cubicBezTo>
                      <a:pt x="310" y="941"/>
                      <a:pt x="941" y="310"/>
                      <a:pt x="1715" y="310"/>
                    </a:cubicBezTo>
                    <a:close/>
                    <a:moveTo>
                      <a:pt x="1715" y="0"/>
                    </a:moveTo>
                    <a:cubicBezTo>
                      <a:pt x="775" y="0"/>
                      <a:pt x="1" y="774"/>
                      <a:pt x="1" y="1715"/>
                    </a:cubicBezTo>
                    <a:lnTo>
                      <a:pt x="1" y="9716"/>
                    </a:lnTo>
                    <a:cubicBezTo>
                      <a:pt x="1" y="10656"/>
                      <a:pt x="775" y="11430"/>
                      <a:pt x="1715" y="11430"/>
                    </a:cubicBezTo>
                    <a:lnTo>
                      <a:pt x="15669" y="11430"/>
                    </a:lnTo>
                    <a:cubicBezTo>
                      <a:pt x="16610" y="11430"/>
                      <a:pt x="17384" y="10656"/>
                      <a:pt x="17384" y="9716"/>
                    </a:cubicBezTo>
                    <a:lnTo>
                      <a:pt x="17384" y="1715"/>
                    </a:lnTo>
                    <a:cubicBezTo>
                      <a:pt x="17384" y="774"/>
                      <a:pt x="16610" y="0"/>
                      <a:pt x="156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666" name="Google Shape;2666;p59"/>
              <p:cNvSpPr/>
              <p:nvPr/>
            </p:nvSpPr>
            <p:spPr bwMode="auto">
              <a:xfrm>
                <a:off x="3937675" y="2483175"/>
                <a:ext cx="11075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4430" h="1251" fill="norm" stroke="1" extrusionOk="0">
                    <a:moveTo>
                      <a:pt x="1" y="1"/>
                    </a:moveTo>
                    <a:lnTo>
                      <a:pt x="1" y="1251"/>
                    </a:lnTo>
                    <a:lnTo>
                      <a:pt x="4430" y="1251"/>
                    </a:lnTo>
                    <a:lnTo>
                      <a:pt x="443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667" name="Google Shape;2667;p59"/>
              <p:cNvSpPr/>
              <p:nvPr/>
            </p:nvSpPr>
            <p:spPr bwMode="auto">
              <a:xfrm>
                <a:off x="4048700" y="2483175"/>
                <a:ext cx="222975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8919" h="1251" fill="norm" stroke="1" extrusionOk="0">
                    <a:moveTo>
                      <a:pt x="1" y="1"/>
                    </a:moveTo>
                    <a:lnTo>
                      <a:pt x="1" y="1251"/>
                    </a:lnTo>
                    <a:lnTo>
                      <a:pt x="8919" y="1251"/>
                    </a:lnTo>
                    <a:lnTo>
                      <a:pt x="891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668" name="Google Shape;2668;p59"/>
              <p:cNvSpPr/>
              <p:nvPr/>
            </p:nvSpPr>
            <p:spPr bwMode="auto">
              <a:xfrm>
                <a:off x="3937675" y="2542700"/>
                <a:ext cx="23160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9264" h="1251" fill="norm" stroke="1" extrusionOk="0">
                    <a:moveTo>
                      <a:pt x="1" y="1"/>
                    </a:moveTo>
                    <a:lnTo>
                      <a:pt x="1" y="1251"/>
                    </a:lnTo>
                    <a:lnTo>
                      <a:pt x="9264" y="1251"/>
                    </a:lnTo>
                    <a:lnTo>
                      <a:pt x="926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669" name="Google Shape;2669;p59"/>
              <p:cNvSpPr/>
              <p:nvPr/>
            </p:nvSpPr>
            <p:spPr bwMode="auto">
              <a:xfrm>
                <a:off x="4169250" y="2542700"/>
                <a:ext cx="102425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1251" fill="norm" stroke="1" extrusionOk="0">
                    <a:moveTo>
                      <a:pt x="1" y="1"/>
                    </a:moveTo>
                    <a:lnTo>
                      <a:pt x="1" y="1251"/>
                    </a:lnTo>
                    <a:lnTo>
                      <a:pt x="4097" y="1251"/>
                    </a:lnTo>
                    <a:lnTo>
                      <a:pt x="409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670" name="Google Shape;2670;p59"/>
              <p:cNvSpPr/>
              <p:nvPr/>
            </p:nvSpPr>
            <p:spPr bwMode="auto">
              <a:xfrm>
                <a:off x="3937675" y="2602225"/>
                <a:ext cx="167025" cy="31300"/>
              </a:xfrm>
              <a:custGeom>
                <a:avLst/>
                <a:gdLst/>
                <a:ahLst/>
                <a:cxnLst/>
                <a:rect l="l" t="t" r="r" b="b"/>
                <a:pathLst>
                  <a:path w="6681" h="1252" fill="norm" stroke="1" extrusionOk="0">
                    <a:moveTo>
                      <a:pt x="1" y="1"/>
                    </a:moveTo>
                    <a:lnTo>
                      <a:pt x="1" y="1251"/>
                    </a:lnTo>
                    <a:lnTo>
                      <a:pt x="6680" y="1251"/>
                    </a:lnTo>
                    <a:lnTo>
                      <a:pt x="668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671" name="Google Shape;2671;p59"/>
              <p:cNvSpPr/>
              <p:nvPr/>
            </p:nvSpPr>
            <p:spPr bwMode="auto">
              <a:xfrm>
                <a:off x="4104675" y="2602225"/>
                <a:ext cx="167000" cy="31300"/>
              </a:xfrm>
              <a:custGeom>
                <a:avLst/>
                <a:gdLst/>
                <a:ahLst/>
                <a:cxnLst/>
                <a:rect l="l" t="t" r="r" b="b"/>
                <a:pathLst>
                  <a:path w="6680" h="1252" fill="norm" stroke="1" extrusionOk="0">
                    <a:moveTo>
                      <a:pt x="0" y="1"/>
                    </a:moveTo>
                    <a:lnTo>
                      <a:pt x="0" y="1251"/>
                    </a:lnTo>
                    <a:lnTo>
                      <a:pt x="6680" y="1251"/>
                    </a:lnTo>
                    <a:lnTo>
                      <a:pt x="668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672" name="Google Shape;2672;p59"/>
              <p:cNvSpPr/>
              <p:nvPr/>
            </p:nvSpPr>
            <p:spPr bwMode="auto">
              <a:xfrm>
                <a:off x="3937675" y="2661775"/>
                <a:ext cx="272375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10895" h="1251" fill="norm" stroke="1" extrusionOk="0">
                    <a:moveTo>
                      <a:pt x="1" y="0"/>
                    </a:moveTo>
                    <a:lnTo>
                      <a:pt x="1" y="1250"/>
                    </a:lnTo>
                    <a:lnTo>
                      <a:pt x="10895" y="1250"/>
                    </a:lnTo>
                    <a:lnTo>
                      <a:pt x="1089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673" name="Google Shape;2673;p59"/>
              <p:cNvSpPr/>
              <p:nvPr/>
            </p:nvSpPr>
            <p:spPr bwMode="auto">
              <a:xfrm>
                <a:off x="4210325" y="2661775"/>
                <a:ext cx="61350" cy="31275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251" fill="norm" stroke="1" extrusionOk="0">
                    <a:moveTo>
                      <a:pt x="1" y="0"/>
                    </a:moveTo>
                    <a:lnTo>
                      <a:pt x="1" y="1250"/>
                    </a:lnTo>
                    <a:lnTo>
                      <a:pt x="2454" y="1250"/>
                    </a:lnTo>
                    <a:lnTo>
                      <a:pt x="245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2674" name="Google Shape;2674;p59"/>
            <p:cNvGrpSpPr/>
            <p:nvPr/>
          </p:nvGrpSpPr>
          <p:grpSpPr bwMode="auto">
            <a:xfrm>
              <a:off x="5658663" y="2777188"/>
              <a:ext cx="877525" cy="623000"/>
              <a:chOff x="4893750" y="2969250"/>
              <a:chExt cx="877525" cy="623000"/>
            </a:xfrm>
          </p:grpSpPr>
          <p:sp>
            <p:nvSpPr>
              <p:cNvPr id="2675" name="Google Shape;2675;p59"/>
              <p:cNvSpPr/>
              <p:nvPr/>
            </p:nvSpPr>
            <p:spPr bwMode="auto">
              <a:xfrm>
                <a:off x="4893750" y="2969250"/>
                <a:ext cx="877525" cy="623000"/>
              </a:xfrm>
              <a:custGeom>
                <a:avLst/>
                <a:gdLst/>
                <a:ahLst/>
                <a:cxnLst/>
                <a:rect l="l" t="t" r="r" b="b"/>
                <a:pathLst>
                  <a:path w="35101" h="24920" fill="norm" stroke="1" extrusionOk="0">
                    <a:moveTo>
                      <a:pt x="1572" y="0"/>
                    </a:moveTo>
                    <a:cubicBezTo>
                      <a:pt x="703" y="0"/>
                      <a:pt x="1" y="703"/>
                      <a:pt x="1" y="1560"/>
                    </a:cubicBezTo>
                    <a:lnTo>
                      <a:pt x="1" y="23348"/>
                    </a:lnTo>
                    <a:cubicBezTo>
                      <a:pt x="1" y="24217"/>
                      <a:pt x="703" y="24920"/>
                      <a:pt x="1572" y="24920"/>
                    </a:cubicBezTo>
                    <a:lnTo>
                      <a:pt x="33541" y="24920"/>
                    </a:lnTo>
                    <a:cubicBezTo>
                      <a:pt x="34398" y="24920"/>
                      <a:pt x="35088" y="24217"/>
                      <a:pt x="35100" y="23348"/>
                    </a:cubicBezTo>
                    <a:lnTo>
                      <a:pt x="35100" y="1560"/>
                    </a:lnTo>
                    <a:cubicBezTo>
                      <a:pt x="35100" y="703"/>
                      <a:pt x="34398" y="0"/>
                      <a:pt x="335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676" name="Google Shape;2676;p59"/>
              <p:cNvSpPr/>
              <p:nvPr/>
            </p:nvSpPr>
            <p:spPr bwMode="auto">
              <a:xfrm>
                <a:off x="4961325" y="3037100"/>
                <a:ext cx="19825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7930" h="775" fill="norm" stroke="1" extrusionOk="0">
                    <a:moveTo>
                      <a:pt x="0" y="1"/>
                    </a:moveTo>
                    <a:lnTo>
                      <a:pt x="0" y="775"/>
                    </a:lnTo>
                    <a:lnTo>
                      <a:pt x="7930" y="775"/>
                    </a:lnTo>
                    <a:lnTo>
                      <a:pt x="793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677" name="Google Shape;2677;p59"/>
              <p:cNvSpPr/>
              <p:nvPr/>
            </p:nvSpPr>
            <p:spPr bwMode="auto">
              <a:xfrm>
                <a:off x="4961325" y="3087425"/>
                <a:ext cx="243500" cy="19350"/>
              </a:xfrm>
              <a:custGeom>
                <a:avLst/>
                <a:gdLst/>
                <a:ahLst/>
                <a:cxnLst/>
                <a:rect l="l" t="t" r="r" b="b"/>
                <a:pathLst>
                  <a:path w="9740" h="774" fill="norm" stroke="1" extrusionOk="0">
                    <a:moveTo>
                      <a:pt x="0" y="0"/>
                    </a:moveTo>
                    <a:lnTo>
                      <a:pt x="0" y="774"/>
                    </a:lnTo>
                    <a:lnTo>
                      <a:pt x="9740" y="774"/>
                    </a:lnTo>
                    <a:lnTo>
                      <a:pt x="974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678" name="Google Shape;2678;p59"/>
              <p:cNvSpPr/>
              <p:nvPr/>
            </p:nvSpPr>
            <p:spPr bwMode="auto">
              <a:xfrm>
                <a:off x="4961325" y="3138025"/>
                <a:ext cx="168500" cy="19350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774" fill="norm" stroke="1" extrusionOk="0">
                    <a:moveTo>
                      <a:pt x="0" y="0"/>
                    </a:moveTo>
                    <a:lnTo>
                      <a:pt x="0" y="774"/>
                    </a:lnTo>
                    <a:lnTo>
                      <a:pt x="6739" y="774"/>
                    </a:lnTo>
                    <a:lnTo>
                      <a:pt x="673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679" name="Google Shape;2679;p59"/>
              <p:cNvSpPr/>
              <p:nvPr/>
            </p:nvSpPr>
            <p:spPr bwMode="auto">
              <a:xfrm>
                <a:off x="4961325" y="3188925"/>
                <a:ext cx="16850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762" fill="norm" stroke="1" extrusionOk="0">
                    <a:moveTo>
                      <a:pt x="0" y="0"/>
                    </a:moveTo>
                    <a:lnTo>
                      <a:pt x="0" y="762"/>
                    </a:lnTo>
                    <a:lnTo>
                      <a:pt x="6739" y="762"/>
                    </a:lnTo>
                    <a:lnTo>
                      <a:pt x="673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680" name="Google Shape;2680;p59"/>
              <p:cNvSpPr/>
              <p:nvPr/>
            </p:nvSpPr>
            <p:spPr bwMode="auto">
              <a:xfrm>
                <a:off x="5158675" y="3188925"/>
                <a:ext cx="43475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762" fill="norm" stroke="1" extrusionOk="0">
                    <a:moveTo>
                      <a:pt x="0" y="0"/>
                    </a:moveTo>
                    <a:lnTo>
                      <a:pt x="0" y="762"/>
                    </a:lnTo>
                    <a:lnTo>
                      <a:pt x="1739" y="762"/>
                    </a:lnTo>
                    <a:lnTo>
                      <a:pt x="173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681" name="Google Shape;2681;p59"/>
              <p:cNvSpPr/>
              <p:nvPr/>
            </p:nvSpPr>
            <p:spPr bwMode="auto">
              <a:xfrm>
                <a:off x="5350350" y="3314525"/>
                <a:ext cx="1982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7931" h="775" fill="norm" stroke="1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7930" y="774"/>
                    </a:lnTo>
                    <a:lnTo>
                      <a:pt x="793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682" name="Google Shape;2682;p59"/>
              <p:cNvSpPr/>
              <p:nvPr/>
            </p:nvSpPr>
            <p:spPr bwMode="auto">
              <a:xfrm>
                <a:off x="5591750" y="3314525"/>
                <a:ext cx="440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775" fill="norm" stroke="1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1763" y="774"/>
                    </a:lnTo>
                    <a:lnTo>
                      <a:pt x="17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683" name="Google Shape;2683;p59"/>
              <p:cNvSpPr/>
              <p:nvPr/>
            </p:nvSpPr>
            <p:spPr bwMode="auto">
              <a:xfrm>
                <a:off x="5350350" y="3365125"/>
                <a:ext cx="16850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775" fill="norm" stroke="1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6740" y="774"/>
                    </a:lnTo>
                    <a:lnTo>
                      <a:pt x="674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684" name="Google Shape;2684;p59"/>
              <p:cNvSpPr/>
              <p:nvPr/>
            </p:nvSpPr>
            <p:spPr bwMode="auto">
              <a:xfrm>
                <a:off x="5560500" y="3365125"/>
                <a:ext cx="14915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5966" h="775" fill="norm" stroke="1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5966" y="774"/>
                    </a:lnTo>
                    <a:lnTo>
                      <a:pt x="596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685" name="Google Shape;2685;p59"/>
              <p:cNvSpPr/>
              <p:nvPr/>
            </p:nvSpPr>
            <p:spPr bwMode="auto">
              <a:xfrm>
                <a:off x="5350350" y="3415725"/>
                <a:ext cx="1220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4883" h="775" fill="norm" stroke="1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4882" y="774"/>
                    </a:lnTo>
                    <a:lnTo>
                      <a:pt x="488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686" name="Google Shape;2686;p59"/>
              <p:cNvSpPr/>
              <p:nvPr/>
            </p:nvSpPr>
            <p:spPr bwMode="auto">
              <a:xfrm>
                <a:off x="5508700" y="3415725"/>
                <a:ext cx="20095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8038" h="775" fill="norm" stroke="1" extrusionOk="0">
                    <a:moveTo>
                      <a:pt x="1" y="0"/>
                    </a:moveTo>
                    <a:lnTo>
                      <a:pt x="1" y="774"/>
                    </a:lnTo>
                    <a:lnTo>
                      <a:pt x="8038" y="774"/>
                    </a:lnTo>
                    <a:lnTo>
                      <a:pt x="80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687" name="Google Shape;2687;p59"/>
              <p:cNvSpPr/>
              <p:nvPr/>
            </p:nvSpPr>
            <p:spPr bwMode="auto">
              <a:xfrm>
                <a:off x="5350350" y="3466325"/>
                <a:ext cx="16850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775" fill="norm" stroke="1" extrusionOk="0">
                    <a:moveTo>
                      <a:pt x="1" y="1"/>
                    </a:moveTo>
                    <a:lnTo>
                      <a:pt x="1" y="774"/>
                    </a:lnTo>
                    <a:lnTo>
                      <a:pt x="6740" y="774"/>
                    </a:lnTo>
                    <a:lnTo>
                      <a:pt x="674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688" name="Google Shape;2688;p59"/>
              <p:cNvSpPr/>
              <p:nvPr/>
            </p:nvSpPr>
            <p:spPr bwMode="auto">
              <a:xfrm>
                <a:off x="5548000" y="3466325"/>
                <a:ext cx="434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775" fill="norm" stroke="1" extrusionOk="0">
                    <a:moveTo>
                      <a:pt x="1" y="1"/>
                    </a:moveTo>
                    <a:lnTo>
                      <a:pt x="1" y="774"/>
                    </a:lnTo>
                    <a:lnTo>
                      <a:pt x="1739" y="774"/>
                    </a:lnTo>
                    <a:lnTo>
                      <a:pt x="173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689" name="Google Shape;2689;p59"/>
              <p:cNvSpPr/>
              <p:nvPr/>
            </p:nvSpPr>
            <p:spPr bwMode="auto">
              <a:xfrm>
                <a:off x="5350050" y="3030550"/>
                <a:ext cx="363475" cy="233100"/>
              </a:xfrm>
              <a:custGeom>
                <a:avLst/>
                <a:gdLst/>
                <a:ahLst/>
                <a:cxnLst/>
                <a:rect l="l" t="t" r="r" b="b"/>
                <a:pathLst>
                  <a:path w="14539" h="9324" fill="norm" stroke="1" extrusionOk="0">
                    <a:moveTo>
                      <a:pt x="13622" y="334"/>
                    </a:moveTo>
                    <a:cubicBezTo>
                      <a:pt x="13955" y="334"/>
                      <a:pt x="14241" y="608"/>
                      <a:pt x="14241" y="953"/>
                    </a:cubicBezTo>
                    <a:lnTo>
                      <a:pt x="14241" y="8395"/>
                    </a:lnTo>
                    <a:cubicBezTo>
                      <a:pt x="14241" y="8740"/>
                      <a:pt x="13955" y="9026"/>
                      <a:pt x="13622" y="9026"/>
                    </a:cubicBezTo>
                    <a:lnTo>
                      <a:pt x="953" y="9026"/>
                    </a:lnTo>
                    <a:cubicBezTo>
                      <a:pt x="608" y="9026"/>
                      <a:pt x="322" y="8740"/>
                      <a:pt x="322" y="8395"/>
                    </a:cubicBezTo>
                    <a:lnTo>
                      <a:pt x="322" y="953"/>
                    </a:lnTo>
                    <a:cubicBezTo>
                      <a:pt x="322" y="608"/>
                      <a:pt x="608" y="334"/>
                      <a:pt x="953" y="334"/>
                    </a:cubicBezTo>
                    <a:close/>
                    <a:moveTo>
                      <a:pt x="942" y="1"/>
                    </a:moveTo>
                    <a:cubicBezTo>
                      <a:pt x="418" y="1"/>
                      <a:pt x="1" y="418"/>
                      <a:pt x="1" y="942"/>
                    </a:cubicBezTo>
                    <a:lnTo>
                      <a:pt x="1" y="8383"/>
                    </a:lnTo>
                    <a:cubicBezTo>
                      <a:pt x="1" y="8907"/>
                      <a:pt x="418" y="9323"/>
                      <a:pt x="942" y="9323"/>
                    </a:cubicBezTo>
                    <a:lnTo>
                      <a:pt x="13598" y="9323"/>
                    </a:lnTo>
                    <a:cubicBezTo>
                      <a:pt x="14122" y="9323"/>
                      <a:pt x="14538" y="8907"/>
                      <a:pt x="14538" y="8383"/>
                    </a:cubicBezTo>
                    <a:lnTo>
                      <a:pt x="14538" y="942"/>
                    </a:lnTo>
                    <a:cubicBezTo>
                      <a:pt x="14538" y="418"/>
                      <a:pt x="14122" y="1"/>
                      <a:pt x="135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690" name="Google Shape;2690;p59"/>
              <p:cNvSpPr/>
              <p:nvPr/>
            </p:nvSpPr>
            <p:spPr bwMode="auto">
              <a:xfrm>
                <a:off x="5393525" y="3086825"/>
                <a:ext cx="274150" cy="118475"/>
              </a:xfrm>
              <a:custGeom>
                <a:avLst/>
                <a:gdLst/>
                <a:ahLst/>
                <a:cxnLst/>
                <a:rect l="l" t="t" r="r" b="b"/>
                <a:pathLst>
                  <a:path w="10966" h="4739" fill="norm" stroke="1" extrusionOk="0">
                    <a:moveTo>
                      <a:pt x="3703" y="0"/>
                    </a:moveTo>
                    <a:lnTo>
                      <a:pt x="0" y="4739"/>
                    </a:lnTo>
                    <a:lnTo>
                      <a:pt x="10966" y="4739"/>
                    </a:lnTo>
                    <a:lnTo>
                      <a:pt x="8466" y="1536"/>
                    </a:lnTo>
                    <a:lnTo>
                      <a:pt x="6680" y="3798"/>
                    </a:lnTo>
                    <a:lnTo>
                      <a:pt x="37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691" name="Google Shape;2691;p59"/>
              <p:cNvSpPr/>
              <p:nvPr/>
            </p:nvSpPr>
            <p:spPr bwMode="auto">
              <a:xfrm>
                <a:off x="5531925" y="3071925"/>
                <a:ext cx="47050" cy="47075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1883" fill="norm" stroke="1" extrusionOk="0">
                    <a:moveTo>
                      <a:pt x="941" y="1"/>
                    </a:moveTo>
                    <a:cubicBezTo>
                      <a:pt x="417" y="1"/>
                      <a:pt x="1" y="418"/>
                      <a:pt x="1" y="941"/>
                    </a:cubicBezTo>
                    <a:cubicBezTo>
                      <a:pt x="1" y="1453"/>
                      <a:pt x="417" y="1882"/>
                      <a:pt x="941" y="1882"/>
                    </a:cubicBezTo>
                    <a:cubicBezTo>
                      <a:pt x="1465" y="1882"/>
                      <a:pt x="1882" y="1453"/>
                      <a:pt x="1882" y="941"/>
                    </a:cubicBezTo>
                    <a:cubicBezTo>
                      <a:pt x="1882" y="418"/>
                      <a:pt x="1465" y="1"/>
                      <a:pt x="9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692" name="Google Shape;2692;p59"/>
              <p:cNvSpPr/>
              <p:nvPr/>
            </p:nvSpPr>
            <p:spPr bwMode="auto">
              <a:xfrm>
                <a:off x="4951200" y="3310350"/>
                <a:ext cx="305725" cy="220000"/>
              </a:xfrm>
              <a:custGeom>
                <a:avLst/>
                <a:gdLst/>
                <a:ahLst/>
                <a:cxnLst/>
                <a:rect l="l" t="t" r="r" b="b"/>
                <a:pathLst>
                  <a:path w="12229" h="8800" fill="norm" stroke="1" extrusionOk="0">
                    <a:moveTo>
                      <a:pt x="11312" y="334"/>
                    </a:moveTo>
                    <a:cubicBezTo>
                      <a:pt x="11645" y="334"/>
                      <a:pt x="11931" y="608"/>
                      <a:pt x="11931" y="953"/>
                    </a:cubicBezTo>
                    <a:lnTo>
                      <a:pt x="11931" y="7883"/>
                    </a:lnTo>
                    <a:cubicBezTo>
                      <a:pt x="11931" y="8216"/>
                      <a:pt x="11645" y="8502"/>
                      <a:pt x="11312" y="8502"/>
                    </a:cubicBezTo>
                    <a:lnTo>
                      <a:pt x="953" y="8502"/>
                    </a:lnTo>
                    <a:cubicBezTo>
                      <a:pt x="608" y="8502"/>
                      <a:pt x="322" y="8216"/>
                      <a:pt x="322" y="7883"/>
                    </a:cubicBezTo>
                    <a:lnTo>
                      <a:pt x="322" y="953"/>
                    </a:lnTo>
                    <a:cubicBezTo>
                      <a:pt x="322" y="608"/>
                      <a:pt x="608" y="334"/>
                      <a:pt x="953" y="334"/>
                    </a:cubicBezTo>
                    <a:close/>
                    <a:moveTo>
                      <a:pt x="941" y="1"/>
                    </a:moveTo>
                    <a:cubicBezTo>
                      <a:pt x="417" y="1"/>
                      <a:pt x="1" y="417"/>
                      <a:pt x="1" y="941"/>
                    </a:cubicBezTo>
                    <a:lnTo>
                      <a:pt x="1" y="7859"/>
                    </a:lnTo>
                    <a:cubicBezTo>
                      <a:pt x="1" y="8383"/>
                      <a:pt x="417" y="8799"/>
                      <a:pt x="941" y="8799"/>
                    </a:cubicBezTo>
                    <a:lnTo>
                      <a:pt x="11300" y="8799"/>
                    </a:lnTo>
                    <a:cubicBezTo>
                      <a:pt x="11812" y="8799"/>
                      <a:pt x="12228" y="8383"/>
                      <a:pt x="12228" y="7859"/>
                    </a:cubicBezTo>
                    <a:lnTo>
                      <a:pt x="12228" y="941"/>
                    </a:lnTo>
                    <a:cubicBezTo>
                      <a:pt x="12228" y="417"/>
                      <a:pt x="11812" y="1"/>
                      <a:pt x="1130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693" name="Google Shape;2693;p59"/>
              <p:cNvSpPr/>
              <p:nvPr/>
            </p:nvSpPr>
            <p:spPr bwMode="auto">
              <a:xfrm>
                <a:off x="4987825" y="3374950"/>
                <a:ext cx="230100" cy="98849"/>
              </a:xfrm>
              <a:custGeom>
                <a:avLst/>
                <a:gdLst/>
                <a:ahLst/>
                <a:cxnLst/>
                <a:rect l="l" t="t" r="r" b="b"/>
                <a:pathLst>
                  <a:path w="9204" h="3954" fill="norm" stroke="1" extrusionOk="0">
                    <a:moveTo>
                      <a:pt x="3119" y="0"/>
                    </a:moveTo>
                    <a:lnTo>
                      <a:pt x="0" y="3953"/>
                    </a:lnTo>
                    <a:lnTo>
                      <a:pt x="9204" y="3953"/>
                    </a:lnTo>
                    <a:lnTo>
                      <a:pt x="7108" y="1274"/>
                    </a:lnTo>
                    <a:lnTo>
                      <a:pt x="5620" y="3179"/>
                    </a:lnTo>
                    <a:lnTo>
                      <a:pt x="311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694" name="Google Shape;2694;p59"/>
              <p:cNvSpPr/>
              <p:nvPr/>
            </p:nvSpPr>
            <p:spPr bwMode="auto">
              <a:xfrm>
                <a:off x="5104200" y="3362149"/>
                <a:ext cx="39299" cy="39600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584" fill="norm" stroke="1" extrusionOk="0">
                    <a:moveTo>
                      <a:pt x="786" y="0"/>
                    </a:moveTo>
                    <a:cubicBezTo>
                      <a:pt x="346" y="0"/>
                      <a:pt x="0" y="358"/>
                      <a:pt x="0" y="786"/>
                    </a:cubicBezTo>
                    <a:cubicBezTo>
                      <a:pt x="0" y="1227"/>
                      <a:pt x="358" y="1584"/>
                      <a:pt x="786" y="1584"/>
                    </a:cubicBezTo>
                    <a:cubicBezTo>
                      <a:pt x="1215" y="1584"/>
                      <a:pt x="1572" y="1227"/>
                      <a:pt x="1572" y="786"/>
                    </a:cubicBezTo>
                    <a:cubicBezTo>
                      <a:pt x="1572" y="358"/>
                      <a:pt x="1215" y="0"/>
                      <a:pt x="7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2695" name="Google Shape;2695;p59"/>
            <p:cNvGrpSpPr/>
            <p:nvPr/>
          </p:nvGrpSpPr>
          <p:grpSpPr bwMode="auto">
            <a:xfrm>
              <a:off x="5957461" y="3343972"/>
              <a:ext cx="749797" cy="717498"/>
              <a:chOff x="7847861" y="3178722"/>
              <a:chExt cx="749797" cy="717498"/>
            </a:xfrm>
          </p:grpSpPr>
          <p:sp>
            <p:nvSpPr>
              <p:cNvPr id="2696" name="Google Shape;2696;p59"/>
              <p:cNvSpPr/>
              <p:nvPr/>
            </p:nvSpPr>
            <p:spPr bwMode="auto">
              <a:xfrm>
                <a:off x="7847861" y="3214037"/>
                <a:ext cx="710743" cy="682184"/>
              </a:xfrm>
              <a:custGeom>
                <a:avLst/>
                <a:gdLst/>
                <a:ahLst/>
                <a:cxnLst/>
                <a:rect l="l" t="t" r="r" b="b"/>
                <a:pathLst>
                  <a:path w="31557" h="30289" fill="norm" stroke="1" extrusionOk="0">
                    <a:moveTo>
                      <a:pt x="3503" y="0"/>
                    </a:moveTo>
                    <a:cubicBezTo>
                      <a:pt x="1568" y="0"/>
                      <a:pt x="1" y="1602"/>
                      <a:pt x="1" y="3503"/>
                    </a:cubicBezTo>
                    <a:lnTo>
                      <a:pt x="1" y="26786"/>
                    </a:lnTo>
                    <a:cubicBezTo>
                      <a:pt x="1" y="28688"/>
                      <a:pt x="1568" y="30289"/>
                      <a:pt x="3503" y="30289"/>
                    </a:cubicBezTo>
                    <a:lnTo>
                      <a:pt x="28054" y="30289"/>
                    </a:lnTo>
                    <a:cubicBezTo>
                      <a:pt x="29955" y="30289"/>
                      <a:pt x="31556" y="28754"/>
                      <a:pt x="31556" y="26820"/>
                    </a:cubicBezTo>
                    <a:lnTo>
                      <a:pt x="31556" y="3503"/>
                    </a:lnTo>
                    <a:cubicBezTo>
                      <a:pt x="31556" y="1602"/>
                      <a:pt x="29955" y="0"/>
                      <a:pt x="280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697" name="Google Shape;2697;p59"/>
              <p:cNvSpPr/>
              <p:nvPr/>
            </p:nvSpPr>
            <p:spPr bwMode="auto">
              <a:xfrm>
                <a:off x="7886937" y="3178722"/>
                <a:ext cx="710720" cy="681441"/>
              </a:xfrm>
              <a:custGeom>
                <a:avLst/>
                <a:gdLst/>
                <a:ahLst/>
                <a:cxnLst/>
                <a:rect l="l" t="t" r="r" b="b"/>
                <a:pathLst>
                  <a:path w="31556" h="30256" fill="norm" stroke="1" extrusionOk="0">
                    <a:moveTo>
                      <a:pt x="3503" y="1"/>
                    </a:moveTo>
                    <a:cubicBezTo>
                      <a:pt x="1601" y="1"/>
                      <a:pt x="0" y="1568"/>
                      <a:pt x="0" y="3503"/>
                    </a:cubicBezTo>
                    <a:lnTo>
                      <a:pt x="0" y="26753"/>
                    </a:lnTo>
                    <a:cubicBezTo>
                      <a:pt x="0" y="28688"/>
                      <a:pt x="1601" y="30256"/>
                      <a:pt x="3503" y="30256"/>
                    </a:cubicBezTo>
                    <a:lnTo>
                      <a:pt x="28053" y="30256"/>
                    </a:lnTo>
                    <a:cubicBezTo>
                      <a:pt x="29988" y="30256"/>
                      <a:pt x="31556" y="28688"/>
                      <a:pt x="31556" y="26753"/>
                    </a:cubicBezTo>
                    <a:lnTo>
                      <a:pt x="31556" y="3503"/>
                    </a:lnTo>
                    <a:cubicBezTo>
                      <a:pt x="31556" y="1568"/>
                      <a:pt x="29988" y="1"/>
                      <a:pt x="280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698" name="Google Shape;2698;p59"/>
              <p:cNvSpPr/>
              <p:nvPr/>
            </p:nvSpPr>
            <p:spPr bwMode="auto">
              <a:xfrm>
                <a:off x="7944032" y="3221560"/>
                <a:ext cx="596531" cy="595788"/>
              </a:xfrm>
              <a:custGeom>
                <a:avLst/>
                <a:gdLst/>
                <a:ahLst/>
                <a:cxnLst/>
                <a:rect l="l" t="t" r="r" b="b"/>
                <a:pathLst>
                  <a:path w="26486" h="26453" fill="norm" stroke="1" extrusionOk="0">
                    <a:moveTo>
                      <a:pt x="13243" y="3803"/>
                    </a:moveTo>
                    <a:cubicBezTo>
                      <a:pt x="18413" y="3803"/>
                      <a:pt x="22616" y="8006"/>
                      <a:pt x="22616" y="13176"/>
                    </a:cubicBezTo>
                    <a:cubicBezTo>
                      <a:pt x="22616" y="18413"/>
                      <a:pt x="18413" y="22583"/>
                      <a:pt x="13243" y="22583"/>
                    </a:cubicBezTo>
                    <a:cubicBezTo>
                      <a:pt x="8073" y="22583"/>
                      <a:pt x="3836" y="18346"/>
                      <a:pt x="3836" y="13176"/>
                    </a:cubicBezTo>
                    <a:cubicBezTo>
                      <a:pt x="3836" y="8006"/>
                      <a:pt x="8073" y="3803"/>
                      <a:pt x="13243" y="3803"/>
                    </a:cubicBezTo>
                    <a:close/>
                    <a:moveTo>
                      <a:pt x="13243" y="0"/>
                    </a:moveTo>
                    <a:cubicBezTo>
                      <a:pt x="5938" y="0"/>
                      <a:pt x="0" y="5938"/>
                      <a:pt x="0" y="13243"/>
                    </a:cubicBezTo>
                    <a:cubicBezTo>
                      <a:pt x="0" y="20515"/>
                      <a:pt x="5938" y="26452"/>
                      <a:pt x="13243" y="26452"/>
                    </a:cubicBezTo>
                    <a:cubicBezTo>
                      <a:pt x="20515" y="26452"/>
                      <a:pt x="26452" y="20515"/>
                      <a:pt x="26452" y="13243"/>
                    </a:cubicBezTo>
                    <a:cubicBezTo>
                      <a:pt x="26486" y="5938"/>
                      <a:pt x="20582" y="0"/>
                      <a:pt x="132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699" name="Google Shape;2699;p59"/>
              <p:cNvSpPr/>
              <p:nvPr/>
            </p:nvSpPr>
            <p:spPr bwMode="auto">
              <a:xfrm>
                <a:off x="8146126" y="3430411"/>
                <a:ext cx="394437" cy="387680"/>
              </a:xfrm>
              <a:custGeom>
                <a:avLst/>
                <a:gdLst/>
                <a:ahLst/>
                <a:cxnLst/>
                <a:rect l="l" t="t" r="r" b="b"/>
                <a:pathLst>
                  <a:path w="17513" h="17213" fill="norm" stroke="1" extrusionOk="0">
                    <a:moveTo>
                      <a:pt x="16879" y="0"/>
                    </a:moveTo>
                    <a:cubicBezTo>
                      <a:pt x="17146" y="801"/>
                      <a:pt x="17313" y="1568"/>
                      <a:pt x="17379" y="2402"/>
                    </a:cubicBezTo>
                    <a:lnTo>
                      <a:pt x="13610" y="3703"/>
                    </a:lnTo>
                    <a:lnTo>
                      <a:pt x="13610" y="3970"/>
                    </a:lnTo>
                    <a:cubicBezTo>
                      <a:pt x="13610" y="9140"/>
                      <a:pt x="9374" y="13343"/>
                      <a:pt x="4203" y="13343"/>
                    </a:cubicBezTo>
                    <a:cubicBezTo>
                      <a:pt x="2869" y="13343"/>
                      <a:pt x="1635" y="13043"/>
                      <a:pt x="467" y="12543"/>
                    </a:cubicBezTo>
                    <a:lnTo>
                      <a:pt x="0" y="16512"/>
                    </a:lnTo>
                    <a:cubicBezTo>
                      <a:pt x="1335" y="16979"/>
                      <a:pt x="2769" y="17213"/>
                      <a:pt x="4203" y="17213"/>
                    </a:cubicBezTo>
                    <a:cubicBezTo>
                      <a:pt x="11509" y="17213"/>
                      <a:pt x="17413" y="11308"/>
                      <a:pt x="17413" y="4003"/>
                    </a:cubicBezTo>
                    <a:cubicBezTo>
                      <a:pt x="17513" y="2569"/>
                      <a:pt x="17313" y="1235"/>
                      <a:pt x="168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700" name="Google Shape;2700;p59"/>
              <p:cNvSpPr/>
              <p:nvPr/>
            </p:nvSpPr>
            <p:spPr bwMode="auto">
              <a:xfrm>
                <a:off x="8067230" y="3344758"/>
                <a:ext cx="349369" cy="349369"/>
              </a:xfrm>
              <a:custGeom>
                <a:avLst/>
                <a:gdLst/>
                <a:ahLst/>
                <a:cxnLst/>
                <a:rect l="l" t="t" r="r" b="b"/>
                <a:pathLst>
                  <a:path w="15512" h="15512" fill="norm" stroke="1" extrusionOk="0">
                    <a:moveTo>
                      <a:pt x="7540" y="768"/>
                    </a:moveTo>
                    <a:lnTo>
                      <a:pt x="7540" y="2969"/>
                    </a:lnTo>
                    <a:cubicBezTo>
                      <a:pt x="6972" y="2969"/>
                      <a:pt x="6372" y="2969"/>
                      <a:pt x="5872" y="3003"/>
                    </a:cubicBezTo>
                    <a:cubicBezTo>
                      <a:pt x="6505" y="1969"/>
                      <a:pt x="7173" y="1168"/>
                      <a:pt x="7540" y="768"/>
                    </a:cubicBezTo>
                    <a:close/>
                    <a:moveTo>
                      <a:pt x="8007" y="634"/>
                    </a:moveTo>
                    <a:cubicBezTo>
                      <a:pt x="8373" y="1001"/>
                      <a:pt x="9174" y="1935"/>
                      <a:pt x="9875" y="3136"/>
                    </a:cubicBezTo>
                    <a:cubicBezTo>
                      <a:pt x="9207" y="3036"/>
                      <a:pt x="8607" y="3003"/>
                      <a:pt x="8007" y="2969"/>
                    </a:cubicBezTo>
                    <a:lnTo>
                      <a:pt x="8007" y="634"/>
                    </a:lnTo>
                    <a:close/>
                    <a:moveTo>
                      <a:pt x="7106" y="601"/>
                    </a:moveTo>
                    <a:lnTo>
                      <a:pt x="7106" y="601"/>
                    </a:lnTo>
                    <a:cubicBezTo>
                      <a:pt x="6639" y="1135"/>
                      <a:pt x="5938" y="1969"/>
                      <a:pt x="5338" y="3036"/>
                    </a:cubicBezTo>
                    <a:cubicBezTo>
                      <a:pt x="4504" y="3136"/>
                      <a:pt x="3804" y="3270"/>
                      <a:pt x="3170" y="3370"/>
                    </a:cubicBezTo>
                    <a:cubicBezTo>
                      <a:pt x="4137" y="2035"/>
                      <a:pt x="5471" y="1035"/>
                      <a:pt x="7106" y="601"/>
                    </a:cubicBezTo>
                    <a:close/>
                    <a:moveTo>
                      <a:pt x="8640" y="634"/>
                    </a:moveTo>
                    <a:lnTo>
                      <a:pt x="8640" y="634"/>
                    </a:lnTo>
                    <a:cubicBezTo>
                      <a:pt x="10342" y="1135"/>
                      <a:pt x="11776" y="2202"/>
                      <a:pt x="12710" y="3670"/>
                    </a:cubicBezTo>
                    <a:cubicBezTo>
                      <a:pt x="11876" y="3470"/>
                      <a:pt x="11142" y="3303"/>
                      <a:pt x="10442" y="3203"/>
                    </a:cubicBezTo>
                    <a:cubicBezTo>
                      <a:pt x="9808" y="2035"/>
                      <a:pt x="9107" y="1168"/>
                      <a:pt x="8640" y="634"/>
                    </a:cubicBezTo>
                    <a:close/>
                    <a:moveTo>
                      <a:pt x="5338" y="835"/>
                    </a:moveTo>
                    <a:cubicBezTo>
                      <a:pt x="4170" y="1468"/>
                      <a:pt x="3203" y="2436"/>
                      <a:pt x="2503" y="3503"/>
                    </a:cubicBezTo>
                    <a:cubicBezTo>
                      <a:pt x="2169" y="3603"/>
                      <a:pt x="1869" y="3670"/>
                      <a:pt x="1569" y="3770"/>
                    </a:cubicBezTo>
                    <a:cubicBezTo>
                      <a:pt x="2503" y="2469"/>
                      <a:pt x="3804" y="1435"/>
                      <a:pt x="5338" y="835"/>
                    </a:cubicBezTo>
                    <a:close/>
                    <a:moveTo>
                      <a:pt x="10608" y="1001"/>
                    </a:moveTo>
                    <a:cubicBezTo>
                      <a:pt x="12043" y="1635"/>
                      <a:pt x="13277" y="2669"/>
                      <a:pt x="14044" y="4003"/>
                    </a:cubicBezTo>
                    <a:cubicBezTo>
                      <a:pt x="13811" y="3937"/>
                      <a:pt x="13544" y="3870"/>
                      <a:pt x="13310" y="3803"/>
                    </a:cubicBezTo>
                    <a:cubicBezTo>
                      <a:pt x="12643" y="2669"/>
                      <a:pt x="11709" y="1702"/>
                      <a:pt x="10608" y="1001"/>
                    </a:cubicBezTo>
                    <a:close/>
                    <a:moveTo>
                      <a:pt x="2269" y="4104"/>
                    </a:moveTo>
                    <a:lnTo>
                      <a:pt x="2269" y="4104"/>
                    </a:lnTo>
                    <a:cubicBezTo>
                      <a:pt x="1669" y="5104"/>
                      <a:pt x="1368" y="6272"/>
                      <a:pt x="1335" y="7473"/>
                    </a:cubicBezTo>
                    <a:lnTo>
                      <a:pt x="468" y="7473"/>
                    </a:lnTo>
                    <a:cubicBezTo>
                      <a:pt x="501" y="6338"/>
                      <a:pt x="801" y="5304"/>
                      <a:pt x="1302" y="4370"/>
                    </a:cubicBezTo>
                    <a:cubicBezTo>
                      <a:pt x="1535" y="4304"/>
                      <a:pt x="1869" y="4170"/>
                      <a:pt x="2269" y="4104"/>
                    </a:cubicBezTo>
                    <a:close/>
                    <a:moveTo>
                      <a:pt x="5138" y="3503"/>
                    </a:moveTo>
                    <a:lnTo>
                      <a:pt x="5138" y="3503"/>
                    </a:lnTo>
                    <a:cubicBezTo>
                      <a:pt x="4637" y="4604"/>
                      <a:pt x="4204" y="5871"/>
                      <a:pt x="4137" y="7306"/>
                    </a:cubicBezTo>
                    <a:lnTo>
                      <a:pt x="4137" y="7473"/>
                    </a:lnTo>
                    <a:lnTo>
                      <a:pt x="1802" y="7473"/>
                    </a:lnTo>
                    <a:cubicBezTo>
                      <a:pt x="1835" y="6172"/>
                      <a:pt x="2202" y="4971"/>
                      <a:pt x="2836" y="3870"/>
                    </a:cubicBezTo>
                    <a:cubicBezTo>
                      <a:pt x="3203" y="3803"/>
                      <a:pt x="3670" y="3703"/>
                      <a:pt x="4204" y="3637"/>
                    </a:cubicBezTo>
                    <a:cubicBezTo>
                      <a:pt x="4504" y="3603"/>
                      <a:pt x="4804" y="3536"/>
                      <a:pt x="5138" y="3503"/>
                    </a:cubicBezTo>
                    <a:close/>
                    <a:moveTo>
                      <a:pt x="7540" y="3370"/>
                    </a:moveTo>
                    <a:lnTo>
                      <a:pt x="7540" y="7473"/>
                    </a:lnTo>
                    <a:lnTo>
                      <a:pt x="4537" y="7473"/>
                    </a:lnTo>
                    <a:lnTo>
                      <a:pt x="4537" y="7339"/>
                    </a:lnTo>
                    <a:cubicBezTo>
                      <a:pt x="4637" y="5838"/>
                      <a:pt x="5104" y="4537"/>
                      <a:pt x="5638" y="3470"/>
                    </a:cubicBezTo>
                    <a:cubicBezTo>
                      <a:pt x="6205" y="3436"/>
                      <a:pt x="6872" y="3370"/>
                      <a:pt x="7540" y="3370"/>
                    </a:cubicBezTo>
                    <a:close/>
                    <a:moveTo>
                      <a:pt x="8007" y="3436"/>
                    </a:moveTo>
                    <a:cubicBezTo>
                      <a:pt x="8674" y="3470"/>
                      <a:pt x="9374" y="3503"/>
                      <a:pt x="10141" y="3603"/>
                    </a:cubicBezTo>
                    <a:cubicBezTo>
                      <a:pt x="10675" y="4637"/>
                      <a:pt x="11109" y="5938"/>
                      <a:pt x="11142" y="7339"/>
                    </a:cubicBezTo>
                    <a:lnTo>
                      <a:pt x="11142" y="7473"/>
                    </a:lnTo>
                    <a:lnTo>
                      <a:pt x="8007" y="7473"/>
                    </a:lnTo>
                    <a:lnTo>
                      <a:pt x="8007" y="3436"/>
                    </a:lnTo>
                    <a:close/>
                    <a:moveTo>
                      <a:pt x="10675" y="3670"/>
                    </a:moveTo>
                    <a:cubicBezTo>
                      <a:pt x="11442" y="3803"/>
                      <a:pt x="12210" y="3970"/>
                      <a:pt x="13043" y="4170"/>
                    </a:cubicBezTo>
                    <a:cubicBezTo>
                      <a:pt x="13544" y="5171"/>
                      <a:pt x="13844" y="6305"/>
                      <a:pt x="13944" y="7473"/>
                    </a:cubicBezTo>
                    <a:lnTo>
                      <a:pt x="11609" y="7473"/>
                    </a:lnTo>
                    <a:lnTo>
                      <a:pt x="11609" y="7306"/>
                    </a:lnTo>
                    <a:cubicBezTo>
                      <a:pt x="11509" y="5938"/>
                      <a:pt x="11175" y="4671"/>
                      <a:pt x="10675" y="3670"/>
                    </a:cubicBezTo>
                    <a:close/>
                    <a:moveTo>
                      <a:pt x="13611" y="4304"/>
                    </a:moveTo>
                    <a:cubicBezTo>
                      <a:pt x="13844" y="4370"/>
                      <a:pt x="14111" y="4470"/>
                      <a:pt x="14344" y="4504"/>
                    </a:cubicBezTo>
                    <a:cubicBezTo>
                      <a:pt x="14778" y="5371"/>
                      <a:pt x="15045" y="6372"/>
                      <a:pt x="15112" y="7439"/>
                    </a:cubicBezTo>
                    <a:lnTo>
                      <a:pt x="14344" y="7439"/>
                    </a:lnTo>
                    <a:lnTo>
                      <a:pt x="14344" y="7473"/>
                    </a:lnTo>
                    <a:cubicBezTo>
                      <a:pt x="14311" y="6338"/>
                      <a:pt x="14044" y="5271"/>
                      <a:pt x="13611" y="4304"/>
                    </a:cubicBezTo>
                    <a:close/>
                    <a:moveTo>
                      <a:pt x="1335" y="7940"/>
                    </a:moveTo>
                    <a:cubicBezTo>
                      <a:pt x="1368" y="9274"/>
                      <a:pt x="1702" y="10541"/>
                      <a:pt x="2336" y="11642"/>
                    </a:cubicBezTo>
                    <a:cubicBezTo>
                      <a:pt x="2036" y="11542"/>
                      <a:pt x="1769" y="11475"/>
                      <a:pt x="1435" y="11375"/>
                    </a:cubicBezTo>
                    <a:cubicBezTo>
                      <a:pt x="835" y="10341"/>
                      <a:pt x="501" y="9174"/>
                      <a:pt x="468" y="7940"/>
                    </a:cubicBezTo>
                    <a:close/>
                    <a:moveTo>
                      <a:pt x="15112" y="7940"/>
                    </a:moveTo>
                    <a:cubicBezTo>
                      <a:pt x="15045" y="9274"/>
                      <a:pt x="14678" y="10508"/>
                      <a:pt x="14011" y="11609"/>
                    </a:cubicBezTo>
                    <a:cubicBezTo>
                      <a:pt x="13811" y="11676"/>
                      <a:pt x="13510" y="11776"/>
                      <a:pt x="13277" y="11842"/>
                    </a:cubicBezTo>
                    <a:cubicBezTo>
                      <a:pt x="13944" y="10675"/>
                      <a:pt x="14311" y="9341"/>
                      <a:pt x="14344" y="7940"/>
                    </a:cubicBezTo>
                    <a:close/>
                    <a:moveTo>
                      <a:pt x="4104" y="7940"/>
                    </a:moveTo>
                    <a:cubicBezTo>
                      <a:pt x="4137" y="9374"/>
                      <a:pt x="4504" y="10842"/>
                      <a:pt x="5271" y="12276"/>
                    </a:cubicBezTo>
                    <a:cubicBezTo>
                      <a:pt x="4504" y="12143"/>
                      <a:pt x="3703" y="12009"/>
                      <a:pt x="2936" y="11809"/>
                    </a:cubicBezTo>
                    <a:cubicBezTo>
                      <a:pt x="2202" y="10675"/>
                      <a:pt x="1802" y="9341"/>
                      <a:pt x="1769" y="7940"/>
                    </a:cubicBezTo>
                    <a:close/>
                    <a:moveTo>
                      <a:pt x="13944" y="7873"/>
                    </a:moveTo>
                    <a:cubicBezTo>
                      <a:pt x="13877" y="9374"/>
                      <a:pt x="13444" y="10808"/>
                      <a:pt x="12643" y="11942"/>
                    </a:cubicBezTo>
                    <a:cubicBezTo>
                      <a:pt x="12210" y="12043"/>
                      <a:pt x="11809" y="12176"/>
                      <a:pt x="11342" y="12209"/>
                    </a:cubicBezTo>
                    <a:lnTo>
                      <a:pt x="10342" y="12343"/>
                    </a:lnTo>
                    <a:cubicBezTo>
                      <a:pt x="11142" y="10875"/>
                      <a:pt x="11542" y="9374"/>
                      <a:pt x="11609" y="7873"/>
                    </a:cubicBezTo>
                    <a:close/>
                    <a:moveTo>
                      <a:pt x="7540" y="7973"/>
                    </a:moveTo>
                    <a:lnTo>
                      <a:pt x="7540" y="12476"/>
                    </a:lnTo>
                    <a:cubicBezTo>
                      <a:pt x="7006" y="12443"/>
                      <a:pt x="6439" y="12376"/>
                      <a:pt x="5805" y="12343"/>
                    </a:cubicBezTo>
                    <a:cubicBezTo>
                      <a:pt x="5004" y="10875"/>
                      <a:pt x="4604" y="9441"/>
                      <a:pt x="4537" y="7973"/>
                    </a:cubicBezTo>
                    <a:close/>
                    <a:moveTo>
                      <a:pt x="11142" y="7940"/>
                    </a:moveTo>
                    <a:cubicBezTo>
                      <a:pt x="11109" y="9441"/>
                      <a:pt x="10675" y="10942"/>
                      <a:pt x="9808" y="12443"/>
                    </a:cubicBezTo>
                    <a:cubicBezTo>
                      <a:pt x="9274" y="12476"/>
                      <a:pt x="8640" y="12476"/>
                      <a:pt x="8007" y="12476"/>
                    </a:cubicBezTo>
                    <a:lnTo>
                      <a:pt x="8007" y="7940"/>
                    </a:lnTo>
                    <a:close/>
                    <a:moveTo>
                      <a:pt x="13611" y="12143"/>
                    </a:moveTo>
                    <a:cubicBezTo>
                      <a:pt x="12843" y="13177"/>
                      <a:pt x="11809" y="14011"/>
                      <a:pt x="10608" y="14511"/>
                    </a:cubicBezTo>
                    <a:cubicBezTo>
                      <a:pt x="11509" y="13977"/>
                      <a:pt x="12310" y="13210"/>
                      <a:pt x="12877" y="12343"/>
                    </a:cubicBezTo>
                    <a:cubicBezTo>
                      <a:pt x="13144" y="12276"/>
                      <a:pt x="13377" y="12209"/>
                      <a:pt x="13611" y="12143"/>
                    </a:cubicBezTo>
                    <a:close/>
                    <a:moveTo>
                      <a:pt x="1769" y="11942"/>
                    </a:moveTo>
                    <a:lnTo>
                      <a:pt x="2636" y="12176"/>
                    </a:lnTo>
                    <a:cubicBezTo>
                      <a:pt x="3303" y="13210"/>
                      <a:pt x="4204" y="14044"/>
                      <a:pt x="5305" y="14678"/>
                    </a:cubicBezTo>
                    <a:cubicBezTo>
                      <a:pt x="3870" y="14144"/>
                      <a:pt x="2636" y="13177"/>
                      <a:pt x="1769" y="11942"/>
                    </a:cubicBezTo>
                    <a:close/>
                    <a:moveTo>
                      <a:pt x="6105" y="12776"/>
                    </a:moveTo>
                    <a:cubicBezTo>
                      <a:pt x="6606" y="12843"/>
                      <a:pt x="7106" y="12843"/>
                      <a:pt x="7540" y="12876"/>
                    </a:cubicBezTo>
                    <a:lnTo>
                      <a:pt x="7540" y="14711"/>
                    </a:lnTo>
                    <a:cubicBezTo>
                      <a:pt x="6972" y="14111"/>
                      <a:pt x="6505" y="13410"/>
                      <a:pt x="6105" y="12776"/>
                    </a:cubicBezTo>
                    <a:close/>
                    <a:moveTo>
                      <a:pt x="9541" y="12843"/>
                    </a:moveTo>
                    <a:lnTo>
                      <a:pt x="9541" y="12843"/>
                    </a:lnTo>
                    <a:cubicBezTo>
                      <a:pt x="9141" y="13510"/>
                      <a:pt x="8607" y="14177"/>
                      <a:pt x="8007" y="14845"/>
                    </a:cubicBezTo>
                    <a:lnTo>
                      <a:pt x="8007" y="12876"/>
                    </a:lnTo>
                    <a:lnTo>
                      <a:pt x="8307" y="12876"/>
                    </a:lnTo>
                    <a:cubicBezTo>
                      <a:pt x="8707" y="12876"/>
                      <a:pt x="9141" y="12876"/>
                      <a:pt x="9541" y="12843"/>
                    </a:cubicBezTo>
                    <a:close/>
                    <a:moveTo>
                      <a:pt x="12276" y="12476"/>
                    </a:moveTo>
                    <a:lnTo>
                      <a:pt x="12276" y="12476"/>
                    </a:lnTo>
                    <a:cubicBezTo>
                      <a:pt x="11309" y="13644"/>
                      <a:pt x="10041" y="14478"/>
                      <a:pt x="8540" y="14878"/>
                    </a:cubicBezTo>
                    <a:cubicBezTo>
                      <a:pt x="9141" y="14211"/>
                      <a:pt x="9641" y="13510"/>
                      <a:pt x="10108" y="12810"/>
                    </a:cubicBezTo>
                    <a:cubicBezTo>
                      <a:pt x="10875" y="12710"/>
                      <a:pt x="11642" y="12643"/>
                      <a:pt x="12276" y="12476"/>
                    </a:cubicBezTo>
                    <a:close/>
                    <a:moveTo>
                      <a:pt x="3303" y="12343"/>
                    </a:moveTo>
                    <a:lnTo>
                      <a:pt x="3303" y="12343"/>
                    </a:lnTo>
                    <a:cubicBezTo>
                      <a:pt x="4104" y="12510"/>
                      <a:pt x="4838" y="12643"/>
                      <a:pt x="5538" y="12710"/>
                    </a:cubicBezTo>
                    <a:cubicBezTo>
                      <a:pt x="5972" y="13477"/>
                      <a:pt x="6505" y="14211"/>
                      <a:pt x="7139" y="14945"/>
                    </a:cubicBezTo>
                    <a:cubicBezTo>
                      <a:pt x="5605" y="14511"/>
                      <a:pt x="4271" y="13544"/>
                      <a:pt x="3303" y="12343"/>
                    </a:cubicBezTo>
                    <a:close/>
                    <a:moveTo>
                      <a:pt x="7773" y="1"/>
                    </a:moveTo>
                    <a:cubicBezTo>
                      <a:pt x="3470" y="1"/>
                      <a:pt x="1" y="3470"/>
                      <a:pt x="1" y="7773"/>
                    </a:cubicBezTo>
                    <a:cubicBezTo>
                      <a:pt x="1" y="12043"/>
                      <a:pt x="3470" y="15512"/>
                      <a:pt x="7773" y="15512"/>
                    </a:cubicBezTo>
                    <a:lnTo>
                      <a:pt x="7940" y="15512"/>
                    </a:lnTo>
                    <a:cubicBezTo>
                      <a:pt x="12143" y="15445"/>
                      <a:pt x="15512" y="11976"/>
                      <a:pt x="15512" y="7773"/>
                    </a:cubicBezTo>
                    <a:cubicBezTo>
                      <a:pt x="15512" y="3536"/>
                      <a:pt x="12143" y="101"/>
                      <a:pt x="7940" y="1"/>
                    </a:cubicBezTo>
                    <a:close/>
                  </a:path>
                </a:pathLst>
              </a:custGeom>
              <a:solidFill>
                <a:srgbClr val="92F7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grpSp>
          <p:nvGrpSpPr>
            <p:cNvPr id="2701" name="Google Shape;2701;p59"/>
            <p:cNvGrpSpPr/>
            <p:nvPr/>
          </p:nvGrpSpPr>
          <p:grpSpPr bwMode="auto">
            <a:xfrm>
              <a:off x="4088180" y="4294860"/>
              <a:ext cx="1464539" cy="927911"/>
              <a:chOff x="6699267" y="4352378"/>
              <a:chExt cx="1248647" cy="791125"/>
            </a:xfrm>
          </p:grpSpPr>
          <p:sp>
            <p:nvSpPr>
              <p:cNvPr id="2702" name="Google Shape;2702;p59"/>
              <p:cNvSpPr/>
              <p:nvPr/>
            </p:nvSpPr>
            <p:spPr bwMode="auto">
              <a:xfrm flipH="1">
                <a:off x="6699267" y="4352378"/>
                <a:ext cx="649121" cy="791125"/>
              </a:xfrm>
              <a:custGeom>
                <a:avLst/>
                <a:gdLst/>
                <a:ahLst/>
                <a:cxnLst/>
                <a:rect l="l" t="t" r="r" b="b"/>
                <a:pathLst>
                  <a:path w="28821" h="35126" fill="norm" stroke="1" extrusionOk="0">
                    <a:moveTo>
                      <a:pt x="0" y="0"/>
                    </a:moveTo>
                    <a:lnTo>
                      <a:pt x="2502" y="20848"/>
                    </a:lnTo>
                    <a:lnTo>
                      <a:pt x="5404" y="35125"/>
                    </a:lnTo>
                    <a:lnTo>
                      <a:pt x="28821" y="35125"/>
                    </a:lnTo>
                    <a:lnTo>
                      <a:pt x="1831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703" name="Google Shape;2703;p59"/>
              <p:cNvSpPr/>
              <p:nvPr/>
            </p:nvSpPr>
            <p:spPr bwMode="auto">
              <a:xfrm flipH="1">
                <a:off x="7275505" y="4352378"/>
                <a:ext cx="672409" cy="791125"/>
              </a:xfrm>
              <a:custGeom>
                <a:avLst/>
                <a:gdLst/>
                <a:ahLst/>
                <a:cxnLst/>
                <a:rect l="l" t="t" r="r" b="b"/>
                <a:pathLst>
                  <a:path w="29855" h="35126" fill="norm" stroke="1" extrusionOk="0">
                    <a:moveTo>
                      <a:pt x="10474" y="0"/>
                    </a:moveTo>
                    <a:lnTo>
                      <a:pt x="0" y="35125"/>
                    </a:lnTo>
                    <a:lnTo>
                      <a:pt x="26752" y="35125"/>
                    </a:lnTo>
                    <a:lnTo>
                      <a:pt x="29855" y="20915"/>
                    </a:lnTo>
                    <a:lnTo>
                      <a:pt x="2882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704" name="Google Shape;2704;p59"/>
              <p:cNvSpPr/>
              <p:nvPr/>
            </p:nvSpPr>
            <p:spPr bwMode="auto">
              <a:xfrm flipH="1">
                <a:off x="6809695" y="4352378"/>
                <a:ext cx="257725" cy="424482"/>
              </a:xfrm>
              <a:custGeom>
                <a:avLst/>
                <a:gdLst/>
                <a:ahLst/>
                <a:cxnLst/>
                <a:rect l="l" t="t" r="r" b="b"/>
                <a:pathLst>
                  <a:path w="11443" h="18847" fill="norm" stroke="1" extrusionOk="0">
                    <a:moveTo>
                      <a:pt x="1" y="0"/>
                    </a:moveTo>
                    <a:cubicBezTo>
                      <a:pt x="334" y="5671"/>
                      <a:pt x="2602" y="11275"/>
                      <a:pt x="6439" y="15511"/>
                    </a:cubicBezTo>
                    <a:cubicBezTo>
                      <a:pt x="7573" y="16812"/>
                      <a:pt x="8907" y="17980"/>
                      <a:pt x="10508" y="18647"/>
                    </a:cubicBezTo>
                    <a:cubicBezTo>
                      <a:pt x="10775" y="18780"/>
                      <a:pt x="11109" y="18814"/>
                      <a:pt x="11442" y="18847"/>
                    </a:cubicBezTo>
                    <a:lnTo>
                      <a:pt x="583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705" name="Google Shape;2705;p59"/>
              <p:cNvSpPr/>
              <p:nvPr/>
            </p:nvSpPr>
            <p:spPr bwMode="auto">
              <a:xfrm flipH="1">
                <a:off x="7570009" y="4352378"/>
                <a:ext cx="268986" cy="424482"/>
              </a:xfrm>
              <a:custGeom>
                <a:avLst/>
                <a:gdLst/>
                <a:ahLst/>
                <a:cxnLst/>
                <a:rect l="l" t="t" r="r" b="b"/>
                <a:pathLst>
                  <a:path w="11943" h="18847" fill="norm" stroke="1" extrusionOk="0">
                    <a:moveTo>
                      <a:pt x="5638" y="0"/>
                    </a:moveTo>
                    <a:lnTo>
                      <a:pt x="1" y="18847"/>
                    </a:lnTo>
                    <a:cubicBezTo>
                      <a:pt x="501" y="18847"/>
                      <a:pt x="1002" y="18814"/>
                      <a:pt x="1435" y="18647"/>
                    </a:cubicBezTo>
                    <a:cubicBezTo>
                      <a:pt x="3003" y="17980"/>
                      <a:pt x="4304" y="16812"/>
                      <a:pt x="5471" y="15511"/>
                    </a:cubicBezTo>
                    <a:cubicBezTo>
                      <a:pt x="9274" y="11275"/>
                      <a:pt x="11576" y="5738"/>
                      <a:pt x="119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706" name="Google Shape;2706;p59"/>
              <p:cNvSpPr/>
              <p:nvPr/>
            </p:nvSpPr>
            <p:spPr bwMode="auto">
              <a:xfrm flipH="1">
                <a:off x="7251451" y="4352378"/>
                <a:ext cx="84932" cy="471824"/>
              </a:xfrm>
              <a:custGeom>
                <a:avLst/>
                <a:gdLst/>
                <a:ahLst/>
                <a:cxnLst/>
                <a:rect l="l" t="t" r="r" b="b"/>
                <a:pathLst>
                  <a:path w="3771" h="20949" fill="norm" stroke="1" extrusionOk="0">
                    <a:moveTo>
                      <a:pt x="1" y="0"/>
                    </a:moveTo>
                    <a:cubicBezTo>
                      <a:pt x="668" y="6972"/>
                      <a:pt x="1302" y="13943"/>
                      <a:pt x="1969" y="20848"/>
                    </a:cubicBezTo>
                    <a:cubicBezTo>
                      <a:pt x="2503" y="20915"/>
                      <a:pt x="3103" y="20915"/>
                      <a:pt x="3637" y="20948"/>
                    </a:cubicBezTo>
                    <a:cubicBezTo>
                      <a:pt x="3770" y="13977"/>
                      <a:pt x="3470" y="6972"/>
                      <a:pt x="27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sp>
          <p:nvSpPr>
            <p:cNvPr id="2707" name="Google Shape;2707;p59"/>
            <p:cNvSpPr/>
            <p:nvPr/>
          </p:nvSpPr>
          <p:spPr bwMode="auto">
            <a:xfrm>
              <a:off x="4316488" y="2799575"/>
              <a:ext cx="1033799" cy="1675550"/>
            </a:xfrm>
            <a:custGeom>
              <a:avLst/>
              <a:gdLst/>
              <a:ahLst/>
              <a:cxnLst/>
              <a:rect l="l" t="t" r="r" b="b"/>
              <a:pathLst>
                <a:path w="41352" h="67022" fill="norm" stroke="1" extrusionOk="0">
                  <a:moveTo>
                    <a:pt x="13288" y="1"/>
                  </a:moveTo>
                  <a:lnTo>
                    <a:pt x="1561" y="3215"/>
                  </a:lnTo>
                  <a:lnTo>
                    <a:pt x="2763" y="44852"/>
                  </a:lnTo>
                  <a:cubicBezTo>
                    <a:pt x="2918" y="50781"/>
                    <a:pt x="2168" y="56686"/>
                    <a:pt x="501" y="62378"/>
                  </a:cubicBezTo>
                  <a:lnTo>
                    <a:pt x="1" y="64068"/>
                  </a:lnTo>
                  <a:lnTo>
                    <a:pt x="4371" y="65056"/>
                  </a:lnTo>
                  <a:cubicBezTo>
                    <a:pt x="10189" y="66361"/>
                    <a:pt x="16137" y="67022"/>
                    <a:pt x="22100" y="67022"/>
                  </a:cubicBezTo>
                  <a:cubicBezTo>
                    <a:pt x="24409" y="67022"/>
                    <a:pt x="26721" y="66923"/>
                    <a:pt x="29028" y="66723"/>
                  </a:cubicBezTo>
                  <a:lnTo>
                    <a:pt x="40327" y="65735"/>
                  </a:lnTo>
                  <a:lnTo>
                    <a:pt x="41351" y="27087"/>
                  </a:lnTo>
                  <a:lnTo>
                    <a:pt x="38208" y="5132"/>
                  </a:lnTo>
                  <a:lnTo>
                    <a:pt x="237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08" name="Google Shape;2708;p59"/>
            <p:cNvSpPr/>
            <p:nvPr/>
          </p:nvSpPr>
          <p:spPr bwMode="auto">
            <a:xfrm>
              <a:off x="4763588" y="3402925"/>
              <a:ext cx="578950" cy="560525"/>
            </a:xfrm>
            <a:custGeom>
              <a:avLst/>
              <a:gdLst/>
              <a:ahLst/>
              <a:cxnLst/>
              <a:rect l="l" t="t" r="r" b="b"/>
              <a:pathLst>
                <a:path w="23158" h="22421" fill="norm" stroke="1" extrusionOk="0">
                  <a:moveTo>
                    <a:pt x="1596" y="1"/>
                  </a:moveTo>
                  <a:lnTo>
                    <a:pt x="715" y="1644"/>
                  </a:lnTo>
                  <a:cubicBezTo>
                    <a:pt x="0" y="3001"/>
                    <a:pt x="369" y="4668"/>
                    <a:pt x="1596" y="5573"/>
                  </a:cubicBezTo>
                  <a:lnTo>
                    <a:pt x="3274" y="8264"/>
                  </a:lnTo>
                  <a:cubicBezTo>
                    <a:pt x="4822" y="10740"/>
                    <a:pt x="7370" y="12431"/>
                    <a:pt x="10251" y="12907"/>
                  </a:cubicBezTo>
                  <a:lnTo>
                    <a:pt x="22967" y="22420"/>
                  </a:lnTo>
                  <a:lnTo>
                    <a:pt x="23158" y="14836"/>
                  </a:lnTo>
                  <a:lnTo>
                    <a:pt x="9394" y="5573"/>
                  </a:lnTo>
                  <a:lnTo>
                    <a:pt x="1596" y="1"/>
                  </a:ln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09" name="Google Shape;2709;p59"/>
            <p:cNvSpPr/>
            <p:nvPr/>
          </p:nvSpPr>
          <p:spPr bwMode="auto">
            <a:xfrm>
              <a:off x="5154113" y="3188025"/>
              <a:ext cx="188125" cy="585800"/>
            </a:xfrm>
            <a:custGeom>
              <a:avLst/>
              <a:gdLst/>
              <a:ahLst/>
              <a:cxnLst/>
              <a:rect l="l" t="t" r="r" b="b"/>
              <a:pathLst>
                <a:path w="7525" h="23432" fill="norm" stroke="1" extrusionOk="0">
                  <a:moveTo>
                    <a:pt x="584" y="0"/>
                  </a:moveTo>
                  <a:lnTo>
                    <a:pt x="465" y="953"/>
                  </a:lnTo>
                  <a:cubicBezTo>
                    <a:pt x="0" y="4894"/>
                    <a:pt x="393" y="8882"/>
                    <a:pt x="1596" y="12669"/>
                  </a:cubicBezTo>
                  <a:lnTo>
                    <a:pt x="4191" y="20765"/>
                  </a:lnTo>
                  <a:lnTo>
                    <a:pt x="7525" y="23432"/>
                  </a:lnTo>
                  <a:lnTo>
                    <a:pt x="7192" y="17241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10" name="Google Shape;2710;p59"/>
            <p:cNvSpPr/>
            <p:nvPr/>
          </p:nvSpPr>
          <p:spPr bwMode="auto">
            <a:xfrm>
              <a:off x="4648688" y="2515325"/>
              <a:ext cx="264925" cy="394950"/>
            </a:xfrm>
            <a:custGeom>
              <a:avLst/>
              <a:gdLst/>
              <a:ahLst/>
              <a:cxnLst/>
              <a:rect l="l" t="t" r="r" b="b"/>
              <a:pathLst>
                <a:path w="10597" h="15798" fill="norm" stroke="1" extrusionOk="0">
                  <a:moveTo>
                    <a:pt x="9859" y="0"/>
                  </a:moveTo>
                  <a:lnTo>
                    <a:pt x="0" y="5787"/>
                  </a:lnTo>
                  <a:lnTo>
                    <a:pt x="0" y="12728"/>
                  </a:lnTo>
                  <a:cubicBezTo>
                    <a:pt x="1003" y="14719"/>
                    <a:pt x="2978" y="15797"/>
                    <a:pt x="4987" y="15797"/>
                  </a:cubicBezTo>
                  <a:cubicBezTo>
                    <a:pt x="6342" y="15797"/>
                    <a:pt x="7713" y="15307"/>
                    <a:pt x="8811" y="14276"/>
                  </a:cubicBezTo>
                  <a:lnTo>
                    <a:pt x="10597" y="12597"/>
                  </a:lnTo>
                  <a:lnTo>
                    <a:pt x="9859" y="0"/>
                  </a:ln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11" name="Google Shape;2711;p59"/>
            <p:cNvSpPr/>
            <p:nvPr/>
          </p:nvSpPr>
          <p:spPr bwMode="auto">
            <a:xfrm>
              <a:off x="4648088" y="2515625"/>
              <a:ext cx="247975" cy="243500"/>
            </a:xfrm>
            <a:custGeom>
              <a:avLst/>
              <a:gdLst/>
              <a:ahLst/>
              <a:cxnLst/>
              <a:rect l="l" t="t" r="r" b="b"/>
              <a:pathLst>
                <a:path w="9919" h="9740" fill="norm" stroke="1" extrusionOk="0">
                  <a:moveTo>
                    <a:pt x="9859" y="0"/>
                  </a:moveTo>
                  <a:lnTo>
                    <a:pt x="1" y="5775"/>
                  </a:lnTo>
                  <a:lnTo>
                    <a:pt x="1" y="9740"/>
                  </a:lnTo>
                  <a:lnTo>
                    <a:pt x="4501" y="7549"/>
                  </a:lnTo>
                  <a:cubicBezTo>
                    <a:pt x="6573" y="6549"/>
                    <a:pt x="8192" y="4870"/>
                    <a:pt x="9109" y="2798"/>
                  </a:cubicBezTo>
                  <a:lnTo>
                    <a:pt x="9918" y="988"/>
                  </a:lnTo>
                  <a:lnTo>
                    <a:pt x="9859" y="0"/>
                  </a:lnTo>
                  <a:close/>
                </a:path>
              </a:pathLst>
            </a:custGeom>
            <a:solidFill>
              <a:srgbClr val="191919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12" name="Google Shape;2712;p59"/>
            <p:cNvSpPr/>
            <p:nvPr/>
          </p:nvSpPr>
          <p:spPr bwMode="auto">
            <a:xfrm>
              <a:off x="4594213" y="1873200"/>
              <a:ext cx="587600" cy="671900"/>
            </a:xfrm>
            <a:custGeom>
              <a:avLst/>
              <a:gdLst/>
              <a:ahLst/>
              <a:cxnLst/>
              <a:rect l="l" t="t" r="r" b="b"/>
              <a:pathLst>
                <a:path w="23504" h="26876" fill="norm" stroke="1" extrusionOk="0">
                  <a:moveTo>
                    <a:pt x="3865" y="0"/>
                  </a:moveTo>
                  <a:cubicBezTo>
                    <a:pt x="2858" y="0"/>
                    <a:pt x="1856" y="423"/>
                    <a:pt x="1144" y="1147"/>
                  </a:cubicBezTo>
                  <a:cubicBezTo>
                    <a:pt x="405" y="1897"/>
                    <a:pt x="1" y="2992"/>
                    <a:pt x="60" y="4040"/>
                  </a:cubicBezTo>
                  <a:cubicBezTo>
                    <a:pt x="3203" y="6266"/>
                    <a:pt x="6251" y="9064"/>
                    <a:pt x="7609" y="12660"/>
                  </a:cubicBezTo>
                  <a:cubicBezTo>
                    <a:pt x="8323" y="14565"/>
                    <a:pt x="8406" y="16637"/>
                    <a:pt x="8490" y="18673"/>
                  </a:cubicBezTo>
                  <a:cubicBezTo>
                    <a:pt x="8573" y="21411"/>
                    <a:pt x="8609" y="24138"/>
                    <a:pt x="8585" y="26876"/>
                  </a:cubicBezTo>
                  <a:cubicBezTo>
                    <a:pt x="8585" y="26769"/>
                    <a:pt x="13609" y="25519"/>
                    <a:pt x="15943" y="24840"/>
                  </a:cubicBezTo>
                  <a:cubicBezTo>
                    <a:pt x="15956" y="24840"/>
                    <a:pt x="15969" y="24840"/>
                    <a:pt x="15982" y="24840"/>
                  </a:cubicBezTo>
                  <a:cubicBezTo>
                    <a:pt x="17048" y="24840"/>
                    <a:pt x="17935" y="23887"/>
                    <a:pt x="18229" y="22840"/>
                  </a:cubicBezTo>
                  <a:cubicBezTo>
                    <a:pt x="18527" y="21804"/>
                    <a:pt x="18384" y="20685"/>
                    <a:pt x="18324" y="19601"/>
                  </a:cubicBezTo>
                  <a:cubicBezTo>
                    <a:pt x="18265" y="18518"/>
                    <a:pt x="18289" y="17351"/>
                    <a:pt x="18884" y="16446"/>
                  </a:cubicBezTo>
                  <a:cubicBezTo>
                    <a:pt x="19455" y="15601"/>
                    <a:pt x="20408" y="15101"/>
                    <a:pt x="21265" y="14589"/>
                  </a:cubicBezTo>
                  <a:cubicBezTo>
                    <a:pt x="22134" y="14053"/>
                    <a:pt x="23015" y="13350"/>
                    <a:pt x="23218" y="12350"/>
                  </a:cubicBezTo>
                  <a:cubicBezTo>
                    <a:pt x="23503" y="10993"/>
                    <a:pt x="22408" y="9731"/>
                    <a:pt x="21265" y="8957"/>
                  </a:cubicBezTo>
                  <a:cubicBezTo>
                    <a:pt x="20122" y="8183"/>
                    <a:pt x="18789" y="7588"/>
                    <a:pt x="18015" y="6433"/>
                  </a:cubicBezTo>
                  <a:cubicBezTo>
                    <a:pt x="16955" y="4838"/>
                    <a:pt x="17205" y="2468"/>
                    <a:pt x="15705" y="1289"/>
                  </a:cubicBezTo>
                  <a:cubicBezTo>
                    <a:pt x="15105" y="824"/>
                    <a:pt x="14358" y="662"/>
                    <a:pt x="13589" y="662"/>
                  </a:cubicBezTo>
                  <a:cubicBezTo>
                    <a:pt x="13139" y="662"/>
                    <a:pt x="12680" y="718"/>
                    <a:pt x="12240" y="801"/>
                  </a:cubicBezTo>
                  <a:cubicBezTo>
                    <a:pt x="11207" y="1000"/>
                    <a:pt x="10166" y="1335"/>
                    <a:pt x="9123" y="1335"/>
                  </a:cubicBezTo>
                  <a:cubicBezTo>
                    <a:pt x="8975" y="1335"/>
                    <a:pt x="8828" y="1328"/>
                    <a:pt x="8680" y="1313"/>
                  </a:cubicBezTo>
                  <a:cubicBezTo>
                    <a:pt x="7073" y="1147"/>
                    <a:pt x="5632" y="75"/>
                    <a:pt x="4025" y="4"/>
                  </a:cubicBezTo>
                  <a:cubicBezTo>
                    <a:pt x="3971" y="1"/>
                    <a:pt x="3918" y="0"/>
                    <a:pt x="38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13" name="Google Shape;2713;p59"/>
            <p:cNvSpPr/>
            <p:nvPr/>
          </p:nvSpPr>
          <p:spPr bwMode="auto">
            <a:xfrm>
              <a:off x="4392113" y="2062875"/>
              <a:ext cx="512875" cy="631500"/>
            </a:xfrm>
            <a:custGeom>
              <a:avLst/>
              <a:gdLst/>
              <a:ahLst/>
              <a:cxnLst/>
              <a:rect l="l" t="t" r="r" b="b"/>
              <a:pathLst>
                <a:path w="20515" h="25260" fill="norm" stroke="1" extrusionOk="0">
                  <a:moveTo>
                    <a:pt x="2286" y="1"/>
                  </a:moveTo>
                  <a:lnTo>
                    <a:pt x="726" y="1180"/>
                  </a:lnTo>
                  <a:lnTo>
                    <a:pt x="0" y="13860"/>
                  </a:lnTo>
                  <a:lnTo>
                    <a:pt x="238" y="17277"/>
                  </a:lnTo>
                  <a:cubicBezTo>
                    <a:pt x="488" y="20908"/>
                    <a:pt x="3012" y="23992"/>
                    <a:pt x="6525" y="24956"/>
                  </a:cubicBezTo>
                  <a:cubicBezTo>
                    <a:pt x="7261" y="25159"/>
                    <a:pt x="8017" y="25259"/>
                    <a:pt x="8774" y="25259"/>
                  </a:cubicBezTo>
                  <a:cubicBezTo>
                    <a:pt x="9754" y="25259"/>
                    <a:pt x="10734" y="25090"/>
                    <a:pt x="11668" y="24754"/>
                  </a:cubicBezTo>
                  <a:lnTo>
                    <a:pt x="15609" y="23337"/>
                  </a:lnTo>
                  <a:cubicBezTo>
                    <a:pt x="17752" y="22563"/>
                    <a:pt x="19503" y="20992"/>
                    <a:pt x="20467" y="18920"/>
                  </a:cubicBezTo>
                  <a:lnTo>
                    <a:pt x="20515" y="18813"/>
                  </a:lnTo>
                  <a:lnTo>
                    <a:pt x="19943" y="17503"/>
                  </a:lnTo>
                  <a:cubicBezTo>
                    <a:pt x="19586" y="16682"/>
                    <a:pt x="19467" y="15777"/>
                    <a:pt x="19610" y="14872"/>
                  </a:cubicBezTo>
                  <a:lnTo>
                    <a:pt x="19693" y="14324"/>
                  </a:lnTo>
                  <a:cubicBezTo>
                    <a:pt x="19848" y="13312"/>
                    <a:pt x="19479" y="12276"/>
                    <a:pt x="18717" y="11598"/>
                  </a:cubicBezTo>
                  <a:cubicBezTo>
                    <a:pt x="17955" y="10907"/>
                    <a:pt x="17586" y="9895"/>
                    <a:pt x="17729" y="8883"/>
                  </a:cubicBezTo>
                  <a:lnTo>
                    <a:pt x="18562" y="3156"/>
                  </a:lnTo>
                  <a:cubicBezTo>
                    <a:pt x="13240" y="1680"/>
                    <a:pt x="7787" y="632"/>
                    <a:pt x="2286" y="1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14" name="Google Shape;2714;p59"/>
            <p:cNvSpPr/>
            <p:nvPr/>
          </p:nvSpPr>
          <p:spPr bwMode="auto">
            <a:xfrm>
              <a:off x="4865963" y="2459325"/>
              <a:ext cx="177449" cy="155475"/>
            </a:xfrm>
            <a:custGeom>
              <a:avLst/>
              <a:gdLst/>
              <a:ahLst/>
              <a:cxnLst/>
              <a:rect l="l" t="t" r="r" b="b"/>
              <a:pathLst>
                <a:path w="7098" h="6219" fill="norm" stroke="1" extrusionOk="0">
                  <a:moveTo>
                    <a:pt x="3557" y="0"/>
                  </a:moveTo>
                  <a:cubicBezTo>
                    <a:pt x="2513" y="0"/>
                    <a:pt x="1495" y="525"/>
                    <a:pt x="906" y="1478"/>
                  </a:cubicBezTo>
                  <a:cubicBezTo>
                    <a:pt x="1" y="2931"/>
                    <a:pt x="453" y="4848"/>
                    <a:pt x="1918" y="5753"/>
                  </a:cubicBezTo>
                  <a:cubicBezTo>
                    <a:pt x="2429" y="6068"/>
                    <a:pt x="2995" y="6219"/>
                    <a:pt x="3553" y="6219"/>
                  </a:cubicBezTo>
                  <a:cubicBezTo>
                    <a:pt x="4596" y="6219"/>
                    <a:pt x="5615" y="5694"/>
                    <a:pt x="6204" y="4741"/>
                  </a:cubicBezTo>
                  <a:cubicBezTo>
                    <a:pt x="7097" y="3288"/>
                    <a:pt x="6645" y="1371"/>
                    <a:pt x="5192" y="466"/>
                  </a:cubicBezTo>
                  <a:cubicBezTo>
                    <a:pt x="4681" y="151"/>
                    <a:pt x="4115" y="0"/>
                    <a:pt x="3557" y="0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15" name="Google Shape;2715;p59"/>
            <p:cNvSpPr/>
            <p:nvPr/>
          </p:nvSpPr>
          <p:spPr bwMode="auto">
            <a:xfrm>
              <a:off x="4913588" y="2495675"/>
              <a:ext cx="83375" cy="83375"/>
            </a:xfrm>
            <a:custGeom>
              <a:avLst/>
              <a:gdLst/>
              <a:ahLst/>
              <a:cxnLst/>
              <a:rect l="l" t="t" r="r" b="b"/>
              <a:pathLst>
                <a:path w="3335" h="3335" fill="norm" stroke="1" extrusionOk="0">
                  <a:moveTo>
                    <a:pt x="1668" y="1"/>
                  </a:moveTo>
                  <a:cubicBezTo>
                    <a:pt x="739" y="1"/>
                    <a:pt x="1" y="739"/>
                    <a:pt x="1" y="1667"/>
                  </a:cubicBezTo>
                  <a:cubicBezTo>
                    <a:pt x="1" y="2584"/>
                    <a:pt x="739" y="3334"/>
                    <a:pt x="1668" y="3334"/>
                  </a:cubicBezTo>
                  <a:cubicBezTo>
                    <a:pt x="2585" y="3334"/>
                    <a:pt x="3335" y="2584"/>
                    <a:pt x="3335" y="1667"/>
                  </a:cubicBezTo>
                  <a:cubicBezTo>
                    <a:pt x="3335" y="739"/>
                    <a:pt x="2573" y="1"/>
                    <a:pt x="1668" y="1"/>
                  </a:cubicBez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16" name="Google Shape;2716;p59"/>
            <p:cNvSpPr/>
            <p:nvPr/>
          </p:nvSpPr>
          <p:spPr bwMode="auto">
            <a:xfrm>
              <a:off x="4410863" y="2065275"/>
              <a:ext cx="396200" cy="150925"/>
            </a:xfrm>
            <a:custGeom>
              <a:avLst/>
              <a:gdLst/>
              <a:ahLst/>
              <a:cxnLst/>
              <a:rect l="l" t="t" r="r" b="b"/>
              <a:pathLst>
                <a:path w="15848" h="6037" fill="norm" stroke="1" extrusionOk="0">
                  <a:moveTo>
                    <a:pt x="667" y="0"/>
                  </a:moveTo>
                  <a:cubicBezTo>
                    <a:pt x="429" y="345"/>
                    <a:pt x="191" y="715"/>
                    <a:pt x="0" y="1096"/>
                  </a:cubicBezTo>
                  <a:lnTo>
                    <a:pt x="12430" y="5156"/>
                  </a:lnTo>
                  <a:lnTo>
                    <a:pt x="15847" y="6037"/>
                  </a:lnTo>
                  <a:lnTo>
                    <a:pt x="15847" y="6037"/>
                  </a:lnTo>
                  <a:lnTo>
                    <a:pt x="11490" y="2131"/>
                  </a:lnTo>
                  <a:cubicBezTo>
                    <a:pt x="10728" y="1465"/>
                    <a:pt x="9787" y="1036"/>
                    <a:pt x="8799" y="929"/>
                  </a:cubicBezTo>
                  <a:lnTo>
                    <a:pt x="6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17" name="Google Shape;2717;p59"/>
            <p:cNvSpPr/>
            <p:nvPr/>
          </p:nvSpPr>
          <p:spPr bwMode="auto">
            <a:xfrm>
              <a:off x="4427538" y="1947025"/>
              <a:ext cx="549200" cy="304300"/>
            </a:xfrm>
            <a:custGeom>
              <a:avLst/>
              <a:gdLst/>
              <a:ahLst/>
              <a:cxnLst/>
              <a:rect l="l" t="t" r="r" b="b"/>
              <a:pathLst>
                <a:path w="21968" h="12172" fill="norm" stroke="1" extrusionOk="0">
                  <a:moveTo>
                    <a:pt x="9007" y="0"/>
                  </a:moveTo>
                  <a:cubicBezTo>
                    <a:pt x="7402" y="0"/>
                    <a:pt x="5799" y="355"/>
                    <a:pt x="4322" y="1051"/>
                  </a:cubicBezTo>
                  <a:lnTo>
                    <a:pt x="4298" y="1063"/>
                  </a:lnTo>
                  <a:cubicBezTo>
                    <a:pt x="2560" y="1885"/>
                    <a:pt x="1083" y="3159"/>
                    <a:pt x="0" y="4742"/>
                  </a:cubicBezTo>
                  <a:lnTo>
                    <a:pt x="8132" y="5683"/>
                  </a:lnTo>
                  <a:cubicBezTo>
                    <a:pt x="9120" y="5802"/>
                    <a:pt x="10061" y="6218"/>
                    <a:pt x="10823" y="6885"/>
                  </a:cubicBezTo>
                  <a:lnTo>
                    <a:pt x="15180" y="10778"/>
                  </a:lnTo>
                  <a:lnTo>
                    <a:pt x="20538" y="12172"/>
                  </a:lnTo>
                  <a:lnTo>
                    <a:pt x="21967" y="9886"/>
                  </a:lnTo>
                  <a:lnTo>
                    <a:pt x="17752" y="5992"/>
                  </a:lnTo>
                  <a:lnTo>
                    <a:pt x="17240" y="2135"/>
                  </a:lnTo>
                  <a:lnTo>
                    <a:pt x="12383" y="539"/>
                  </a:lnTo>
                  <a:cubicBezTo>
                    <a:pt x="11286" y="178"/>
                    <a:pt x="10146" y="0"/>
                    <a:pt x="90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18" name="Google Shape;2718;p59"/>
            <p:cNvSpPr/>
            <p:nvPr/>
          </p:nvSpPr>
          <p:spPr bwMode="auto">
            <a:xfrm>
              <a:off x="4940688" y="2194150"/>
              <a:ext cx="153900" cy="131600"/>
            </a:xfrm>
            <a:custGeom>
              <a:avLst/>
              <a:gdLst/>
              <a:ahLst/>
              <a:cxnLst/>
              <a:rect l="l" t="t" r="r" b="b"/>
              <a:pathLst>
                <a:path w="6156" h="5264" fill="norm" stroke="1" extrusionOk="0">
                  <a:moveTo>
                    <a:pt x="1441" y="1"/>
                  </a:moveTo>
                  <a:lnTo>
                    <a:pt x="0" y="2263"/>
                  </a:lnTo>
                  <a:lnTo>
                    <a:pt x="4882" y="5263"/>
                  </a:lnTo>
                  <a:lnTo>
                    <a:pt x="6156" y="3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19" name="Google Shape;2719;p59"/>
            <p:cNvSpPr/>
            <p:nvPr/>
          </p:nvSpPr>
          <p:spPr bwMode="auto">
            <a:xfrm>
              <a:off x="4231363" y="2130150"/>
              <a:ext cx="542650" cy="363200"/>
            </a:xfrm>
            <a:custGeom>
              <a:avLst/>
              <a:gdLst/>
              <a:ahLst/>
              <a:cxnLst/>
              <a:rect l="l" t="t" r="r" b="b"/>
              <a:pathLst>
                <a:path w="21706" h="14528" fill="norm" stroke="1" extrusionOk="0">
                  <a:moveTo>
                    <a:pt x="16550" y="1"/>
                  </a:moveTo>
                  <a:lnTo>
                    <a:pt x="12050" y="2287"/>
                  </a:lnTo>
                  <a:lnTo>
                    <a:pt x="8157" y="1834"/>
                  </a:lnTo>
                  <a:cubicBezTo>
                    <a:pt x="8063" y="1824"/>
                    <a:pt x="7971" y="1819"/>
                    <a:pt x="7879" y="1819"/>
                  </a:cubicBezTo>
                  <a:cubicBezTo>
                    <a:pt x="6669" y="1819"/>
                    <a:pt x="5601" y="2677"/>
                    <a:pt x="5347" y="3894"/>
                  </a:cubicBezTo>
                  <a:lnTo>
                    <a:pt x="4966" y="5859"/>
                  </a:lnTo>
                  <a:lnTo>
                    <a:pt x="1" y="8335"/>
                  </a:lnTo>
                  <a:lnTo>
                    <a:pt x="4609" y="12252"/>
                  </a:lnTo>
                  <a:cubicBezTo>
                    <a:pt x="4906" y="12550"/>
                    <a:pt x="5299" y="12776"/>
                    <a:pt x="5763" y="12836"/>
                  </a:cubicBezTo>
                  <a:lnTo>
                    <a:pt x="7883" y="13133"/>
                  </a:lnTo>
                  <a:lnTo>
                    <a:pt x="8800" y="12681"/>
                  </a:lnTo>
                  <a:cubicBezTo>
                    <a:pt x="9184" y="12494"/>
                    <a:pt x="9600" y="12402"/>
                    <a:pt x="10016" y="12402"/>
                  </a:cubicBezTo>
                  <a:cubicBezTo>
                    <a:pt x="10476" y="12402"/>
                    <a:pt x="10935" y="12515"/>
                    <a:pt x="11347" y="12740"/>
                  </a:cubicBezTo>
                  <a:lnTo>
                    <a:pt x="13562" y="13955"/>
                  </a:lnTo>
                  <a:lnTo>
                    <a:pt x="17467" y="14502"/>
                  </a:lnTo>
                  <a:cubicBezTo>
                    <a:pt x="17588" y="14519"/>
                    <a:pt x="17709" y="14527"/>
                    <a:pt x="17827" y="14527"/>
                  </a:cubicBezTo>
                  <a:cubicBezTo>
                    <a:pt x="19054" y="14527"/>
                    <a:pt x="20131" y="13656"/>
                    <a:pt x="20349" y="12419"/>
                  </a:cubicBezTo>
                  <a:lnTo>
                    <a:pt x="21587" y="5585"/>
                  </a:lnTo>
                  <a:cubicBezTo>
                    <a:pt x="21706" y="4977"/>
                    <a:pt x="21527" y="4394"/>
                    <a:pt x="21182" y="3954"/>
                  </a:cubicBezTo>
                  <a:cubicBezTo>
                    <a:pt x="21003" y="3727"/>
                    <a:pt x="16550" y="1"/>
                    <a:pt x="16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20" name="Google Shape;2720;p59"/>
            <p:cNvSpPr/>
            <p:nvPr/>
          </p:nvSpPr>
          <p:spPr bwMode="auto">
            <a:xfrm>
              <a:off x="4428713" y="2440000"/>
              <a:ext cx="142000" cy="38150"/>
            </a:xfrm>
            <a:custGeom>
              <a:avLst/>
              <a:gdLst/>
              <a:ahLst/>
              <a:cxnLst/>
              <a:rect l="l" t="t" r="r" b="b"/>
              <a:pathLst>
                <a:path w="5680" h="1526" fill="norm" stroke="1" extrusionOk="0">
                  <a:moveTo>
                    <a:pt x="2142" y="0"/>
                  </a:moveTo>
                  <a:cubicBezTo>
                    <a:pt x="1724" y="0"/>
                    <a:pt x="1304" y="93"/>
                    <a:pt x="917" y="275"/>
                  </a:cubicBezTo>
                  <a:lnTo>
                    <a:pt x="1" y="727"/>
                  </a:lnTo>
                  <a:lnTo>
                    <a:pt x="5680" y="1525"/>
                  </a:lnTo>
                  <a:lnTo>
                    <a:pt x="3465" y="334"/>
                  </a:lnTo>
                  <a:cubicBezTo>
                    <a:pt x="3055" y="111"/>
                    <a:pt x="2599" y="0"/>
                    <a:pt x="2142" y="0"/>
                  </a:cubicBez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21" name="Google Shape;2721;p59"/>
            <p:cNvSpPr/>
            <p:nvPr/>
          </p:nvSpPr>
          <p:spPr bwMode="auto">
            <a:xfrm>
              <a:off x="4215588" y="2082625"/>
              <a:ext cx="449799" cy="317625"/>
            </a:xfrm>
            <a:custGeom>
              <a:avLst/>
              <a:gdLst/>
              <a:ahLst/>
              <a:cxnLst/>
              <a:rect l="l" t="t" r="r" b="b"/>
              <a:pathLst>
                <a:path w="17992" h="12705" fill="norm" stroke="1" extrusionOk="0">
                  <a:moveTo>
                    <a:pt x="4041" y="1"/>
                  </a:moveTo>
                  <a:cubicBezTo>
                    <a:pt x="2845" y="1"/>
                    <a:pt x="1789" y="852"/>
                    <a:pt x="1549" y="2056"/>
                  </a:cubicBezTo>
                  <a:lnTo>
                    <a:pt x="239" y="8593"/>
                  </a:lnTo>
                  <a:cubicBezTo>
                    <a:pt x="1" y="9748"/>
                    <a:pt x="787" y="10867"/>
                    <a:pt x="1965" y="11022"/>
                  </a:cubicBezTo>
                  <a:lnTo>
                    <a:pt x="13657" y="12677"/>
                  </a:lnTo>
                  <a:cubicBezTo>
                    <a:pt x="13783" y="12695"/>
                    <a:pt x="13909" y="12705"/>
                    <a:pt x="14033" y="12705"/>
                  </a:cubicBezTo>
                  <a:cubicBezTo>
                    <a:pt x="15254" y="12705"/>
                    <a:pt x="16334" y="11826"/>
                    <a:pt x="16550" y="10593"/>
                  </a:cubicBezTo>
                  <a:lnTo>
                    <a:pt x="17777" y="3771"/>
                  </a:lnTo>
                  <a:cubicBezTo>
                    <a:pt x="17991" y="2604"/>
                    <a:pt x="17170" y="1509"/>
                    <a:pt x="15991" y="1354"/>
                  </a:cubicBezTo>
                  <a:lnTo>
                    <a:pt x="4358" y="21"/>
                  </a:lnTo>
                  <a:cubicBezTo>
                    <a:pt x="4252" y="7"/>
                    <a:pt x="4146" y="1"/>
                    <a:pt x="40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22" name="Google Shape;2722;p59"/>
            <p:cNvSpPr/>
            <p:nvPr/>
          </p:nvSpPr>
          <p:spPr bwMode="auto">
            <a:xfrm>
              <a:off x="4442713" y="2507875"/>
              <a:ext cx="220875" cy="90925"/>
            </a:xfrm>
            <a:custGeom>
              <a:avLst/>
              <a:gdLst/>
              <a:ahLst/>
              <a:cxnLst/>
              <a:rect l="l" t="t" r="r" b="b"/>
              <a:pathLst>
                <a:path w="8835" h="3637" fill="norm" stroke="1" extrusionOk="0">
                  <a:moveTo>
                    <a:pt x="0" y="1"/>
                  </a:moveTo>
                  <a:cubicBezTo>
                    <a:pt x="346" y="1739"/>
                    <a:pt x="2084" y="3215"/>
                    <a:pt x="3834" y="3573"/>
                  </a:cubicBezTo>
                  <a:cubicBezTo>
                    <a:pt x="4047" y="3616"/>
                    <a:pt x="4267" y="3637"/>
                    <a:pt x="4492" y="3637"/>
                  </a:cubicBezTo>
                  <a:cubicBezTo>
                    <a:pt x="6107" y="3637"/>
                    <a:pt x="7957" y="2572"/>
                    <a:pt x="8835" y="1287"/>
                  </a:cubicBezTo>
                  <a:cubicBezTo>
                    <a:pt x="5882" y="846"/>
                    <a:pt x="2941" y="417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23" name="Google Shape;2723;p59"/>
            <p:cNvSpPr/>
            <p:nvPr/>
          </p:nvSpPr>
          <p:spPr bwMode="auto">
            <a:xfrm>
              <a:off x="4253688" y="2202250"/>
              <a:ext cx="83375" cy="108700"/>
            </a:xfrm>
            <a:custGeom>
              <a:avLst/>
              <a:gdLst/>
              <a:ahLst/>
              <a:cxnLst/>
              <a:rect l="l" t="t" r="r" b="b"/>
              <a:pathLst>
                <a:path w="3335" h="4348" fill="norm" stroke="1" extrusionOk="0">
                  <a:moveTo>
                    <a:pt x="1822" y="1"/>
                  </a:moveTo>
                  <a:cubicBezTo>
                    <a:pt x="1147" y="1"/>
                    <a:pt x="555" y="463"/>
                    <a:pt x="417" y="1153"/>
                  </a:cubicBezTo>
                  <a:lnTo>
                    <a:pt x="144" y="2677"/>
                  </a:lnTo>
                  <a:cubicBezTo>
                    <a:pt x="1" y="3451"/>
                    <a:pt x="501" y="4177"/>
                    <a:pt x="1275" y="4320"/>
                  </a:cubicBezTo>
                  <a:cubicBezTo>
                    <a:pt x="1368" y="4339"/>
                    <a:pt x="1461" y="4348"/>
                    <a:pt x="1552" y="4348"/>
                  </a:cubicBezTo>
                  <a:cubicBezTo>
                    <a:pt x="2218" y="4348"/>
                    <a:pt x="2803" y="3870"/>
                    <a:pt x="2918" y="3189"/>
                  </a:cubicBezTo>
                  <a:lnTo>
                    <a:pt x="3204" y="1677"/>
                  </a:lnTo>
                  <a:cubicBezTo>
                    <a:pt x="3335" y="903"/>
                    <a:pt x="2846" y="177"/>
                    <a:pt x="2072" y="22"/>
                  </a:cubicBezTo>
                  <a:cubicBezTo>
                    <a:pt x="1988" y="8"/>
                    <a:pt x="1904" y="1"/>
                    <a:pt x="18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24" name="Google Shape;2724;p59"/>
            <p:cNvSpPr/>
            <p:nvPr/>
          </p:nvSpPr>
          <p:spPr bwMode="auto">
            <a:xfrm>
              <a:off x="4283463" y="2118950"/>
              <a:ext cx="65500" cy="60550"/>
            </a:xfrm>
            <a:custGeom>
              <a:avLst/>
              <a:gdLst/>
              <a:ahLst/>
              <a:cxnLst/>
              <a:rect l="l" t="t" r="r" b="b"/>
              <a:pathLst>
                <a:path w="2620" h="2422" fill="norm" stroke="1" extrusionOk="0">
                  <a:moveTo>
                    <a:pt x="1317" y="0"/>
                  </a:moveTo>
                  <a:cubicBezTo>
                    <a:pt x="744" y="0"/>
                    <a:pt x="225" y="403"/>
                    <a:pt x="119" y="984"/>
                  </a:cubicBezTo>
                  <a:cubicBezTo>
                    <a:pt x="0" y="1639"/>
                    <a:pt x="441" y="2282"/>
                    <a:pt x="1096" y="2401"/>
                  </a:cubicBezTo>
                  <a:cubicBezTo>
                    <a:pt x="1169" y="2415"/>
                    <a:pt x="1243" y="2421"/>
                    <a:pt x="1315" y="2421"/>
                  </a:cubicBezTo>
                  <a:cubicBezTo>
                    <a:pt x="1886" y="2421"/>
                    <a:pt x="2395" y="2018"/>
                    <a:pt x="2501" y="1437"/>
                  </a:cubicBezTo>
                  <a:cubicBezTo>
                    <a:pt x="2620" y="770"/>
                    <a:pt x="2191" y="139"/>
                    <a:pt x="1536" y="20"/>
                  </a:cubicBezTo>
                  <a:cubicBezTo>
                    <a:pt x="1463" y="7"/>
                    <a:pt x="1389" y="0"/>
                    <a:pt x="1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25" name="Google Shape;2725;p59"/>
            <p:cNvSpPr/>
            <p:nvPr/>
          </p:nvSpPr>
          <p:spPr bwMode="auto">
            <a:xfrm>
              <a:off x="4085513" y="3402925"/>
              <a:ext cx="218800" cy="348000"/>
            </a:xfrm>
            <a:custGeom>
              <a:avLst/>
              <a:gdLst/>
              <a:ahLst/>
              <a:cxnLst/>
              <a:rect l="l" t="t" r="r" b="b"/>
              <a:pathLst>
                <a:path w="8752" h="13920" fill="norm" stroke="1" extrusionOk="0">
                  <a:moveTo>
                    <a:pt x="1" y="1"/>
                  </a:moveTo>
                  <a:lnTo>
                    <a:pt x="2799" y="13919"/>
                  </a:lnTo>
                  <a:lnTo>
                    <a:pt x="8752" y="46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26" name="Google Shape;2726;p59"/>
            <p:cNvSpPr/>
            <p:nvPr/>
          </p:nvSpPr>
          <p:spPr bwMode="auto">
            <a:xfrm>
              <a:off x="4085513" y="3402925"/>
              <a:ext cx="218800" cy="216425"/>
            </a:xfrm>
            <a:custGeom>
              <a:avLst/>
              <a:gdLst/>
              <a:ahLst/>
              <a:cxnLst/>
              <a:rect l="l" t="t" r="r" b="b"/>
              <a:pathLst>
                <a:path w="8752" h="8657" fill="norm" stroke="1" extrusionOk="0">
                  <a:moveTo>
                    <a:pt x="1" y="1"/>
                  </a:moveTo>
                  <a:lnTo>
                    <a:pt x="227" y="1144"/>
                  </a:lnTo>
                  <a:lnTo>
                    <a:pt x="6192" y="8657"/>
                  </a:lnTo>
                  <a:lnTo>
                    <a:pt x="8752" y="46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91919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27" name="Google Shape;2727;p59"/>
            <p:cNvSpPr/>
            <p:nvPr/>
          </p:nvSpPr>
          <p:spPr bwMode="auto">
            <a:xfrm>
              <a:off x="4085513" y="2879950"/>
              <a:ext cx="287275" cy="663200"/>
            </a:xfrm>
            <a:custGeom>
              <a:avLst/>
              <a:gdLst/>
              <a:ahLst/>
              <a:cxnLst/>
              <a:rect l="l" t="t" r="r" b="b"/>
              <a:pathLst>
                <a:path w="11491" h="26528" fill="norm" stroke="1" extrusionOk="0">
                  <a:moveTo>
                    <a:pt x="10800" y="0"/>
                  </a:moveTo>
                  <a:cubicBezTo>
                    <a:pt x="8954" y="405"/>
                    <a:pt x="7430" y="1703"/>
                    <a:pt x="6752" y="3465"/>
                  </a:cubicBezTo>
                  <a:lnTo>
                    <a:pt x="1" y="20944"/>
                  </a:lnTo>
                  <a:lnTo>
                    <a:pt x="10466" y="26528"/>
                  </a:lnTo>
                  <a:lnTo>
                    <a:pt x="11490" y="24277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28" name="Google Shape;2728;p59"/>
            <p:cNvSpPr/>
            <p:nvPr/>
          </p:nvSpPr>
          <p:spPr bwMode="auto">
            <a:xfrm>
              <a:off x="4261738" y="3045450"/>
              <a:ext cx="111650" cy="497100"/>
            </a:xfrm>
            <a:custGeom>
              <a:avLst/>
              <a:gdLst/>
              <a:ahLst/>
              <a:cxnLst/>
              <a:rect l="l" t="t" r="r" b="b"/>
              <a:pathLst>
                <a:path w="4466" h="19884" fill="norm" stroke="1" extrusionOk="0">
                  <a:moveTo>
                    <a:pt x="3941" y="0"/>
                  </a:moveTo>
                  <a:lnTo>
                    <a:pt x="2953" y="2917"/>
                  </a:lnTo>
                  <a:cubicBezTo>
                    <a:pt x="1858" y="6168"/>
                    <a:pt x="1084" y="9513"/>
                    <a:pt x="655" y="12919"/>
                  </a:cubicBezTo>
                  <a:lnTo>
                    <a:pt x="0" y="18062"/>
                  </a:lnTo>
                  <a:lnTo>
                    <a:pt x="3429" y="19884"/>
                  </a:lnTo>
                  <a:lnTo>
                    <a:pt x="4465" y="17645"/>
                  </a:lnTo>
                  <a:lnTo>
                    <a:pt x="3941" y="0"/>
                  </a:lnTo>
                  <a:close/>
                </a:path>
              </a:pathLst>
            </a:custGeom>
            <a:solidFill>
              <a:srgbClr val="E4E4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29" name="Google Shape;2729;p59"/>
            <p:cNvSpPr/>
            <p:nvPr/>
          </p:nvSpPr>
          <p:spPr bwMode="auto">
            <a:xfrm>
              <a:off x="4112913" y="2460725"/>
              <a:ext cx="88425" cy="208800"/>
            </a:xfrm>
            <a:custGeom>
              <a:avLst/>
              <a:gdLst/>
              <a:ahLst/>
              <a:cxnLst/>
              <a:rect l="l" t="t" r="r" b="b"/>
              <a:pathLst>
                <a:path w="3537" h="8352" fill="norm" stroke="1" extrusionOk="0">
                  <a:moveTo>
                    <a:pt x="862" y="1"/>
                  </a:moveTo>
                  <a:cubicBezTo>
                    <a:pt x="591" y="1"/>
                    <a:pt x="333" y="104"/>
                    <a:pt x="191" y="339"/>
                  </a:cubicBezTo>
                  <a:cubicBezTo>
                    <a:pt x="0" y="648"/>
                    <a:pt x="48" y="1053"/>
                    <a:pt x="131" y="1410"/>
                  </a:cubicBezTo>
                  <a:cubicBezTo>
                    <a:pt x="607" y="3720"/>
                    <a:pt x="1060" y="6042"/>
                    <a:pt x="1536" y="8352"/>
                  </a:cubicBezTo>
                  <a:cubicBezTo>
                    <a:pt x="2227" y="8114"/>
                    <a:pt x="2834" y="7792"/>
                    <a:pt x="3536" y="7578"/>
                  </a:cubicBezTo>
                  <a:cubicBezTo>
                    <a:pt x="3286" y="5566"/>
                    <a:pt x="2929" y="3542"/>
                    <a:pt x="2322" y="1601"/>
                  </a:cubicBezTo>
                  <a:cubicBezTo>
                    <a:pt x="2167" y="1113"/>
                    <a:pt x="1977" y="577"/>
                    <a:pt x="1572" y="244"/>
                  </a:cubicBezTo>
                  <a:cubicBezTo>
                    <a:pt x="1377" y="89"/>
                    <a:pt x="1114" y="1"/>
                    <a:pt x="862" y="1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30" name="Google Shape;2730;p59"/>
            <p:cNvSpPr/>
            <p:nvPr/>
          </p:nvSpPr>
          <p:spPr bwMode="auto">
            <a:xfrm>
              <a:off x="4032238" y="2451700"/>
              <a:ext cx="122650" cy="219325"/>
            </a:xfrm>
            <a:custGeom>
              <a:avLst/>
              <a:gdLst/>
              <a:ahLst/>
              <a:cxnLst/>
              <a:rect l="l" t="t" r="r" b="b"/>
              <a:pathLst>
                <a:path w="4906" h="8773" fill="norm" stroke="1" extrusionOk="0">
                  <a:moveTo>
                    <a:pt x="1069" y="0"/>
                  </a:moveTo>
                  <a:cubicBezTo>
                    <a:pt x="779" y="0"/>
                    <a:pt x="500" y="107"/>
                    <a:pt x="334" y="343"/>
                  </a:cubicBezTo>
                  <a:cubicBezTo>
                    <a:pt x="1" y="819"/>
                    <a:pt x="274" y="1462"/>
                    <a:pt x="524" y="1986"/>
                  </a:cubicBezTo>
                  <a:cubicBezTo>
                    <a:pt x="1560" y="4093"/>
                    <a:pt x="2191" y="6415"/>
                    <a:pt x="2382" y="8772"/>
                  </a:cubicBezTo>
                  <a:cubicBezTo>
                    <a:pt x="3108" y="8713"/>
                    <a:pt x="4168" y="8498"/>
                    <a:pt x="4906" y="8451"/>
                  </a:cubicBezTo>
                  <a:cubicBezTo>
                    <a:pt x="4370" y="6105"/>
                    <a:pt x="3620" y="3795"/>
                    <a:pt x="2679" y="1569"/>
                  </a:cubicBezTo>
                  <a:cubicBezTo>
                    <a:pt x="2477" y="1057"/>
                    <a:pt x="2227" y="545"/>
                    <a:pt x="1786" y="224"/>
                  </a:cubicBezTo>
                  <a:cubicBezTo>
                    <a:pt x="1582" y="80"/>
                    <a:pt x="1321" y="0"/>
                    <a:pt x="1069" y="0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31" name="Google Shape;2731;p59"/>
            <p:cNvSpPr/>
            <p:nvPr/>
          </p:nvSpPr>
          <p:spPr bwMode="auto">
            <a:xfrm>
              <a:off x="3984313" y="2486450"/>
              <a:ext cx="110150" cy="189325"/>
            </a:xfrm>
            <a:custGeom>
              <a:avLst/>
              <a:gdLst/>
              <a:ahLst/>
              <a:cxnLst/>
              <a:rect l="l" t="t" r="r" b="b"/>
              <a:pathLst>
                <a:path w="4406" h="7573" fill="norm" stroke="1" extrusionOk="0">
                  <a:moveTo>
                    <a:pt x="911" y="1"/>
                  </a:moveTo>
                  <a:cubicBezTo>
                    <a:pt x="638" y="1"/>
                    <a:pt x="374" y="106"/>
                    <a:pt x="227" y="334"/>
                  </a:cubicBezTo>
                  <a:cubicBezTo>
                    <a:pt x="1" y="679"/>
                    <a:pt x="132" y="1132"/>
                    <a:pt x="274" y="1513"/>
                  </a:cubicBezTo>
                  <a:cubicBezTo>
                    <a:pt x="989" y="3537"/>
                    <a:pt x="1703" y="5549"/>
                    <a:pt x="2429" y="7573"/>
                  </a:cubicBezTo>
                  <a:lnTo>
                    <a:pt x="4406" y="7382"/>
                  </a:lnTo>
                  <a:cubicBezTo>
                    <a:pt x="4192" y="5144"/>
                    <a:pt x="3453" y="2977"/>
                    <a:pt x="2287" y="1072"/>
                  </a:cubicBezTo>
                  <a:cubicBezTo>
                    <a:pt x="2060" y="691"/>
                    <a:pt x="1787" y="310"/>
                    <a:pt x="1406" y="120"/>
                  </a:cubicBezTo>
                  <a:cubicBezTo>
                    <a:pt x="1255" y="42"/>
                    <a:pt x="1081" y="1"/>
                    <a:pt x="911" y="1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32" name="Google Shape;2732;p59"/>
            <p:cNvSpPr/>
            <p:nvPr/>
          </p:nvSpPr>
          <p:spPr bwMode="auto">
            <a:xfrm>
              <a:off x="3942038" y="2540950"/>
              <a:ext cx="103925" cy="136925"/>
            </a:xfrm>
            <a:custGeom>
              <a:avLst/>
              <a:gdLst/>
              <a:ahLst/>
              <a:cxnLst/>
              <a:rect l="l" t="t" r="r" b="b"/>
              <a:pathLst>
                <a:path w="4157" h="5477" fill="norm" stroke="1" extrusionOk="0">
                  <a:moveTo>
                    <a:pt x="815" y="1"/>
                  </a:moveTo>
                  <a:cubicBezTo>
                    <a:pt x="596" y="1"/>
                    <a:pt x="385" y="72"/>
                    <a:pt x="239" y="225"/>
                  </a:cubicBezTo>
                  <a:cubicBezTo>
                    <a:pt x="37" y="452"/>
                    <a:pt x="1" y="773"/>
                    <a:pt x="72" y="1059"/>
                  </a:cubicBezTo>
                  <a:cubicBezTo>
                    <a:pt x="144" y="1345"/>
                    <a:pt x="310" y="1595"/>
                    <a:pt x="477" y="1845"/>
                  </a:cubicBezTo>
                  <a:cubicBezTo>
                    <a:pt x="1215" y="2964"/>
                    <a:pt x="1894" y="4012"/>
                    <a:pt x="2263" y="5226"/>
                  </a:cubicBezTo>
                  <a:lnTo>
                    <a:pt x="4156" y="5476"/>
                  </a:lnTo>
                  <a:cubicBezTo>
                    <a:pt x="3799" y="3821"/>
                    <a:pt x="3085" y="2250"/>
                    <a:pt x="2085" y="880"/>
                  </a:cubicBezTo>
                  <a:cubicBezTo>
                    <a:pt x="1858" y="583"/>
                    <a:pt x="1620" y="273"/>
                    <a:pt x="1275" y="106"/>
                  </a:cubicBezTo>
                  <a:cubicBezTo>
                    <a:pt x="1131" y="37"/>
                    <a:pt x="971" y="1"/>
                    <a:pt x="815" y="1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33" name="Google Shape;2733;p59"/>
            <p:cNvSpPr/>
            <p:nvPr/>
          </p:nvSpPr>
          <p:spPr bwMode="auto">
            <a:xfrm>
              <a:off x="3886988" y="2649575"/>
              <a:ext cx="397675" cy="1159750"/>
            </a:xfrm>
            <a:custGeom>
              <a:avLst/>
              <a:gdLst/>
              <a:ahLst/>
              <a:cxnLst/>
              <a:rect l="l" t="t" r="r" b="b"/>
              <a:pathLst>
                <a:path w="15907" h="46390" fill="norm" stroke="1" extrusionOk="0">
                  <a:moveTo>
                    <a:pt x="12573" y="0"/>
                  </a:moveTo>
                  <a:lnTo>
                    <a:pt x="4477" y="893"/>
                  </a:lnTo>
                  <a:lnTo>
                    <a:pt x="3632" y="4132"/>
                  </a:lnTo>
                  <a:cubicBezTo>
                    <a:pt x="3179" y="6537"/>
                    <a:pt x="3715" y="9013"/>
                    <a:pt x="5132" y="11013"/>
                  </a:cubicBezTo>
                  <a:lnTo>
                    <a:pt x="512" y="40005"/>
                  </a:lnTo>
                  <a:cubicBezTo>
                    <a:pt x="0" y="43303"/>
                    <a:pt x="2465" y="46291"/>
                    <a:pt x="5799" y="46387"/>
                  </a:cubicBezTo>
                  <a:lnTo>
                    <a:pt x="5953" y="46387"/>
                  </a:lnTo>
                  <a:cubicBezTo>
                    <a:pt x="6019" y="46389"/>
                    <a:pt x="6084" y="46390"/>
                    <a:pt x="6148" y="46390"/>
                  </a:cubicBezTo>
                  <a:cubicBezTo>
                    <a:pt x="9309" y="46390"/>
                    <a:pt x="11859" y="43845"/>
                    <a:pt x="11847" y="40672"/>
                  </a:cubicBezTo>
                  <a:cubicBezTo>
                    <a:pt x="11764" y="30575"/>
                    <a:pt x="11621" y="11001"/>
                    <a:pt x="11621" y="11001"/>
                  </a:cubicBezTo>
                  <a:lnTo>
                    <a:pt x="13764" y="6656"/>
                  </a:lnTo>
                  <a:lnTo>
                    <a:pt x="15907" y="298"/>
                  </a:lnTo>
                  <a:cubicBezTo>
                    <a:pt x="15897" y="298"/>
                    <a:pt x="15887" y="298"/>
                    <a:pt x="15877" y="298"/>
                  </a:cubicBezTo>
                  <a:cubicBezTo>
                    <a:pt x="14579" y="298"/>
                    <a:pt x="13402" y="1057"/>
                    <a:pt x="12859" y="2227"/>
                  </a:cubicBezTo>
                  <a:lnTo>
                    <a:pt x="12133" y="3751"/>
                  </a:lnTo>
                  <a:lnTo>
                    <a:pt x="12573" y="0"/>
                  </a:ln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34" name="Google Shape;2734;p59"/>
            <p:cNvSpPr/>
            <p:nvPr/>
          </p:nvSpPr>
          <p:spPr bwMode="auto">
            <a:xfrm>
              <a:off x="3998913" y="2649575"/>
              <a:ext cx="202425" cy="42175"/>
            </a:xfrm>
            <a:custGeom>
              <a:avLst/>
              <a:gdLst/>
              <a:ahLst/>
              <a:cxnLst/>
              <a:rect l="l" t="t" r="r" b="b"/>
              <a:pathLst>
                <a:path w="8097" h="1687" fill="norm" stroke="1" extrusionOk="0">
                  <a:moveTo>
                    <a:pt x="8096" y="0"/>
                  </a:moveTo>
                  <a:lnTo>
                    <a:pt x="0" y="893"/>
                  </a:lnTo>
                  <a:cubicBezTo>
                    <a:pt x="996" y="1422"/>
                    <a:pt x="2086" y="1687"/>
                    <a:pt x="3175" y="1687"/>
                  </a:cubicBezTo>
                  <a:cubicBezTo>
                    <a:pt x="4220" y="1687"/>
                    <a:pt x="5265" y="1442"/>
                    <a:pt x="6227" y="953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35" name="Google Shape;2735;p59"/>
            <p:cNvSpPr/>
            <p:nvPr/>
          </p:nvSpPr>
          <p:spPr bwMode="auto">
            <a:xfrm>
              <a:off x="4044738" y="2740775"/>
              <a:ext cx="145575" cy="140675"/>
            </a:xfrm>
            <a:custGeom>
              <a:avLst/>
              <a:gdLst/>
              <a:ahLst/>
              <a:cxnLst/>
              <a:rect l="l" t="t" r="r" b="b"/>
              <a:pathLst>
                <a:path w="5823" h="5627" fill="norm" stroke="1" extrusionOk="0">
                  <a:moveTo>
                    <a:pt x="5064" y="0"/>
                  </a:moveTo>
                  <a:cubicBezTo>
                    <a:pt x="4552" y="0"/>
                    <a:pt x="3966" y="95"/>
                    <a:pt x="3477" y="210"/>
                  </a:cubicBezTo>
                  <a:cubicBezTo>
                    <a:pt x="2727" y="388"/>
                    <a:pt x="1965" y="805"/>
                    <a:pt x="1370" y="1412"/>
                  </a:cubicBezTo>
                  <a:cubicBezTo>
                    <a:pt x="774" y="2031"/>
                    <a:pt x="358" y="2781"/>
                    <a:pt x="191" y="3543"/>
                  </a:cubicBezTo>
                  <a:cubicBezTo>
                    <a:pt x="1" y="4317"/>
                    <a:pt x="60" y="5067"/>
                    <a:pt x="263" y="5627"/>
                  </a:cubicBezTo>
                  <a:cubicBezTo>
                    <a:pt x="703" y="4484"/>
                    <a:pt x="1334" y="3258"/>
                    <a:pt x="2275" y="2329"/>
                  </a:cubicBezTo>
                  <a:cubicBezTo>
                    <a:pt x="3203" y="1388"/>
                    <a:pt x="4668" y="543"/>
                    <a:pt x="5823" y="103"/>
                  </a:cubicBezTo>
                  <a:cubicBezTo>
                    <a:pt x="5613" y="30"/>
                    <a:pt x="5351" y="0"/>
                    <a:pt x="5064" y="0"/>
                  </a:cubicBez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36" name="Google Shape;2736;p59"/>
            <p:cNvSpPr/>
            <p:nvPr/>
          </p:nvSpPr>
          <p:spPr bwMode="auto">
            <a:xfrm>
              <a:off x="5149638" y="2928475"/>
              <a:ext cx="444425" cy="690875"/>
            </a:xfrm>
            <a:custGeom>
              <a:avLst/>
              <a:gdLst/>
              <a:ahLst/>
              <a:cxnLst/>
              <a:rect l="l" t="t" r="r" b="b"/>
              <a:pathLst>
                <a:path w="17777" h="27635" fill="norm" stroke="1" extrusionOk="0">
                  <a:moveTo>
                    <a:pt x="4882" y="0"/>
                  </a:moveTo>
                  <a:lnTo>
                    <a:pt x="2965" y="3096"/>
                  </a:lnTo>
                  <a:cubicBezTo>
                    <a:pt x="227" y="7537"/>
                    <a:pt x="1" y="13109"/>
                    <a:pt x="2370" y="17764"/>
                  </a:cubicBezTo>
                  <a:lnTo>
                    <a:pt x="7382" y="27635"/>
                  </a:lnTo>
                  <a:lnTo>
                    <a:pt x="17777" y="20741"/>
                  </a:lnTo>
                  <a:lnTo>
                    <a:pt x="8847" y="3346"/>
                  </a:lnTo>
                  <a:cubicBezTo>
                    <a:pt x="8025" y="1750"/>
                    <a:pt x="6597" y="548"/>
                    <a:pt x="48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37" name="Google Shape;2737;p59"/>
            <p:cNvSpPr/>
            <p:nvPr/>
          </p:nvSpPr>
          <p:spPr bwMode="auto">
            <a:xfrm>
              <a:off x="5334788" y="3471700"/>
              <a:ext cx="335774" cy="254500"/>
            </a:xfrm>
            <a:custGeom>
              <a:avLst/>
              <a:gdLst/>
              <a:ahLst/>
              <a:cxnLst/>
              <a:rect l="l" t="t" r="r" b="b"/>
              <a:pathLst>
                <a:path w="13431" h="10180" fill="norm" stroke="1" extrusionOk="0">
                  <a:moveTo>
                    <a:pt x="8894" y="0"/>
                  </a:moveTo>
                  <a:lnTo>
                    <a:pt x="0" y="5906"/>
                  </a:lnTo>
                  <a:lnTo>
                    <a:pt x="13431" y="10180"/>
                  </a:lnTo>
                  <a:lnTo>
                    <a:pt x="13431" y="10180"/>
                  </a:lnTo>
                  <a:lnTo>
                    <a:pt x="8894" y="0"/>
                  </a:ln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38" name="Google Shape;2738;p59"/>
            <p:cNvSpPr/>
            <p:nvPr/>
          </p:nvSpPr>
          <p:spPr bwMode="auto">
            <a:xfrm>
              <a:off x="5334788" y="3471700"/>
              <a:ext cx="239625" cy="186050"/>
            </a:xfrm>
            <a:custGeom>
              <a:avLst/>
              <a:gdLst/>
              <a:ahLst/>
              <a:cxnLst/>
              <a:rect l="l" t="t" r="r" b="b"/>
              <a:pathLst>
                <a:path w="9585" h="7442" fill="norm" stroke="1" extrusionOk="0">
                  <a:moveTo>
                    <a:pt x="8894" y="0"/>
                  </a:moveTo>
                  <a:lnTo>
                    <a:pt x="0" y="5906"/>
                  </a:lnTo>
                  <a:lnTo>
                    <a:pt x="4787" y="7441"/>
                  </a:lnTo>
                  <a:lnTo>
                    <a:pt x="9585" y="1548"/>
                  </a:lnTo>
                  <a:lnTo>
                    <a:pt x="8894" y="0"/>
                  </a:lnTo>
                  <a:close/>
                </a:path>
              </a:pathLst>
            </a:custGeom>
            <a:solidFill>
              <a:srgbClr val="191919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39" name="Google Shape;2739;p59"/>
            <p:cNvSpPr/>
            <p:nvPr/>
          </p:nvSpPr>
          <p:spPr bwMode="auto">
            <a:xfrm>
              <a:off x="4862113" y="3154900"/>
              <a:ext cx="93175" cy="205500"/>
            </a:xfrm>
            <a:custGeom>
              <a:avLst/>
              <a:gdLst/>
              <a:ahLst/>
              <a:cxnLst/>
              <a:rect l="l" t="t" r="r" b="b"/>
              <a:pathLst>
                <a:path w="3727" h="8220" fill="norm" stroke="1" extrusionOk="0">
                  <a:moveTo>
                    <a:pt x="1096" y="0"/>
                  </a:moveTo>
                  <a:cubicBezTo>
                    <a:pt x="627" y="0"/>
                    <a:pt x="233" y="444"/>
                    <a:pt x="119" y="909"/>
                  </a:cubicBezTo>
                  <a:cubicBezTo>
                    <a:pt x="0" y="1397"/>
                    <a:pt x="131" y="1909"/>
                    <a:pt x="250" y="2385"/>
                  </a:cubicBezTo>
                  <a:cubicBezTo>
                    <a:pt x="655" y="3945"/>
                    <a:pt x="988" y="5683"/>
                    <a:pt x="1381" y="7243"/>
                  </a:cubicBezTo>
                  <a:cubicBezTo>
                    <a:pt x="2274" y="7326"/>
                    <a:pt x="2893" y="7910"/>
                    <a:pt x="3727" y="8219"/>
                  </a:cubicBezTo>
                  <a:cubicBezTo>
                    <a:pt x="3227" y="5981"/>
                    <a:pt x="2739" y="3730"/>
                    <a:pt x="2262" y="1504"/>
                  </a:cubicBezTo>
                  <a:cubicBezTo>
                    <a:pt x="2191" y="1171"/>
                    <a:pt x="2119" y="837"/>
                    <a:pt x="1953" y="552"/>
                  </a:cubicBezTo>
                  <a:cubicBezTo>
                    <a:pt x="1786" y="266"/>
                    <a:pt x="1488" y="16"/>
                    <a:pt x="1167" y="4"/>
                  </a:cubicBezTo>
                  <a:cubicBezTo>
                    <a:pt x="1143" y="2"/>
                    <a:pt x="1120" y="0"/>
                    <a:pt x="1096" y="0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40" name="Google Shape;2740;p59"/>
            <p:cNvSpPr/>
            <p:nvPr/>
          </p:nvSpPr>
          <p:spPr bwMode="auto">
            <a:xfrm>
              <a:off x="4928488" y="3118300"/>
              <a:ext cx="84250" cy="247325"/>
            </a:xfrm>
            <a:custGeom>
              <a:avLst/>
              <a:gdLst/>
              <a:ahLst/>
              <a:cxnLst/>
              <a:rect l="l" t="t" r="r" b="b"/>
              <a:pathLst>
                <a:path w="3370" h="9893" fill="norm" stroke="1" extrusionOk="0">
                  <a:moveTo>
                    <a:pt x="1212" y="1"/>
                  </a:moveTo>
                  <a:cubicBezTo>
                    <a:pt x="802" y="1"/>
                    <a:pt x="384" y="317"/>
                    <a:pt x="203" y="718"/>
                  </a:cubicBezTo>
                  <a:cubicBezTo>
                    <a:pt x="0" y="1218"/>
                    <a:pt x="60" y="1789"/>
                    <a:pt x="131" y="2325"/>
                  </a:cubicBezTo>
                  <a:cubicBezTo>
                    <a:pt x="453" y="4825"/>
                    <a:pt x="786" y="7349"/>
                    <a:pt x="1108" y="9850"/>
                  </a:cubicBezTo>
                  <a:cubicBezTo>
                    <a:pt x="1224" y="9845"/>
                    <a:pt x="1339" y="9842"/>
                    <a:pt x="1451" y="9842"/>
                  </a:cubicBezTo>
                  <a:cubicBezTo>
                    <a:pt x="1994" y="9842"/>
                    <a:pt x="2494" y="9893"/>
                    <a:pt x="3031" y="9893"/>
                  </a:cubicBezTo>
                  <a:cubicBezTo>
                    <a:pt x="3142" y="9893"/>
                    <a:pt x="3255" y="9891"/>
                    <a:pt x="3370" y="9886"/>
                  </a:cubicBezTo>
                  <a:lnTo>
                    <a:pt x="2167" y="1361"/>
                  </a:lnTo>
                  <a:cubicBezTo>
                    <a:pt x="2096" y="861"/>
                    <a:pt x="1977" y="277"/>
                    <a:pt x="1512" y="63"/>
                  </a:cubicBezTo>
                  <a:cubicBezTo>
                    <a:pt x="1415" y="20"/>
                    <a:pt x="1314" y="1"/>
                    <a:pt x="1212" y="1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41" name="Google Shape;2741;p59"/>
            <p:cNvSpPr/>
            <p:nvPr/>
          </p:nvSpPr>
          <p:spPr bwMode="auto">
            <a:xfrm>
              <a:off x="5009138" y="3131400"/>
              <a:ext cx="58675" cy="252500"/>
            </a:xfrm>
            <a:custGeom>
              <a:avLst/>
              <a:gdLst/>
              <a:ahLst/>
              <a:cxnLst/>
              <a:rect l="l" t="t" r="r" b="b"/>
              <a:pathLst>
                <a:path w="2347" h="10100" fill="norm" stroke="1" extrusionOk="0">
                  <a:moveTo>
                    <a:pt x="1241" y="0"/>
                  </a:moveTo>
                  <a:cubicBezTo>
                    <a:pt x="863" y="0"/>
                    <a:pt x="464" y="258"/>
                    <a:pt x="263" y="599"/>
                  </a:cubicBezTo>
                  <a:cubicBezTo>
                    <a:pt x="1" y="1075"/>
                    <a:pt x="1" y="1634"/>
                    <a:pt x="13" y="2182"/>
                  </a:cubicBezTo>
                  <a:cubicBezTo>
                    <a:pt x="48" y="4706"/>
                    <a:pt x="84" y="7242"/>
                    <a:pt x="120" y="9754"/>
                  </a:cubicBezTo>
                  <a:cubicBezTo>
                    <a:pt x="906" y="9826"/>
                    <a:pt x="1572" y="10016"/>
                    <a:pt x="2346" y="10100"/>
                  </a:cubicBezTo>
                  <a:cubicBezTo>
                    <a:pt x="2275" y="7218"/>
                    <a:pt x="2215" y="4349"/>
                    <a:pt x="2144" y="1480"/>
                  </a:cubicBezTo>
                  <a:cubicBezTo>
                    <a:pt x="2132" y="968"/>
                    <a:pt x="2073" y="372"/>
                    <a:pt x="1632" y="110"/>
                  </a:cubicBezTo>
                  <a:cubicBezTo>
                    <a:pt x="1512" y="34"/>
                    <a:pt x="1378" y="0"/>
                    <a:pt x="1241" y="0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42" name="Google Shape;2742;p59"/>
            <p:cNvSpPr/>
            <p:nvPr/>
          </p:nvSpPr>
          <p:spPr bwMode="auto">
            <a:xfrm>
              <a:off x="5073138" y="3187975"/>
              <a:ext cx="53600" cy="189375"/>
            </a:xfrm>
            <a:custGeom>
              <a:avLst/>
              <a:gdLst/>
              <a:ahLst/>
              <a:cxnLst/>
              <a:rect l="l" t="t" r="r" b="b"/>
              <a:pathLst>
                <a:path w="2144" h="7575" fill="norm" stroke="1" extrusionOk="0">
                  <a:moveTo>
                    <a:pt x="1481" y="0"/>
                  </a:moveTo>
                  <a:cubicBezTo>
                    <a:pt x="1215" y="0"/>
                    <a:pt x="937" y="153"/>
                    <a:pt x="775" y="372"/>
                  </a:cubicBezTo>
                  <a:cubicBezTo>
                    <a:pt x="536" y="705"/>
                    <a:pt x="501" y="1134"/>
                    <a:pt x="465" y="1538"/>
                  </a:cubicBezTo>
                  <a:cubicBezTo>
                    <a:pt x="310" y="3408"/>
                    <a:pt x="144" y="5289"/>
                    <a:pt x="1" y="7170"/>
                  </a:cubicBezTo>
                  <a:cubicBezTo>
                    <a:pt x="596" y="7277"/>
                    <a:pt x="1072" y="7480"/>
                    <a:pt x="1656" y="7575"/>
                  </a:cubicBezTo>
                  <a:cubicBezTo>
                    <a:pt x="1799" y="5432"/>
                    <a:pt x="1965" y="3300"/>
                    <a:pt x="2108" y="1157"/>
                  </a:cubicBezTo>
                  <a:cubicBezTo>
                    <a:pt x="2144" y="788"/>
                    <a:pt x="2144" y="348"/>
                    <a:pt x="1834" y="110"/>
                  </a:cubicBezTo>
                  <a:cubicBezTo>
                    <a:pt x="1728" y="34"/>
                    <a:pt x="1606" y="0"/>
                    <a:pt x="1481" y="0"/>
                  </a:cubicBez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43" name="Google Shape;2743;p59"/>
            <p:cNvSpPr/>
            <p:nvPr/>
          </p:nvSpPr>
          <p:spPr bwMode="auto">
            <a:xfrm>
              <a:off x="4757337" y="3335650"/>
              <a:ext cx="973950" cy="628300"/>
            </a:xfrm>
            <a:custGeom>
              <a:avLst/>
              <a:gdLst/>
              <a:ahLst/>
              <a:cxnLst/>
              <a:rect l="l" t="t" r="r" b="b"/>
              <a:pathLst>
                <a:path w="38958" h="25132" fill="norm" stroke="1" extrusionOk="0">
                  <a:moveTo>
                    <a:pt x="5572" y="1"/>
                  </a:moveTo>
                  <a:lnTo>
                    <a:pt x="5560" y="4073"/>
                  </a:lnTo>
                  <a:lnTo>
                    <a:pt x="2227" y="1489"/>
                  </a:lnTo>
                  <a:cubicBezTo>
                    <a:pt x="1984" y="1299"/>
                    <a:pt x="1702" y="1211"/>
                    <a:pt x="1423" y="1211"/>
                  </a:cubicBezTo>
                  <a:cubicBezTo>
                    <a:pt x="881" y="1211"/>
                    <a:pt x="352" y="1546"/>
                    <a:pt x="155" y="2120"/>
                  </a:cubicBezTo>
                  <a:cubicBezTo>
                    <a:pt x="0" y="2608"/>
                    <a:pt x="131" y="3144"/>
                    <a:pt x="500" y="3501"/>
                  </a:cubicBezTo>
                  <a:lnTo>
                    <a:pt x="2536" y="5454"/>
                  </a:lnTo>
                  <a:lnTo>
                    <a:pt x="4834" y="8550"/>
                  </a:lnTo>
                  <a:cubicBezTo>
                    <a:pt x="6036" y="10172"/>
                    <a:pt x="7920" y="11104"/>
                    <a:pt x="9891" y="11104"/>
                  </a:cubicBezTo>
                  <a:cubicBezTo>
                    <a:pt x="10263" y="11104"/>
                    <a:pt x="10639" y="11070"/>
                    <a:pt x="11013" y="11002"/>
                  </a:cubicBezTo>
                  <a:lnTo>
                    <a:pt x="28956" y="24040"/>
                  </a:lnTo>
                  <a:cubicBezTo>
                    <a:pt x="29973" y="24779"/>
                    <a:pt x="31144" y="25132"/>
                    <a:pt x="32301" y="25132"/>
                  </a:cubicBezTo>
                  <a:cubicBezTo>
                    <a:pt x="34271" y="25132"/>
                    <a:pt x="36201" y="24110"/>
                    <a:pt x="37267" y="22242"/>
                  </a:cubicBezTo>
                  <a:cubicBezTo>
                    <a:pt x="38957" y="19229"/>
                    <a:pt x="37636" y="15443"/>
                    <a:pt x="34433" y="14145"/>
                  </a:cubicBezTo>
                  <a:lnTo>
                    <a:pt x="14704" y="6216"/>
                  </a:lnTo>
                  <a:lnTo>
                    <a:pt x="14300" y="1120"/>
                  </a:lnTo>
                  <a:lnTo>
                    <a:pt x="5572" y="1"/>
                  </a:lnTo>
                  <a:close/>
                </a:path>
              </a:pathLst>
            </a:custGeom>
            <a:solidFill>
              <a:srgbClr val="EBA4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44" name="Google Shape;2744;p59"/>
            <p:cNvSpPr/>
            <p:nvPr/>
          </p:nvSpPr>
          <p:spPr bwMode="auto">
            <a:xfrm>
              <a:off x="4896638" y="3335950"/>
              <a:ext cx="218200" cy="35975"/>
            </a:xfrm>
            <a:custGeom>
              <a:avLst/>
              <a:gdLst/>
              <a:ahLst/>
              <a:cxnLst/>
              <a:rect l="l" t="t" r="r" b="b"/>
              <a:pathLst>
                <a:path w="8728" h="1439" fill="norm" stroke="1" extrusionOk="0">
                  <a:moveTo>
                    <a:pt x="0" y="1"/>
                  </a:moveTo>
                  <a:lnTo>
                    <a:pt x="1191" y="548"/>
                  </a:lnTo>
                  <a:cubicBezTo>
                    <a:pt x="2481" y="1131"/>
                    <a:pt x="3870" y="1438"/>
                    <a:pt x="5273" y="1438"/>
                  </a:cubicBezTo>
                  <a:cubicBezTo>
                    <a:pt x="5619" y="1438"/>
                    <a:pt x="5965" y="1420"/>
                    <a:pt x="6311" y="1382"/>
                  </a:cubicBezTo>
                  <a:lnTo>
                    <a:pt x="8728" y="11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45" name="Google Shape;2745;p59"/>
            <p:cNvSpPr/>
            <p:nvPr/>
          </p:nvSpPr>
          <p:spPr bwMode="auto">
            <a:xfrm>
              <a:off x="4896638" y="3430675"/>
              <a:ext cx="136950" cy="111875"/>
            </a:xfrm>
            <a:custGeom>
              <a:avLst/>
              <a:gdLst/>
              <a:ahLst/>
              <a:cxnLst/>
              <a:rect l="l" t="t" r="r" b="b"/>
              <a:pathLst>
                <a:path w="5478" h="4475" fill="norm" stroke="1" extrusionOk="0">
                  <a:moveTo>
                    <a:pt x="1367" y="1"/>
                  </a:moveTo>
                  <a:cubicBezTo>
                    <a:pt x="857" y="1"/>
                    <a:pt x="383" y="113"/>
                    <a:pt x="0" y="296"/>
                  </a:cubicBezTo>
                  <a:cubicBezTo>
                    <a:pt x="1072" y="581"/>
                    <a:pt x="2227" y="1058"/>
                    <a:pt x="3155" y="1784"/>
                  </a:cubicBezTo>
                  <a:cubicBezTo>
                    <a:pt x="4108" y="2510"/>
                    <a:pt x="4846" y="3510"/>
                    <a:pt x="5382" y="4475"/>
                  </a:cubicBezTo>
                  <a:cubicBezTo>
                    <a:pt x="5477" y="3939"/>
                    <a:pt x="5441" y="3272"/>
                    <a:pt x="5179" y="2617"/>
                  </a:cubicBezTo>
                  <a:cubicBezTo>
                    <a:pt x="4929" y="1963"/>
                    <a:pt x="4465" y="1343"/>
                    <a:pt x="3870" y="867"/>
                  </a:cubicBezTo>
                  <a:cubicBezTo>
                    <a:pt x="3274" y="403"/>
                    <a:pt x="2548" y="105"/>
                    <a:pt x="1846" y="34"/>
                  </a:cubicBezTo>
                  <a:cubicBezTo>
                    <a:pt x="1684" y="11"/>
                    <a:pt x="1524" y="1"/>
                    <a:pt x="1367" y="1"/>
                  </a:cubicBezTo>
                  <a:close/>
                </a:path>
              </a:pathLst>
            </a:custGeom>
            <a:solidFill>
              <a:srgbClr val="B76D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46" name="Google Shape;2746;p59"/>
            <p:cNvSpPr/>
            <p:nvPr/>
          </p:nvSpPr>
          <p:spPr bwMode="auto">
            <a:xfrm>
              <a:off x="4292988" y="3116575"/>
              <a:ext cx="829875" cy="756075"/>
            </a:xfrm>
            <a:custGeom>
              <a:avLst/>
              <a:gdLst/>
              <a:ahLst/>
              <a:cxnLst/>
              <a:rect l="l" t="t" r="r" b="b"/>
              <a:pathLst>
                <a:path w="33195" h="30243" fill="norm" stroke="1" extrusionOk="0">
                  <a:moveTo>
                    <a:pt x="16598" y="1"/>
                  </a:moveTo>
                  <a:cubicBezTo>
                    <a:pt x="12728" y="1"/>
                    <a:pt x="8859" y="1477"/>
                    <a:pt x="5906" y="4430"/>
                  </a:cubicBezTo>
                  <a:cubicBezTo>
                    <a:pt x="0" y="10336"/>
                    <a:pt x="0" y="19908"/>
                    <a:pt x="5906" y="25814"/>
                  </a:cubicBezTo>
                  <a:cubicBezTo>
                    <a:pt x="8859" y="28766"/>
                    <a:pt x="12728" y="30243"/>
                    <a:pt x="16598" y="30243"/>
                  </a:cubicBezTo>
                  <a:cubicBezTo>
                    <a:pt x="20467" y="30243"/>
                    <a:pt x="24337" y="28766"/>
                    <a:pt x="27290" y="25814"/>
                  </a:cubicBezTo>
                  <a:cubicBezTo>
                    <a:pt x="33195" y="19908"/>
                    <a:pt x="33195" y="10336"/>
                    <a:pt x="27290" y="4430"/>
                  </a:cubicBezTo>
                  <a:cubicBezTo>
                    <a:pt x="24337" y="1477"/>
                    <a:pt x="20467" y="1"/>
                    <a:pt x="16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47" name="Google Shape;2747;p59"/>
            <p:cNvSpPr/>
            <p:nvPr/>
          </p:nvSpPr>
          <p:spPr bwMode="auto">
            <a:xfrm>
              <a:off x="4397763" y="3319950"/>
              <a:ext cx="209575" cy="190600"/>
            </a:xfrm>
            <a:custGeom>
              <a:avLst/>
              <a:gdLst/>
              <a:ahLst/>
              <a:cxnLst/>
              <a:rect l="l" t="t" r="r" b="b"/>
              <a:pathLst>
                <a:path w="8383" h="7624" fill="norm" stroke="1" extrusionOk="0">
                  <a:moveTo>
                    <a:pt x="4190" y="1"/>
                  </a:moveTo>
                  <a:cubicBezTo>
                    <a:pt x="2463" y="1"/>
                    <a:pt x="896" y="1186"/>
                    <a:pt x="489" y="2939"/>
                  </a:cubicBezTo>
                  <a:cubicBezTo>
                    <a:pt x="0" y="4987"/>
                    <a:pt x="1262" y="7034"/>
                    <a:pt x="3310" y="7523"/>
                  </a:cubicBezTo>
                  <a:cubicBezTo>
                    <a:pt x="3602" y="7590"/>
                    <a:pt x="3894" y="7623"/>
                    <a:pt x="4182" y="7623"/>
                  </a:cubicBezTo>
                  <a:cubicBezTo>
                    <a:pt x="5913" y="7623"/>
                    <a:pt x="7486" y="6445"/>
                    <a:pt x="7894" y="4689"/>
                  </a:cubicBezTo>
                  <a:cubicBezTo>
                    <a:pt x="8382" y="2641"/>
                    <a:pt x="7120" y="581"/>
                    <a:pt x="5072" y="105"/>
                  </a:cubicBezTo>
                  <a:cubicBezTo>
                    <a:pt x="4777" y="35"/>
                    <a:pt x="4481" y="1"/>
                    <a:pt x="4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48" name="Google Shape;2748;p59"/>
            <p:cNvSpPr/>
            <p:nvPr/>
          </p:nvSpPr>
          <p:spPr bwMode="auto">
            <a:xfrm>
              <a:off x="4551638" y="3217800"/>
              <a:ext cx="65825" cy="65500"/>
            </a:xfrm>
            <a:custGeom>
              <a:avLst/>
              <a:gdLst/>
              <a:ahLst/>
              <a:cxnLst/>
              <a:rect l="l" t="t" r="r" b="b"/>
              <a:pathLst>
                <a:path w="2633" h="2620" fill="norm" stroke="1" extrusionOk="0">
                  <a:moveTo>
                    <a:pt x="1323" y="0"/>
                  </a:moveTo>
                  <a:cubicBezTo>
                    <a:pt x="596" y="0"/>
                    <a:pt x="1" y="583"/>
                    <a:pt x="1" y="1310"/>
                  </a:cubicBezTo>
                  <a:cubicBezTo>
                    <a:pt x="1" y="2036"/>
                    <a:pt x="596" y="2619"/>
                    <a:pt x="1323" y="2619"/>
                  </a:cubicBezTo>
                  <a:cubicBezTo>
                    <a:pt x="2037" y="2619"/>
                    <a:pt x="2632" y="2036"/>
                    <a:pt x="2632" y="1310"/>
                  </a:cubicBezTo>
                  <a:cubicBezTo>
                    <a:pt x="2632" y="583"/>
                    <a:pt x="2037" y="0"/>
                    <a:pt x="13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49" name="Google Shape;2749;p59"/>
            <p:cNvSpPr/>
            <p:nvPr/>
          </p:nvSpPr>
          <p:spPr bwMode="auto">
            <a:xfrm>
              <a:off x="4636488" y="3319300"/>
              <a:ext cx="105975" cy="96750"/>
            </a:xfrm>
            <a:custGeom>
              <a:avLst/>
              <a:gdLst/>
              <a:ahLst/>
              <a:cxnLst/>
              <a:rect l="l" t="t" r="r" b="b"/>
              <a:pathLst>
                <a:path w="4239" h="3870" fill="norm" stroke="1" extrusionOk="0">
                  <a:moveTo>
                    <a:pt x="2120" y="0"/>
                  </a:moveTo>
                  <a:cubicBezTo>
                    <a:pt x="1625" y="0"/>
                    <a:pt x="1131" y="191"/>
                    <a:pt x="750" y="572"/>
                  </a:cubicBezTo>
                  <a:cubicBezTo>
                    <a:pt x="0" y="1322"/>
                    <a:pt x="0" y="2548"/>
                    <a:pt x="750" y="3298"/>
                  </a:cubicBezTo>
                  <a:cubicBezTo>
                    <a:pt x="1131" y="3679"/>
                    <a:pt x="1625" y="3870"/>
                    <a:pt x="2120" y="3870"/>
                  </a:cubicBezTo>
                  <a:cubicBezTo>
                    <a:pt x="2614" y="3870"/>
                    <a:pt x="3108" y="3679"/>
                    <a:pt x="3489" y="3298"/>
                  </a:cubicBezTo>
                  <a:cubicBezTo>
                    <a:pt x="4239" y="2548"/>
                    <a:pt x="4239" y="1322"/>
                    <a:pt x="3489" y="572"/>
                  </a:cubicBezTo>
                  <a:cubicBezTo>
                    <a:pt x="3108" y="191"/>
                    <a:pt x="2614" y="0"/>
                    <a:pt x="21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50" name="Google Shape;2750;p59"/>
            <p:cNvSpPr/>
            <p:nvPr/>
          </p:nvSpPr>
          <p:spPr bwMode="auto">
            <a:xfrm>
              <a:off x="4718038" y="3204400"/>
              <a:ext cx="95275" cy="95275"/>
            </a:xfrm>
            <a:custGeom>
              <a:avLst/>
              <a:gdLst/>
              <a:ahLst/>
              <a:cxnLst/>
              <a:rect l="l" t="t" r="r" b="b"/>
              <a:pathLst>
                <a:path w="3811" h="3811" fill="norm" stroke="1" extrusionOk="0">
                  <a:moveTo>
                    <a:pt x="1906" y="0"/>
                  </a:moveTo>
                  <a:cubicBezTo>
                    <a:pt x="858" y="0"/>
                    <a:pt x="1" y="869"/>
                    <a:pt x="1" y="1905"/>
                  </a:cubicBezTo>
                  <a:cubicBezTo>
                    <a:pt x="1" y="2965"/>
                    <a:pt x="870" y="3810"/>
                    <a:pt x="1906" y="3810"/>
                  </a:cubicBezTo>
                  <a:cubicBezTo>
                    <a:pt x="2965" y="3810"/>
                    <a:pt x="3811" y="2953"/>
                    <a:pt x="3811" y="1905"/>
                  </a:cubicBezTo>
                  <a:cubicBezTo>
                    <a:pt x="3811" y="869"/>
                    <a:pt x="2965" y="12"/>
                    <a:pt x="19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51" name="Google Shape;2751;p59"/>
            <p:cNvSpPr/>
            <p:nvPr/>
          </p:nvSpPr>
          <p:spPr bwMode="auto">
            <a:xfrm>
              <a:off x="4853163" y="3336250"/>
              <a:ext cx="158675" cy="158375"/>
            </a:xfrm>
            <a:custGeom>
              <a:avLst/>
              <a:gdLst/>
              <a:ahLst/>
              <a:cxnLst/>
              <a:rect l="l" t="t" r="r" b="b"/>
              <a:pathLst>
                <a:path w="6347" h="6335" fill="norm" stroke="1" extrusionOk="0">
                  <a:moveTo>
                    <a:pt x="3190" y="1"/>
                  </a:moveTo>
                  <a:cubicBezTo>
                    <a:pt x="3182" y="1"/>
                    <a:pt x="3175" y="1"/>
                    <a:pt x="3168" y="1"/>
                  </a:cubicBezTo>
                  <a:cubicBezTo>
                    <a:pt x="1418" y="1"/>
                    <a:pt x="1" y="1406"/>
                    <a:pt x="1" y="3168"/>
                  </a:cubicBezTo>
                  <a:cubicBezTo>
                    <a:pt x="1" y="4918"/>
                    <a:pt x="1418" y="6335"/>
                    <a:pt x="3168" y="6335"/>
                  </a:cubicBezTo>
                  <a:cubicBezTo>
                    <a:pt x="4930" y="6335"/>
                    <a:pt x="6347" y="4918"/>
                    <a:pt x="6347" y="3168"/>
                  </a:cubicBezTo>
                  <a:cubicBezTo>
                    <a:pt x="6347" y="1437"/>
                    <a:pt x="4942" y="1"/>
                    <a:pt x="3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52" name="Google Shape;2752;p59"/>
            <p:cNvSpPr/>
            <p:nvPr/>
          </p:nvSpPr>
          <p:spPr bwMode="auto">
            <a:xfrm>
              <a:off x="4737388" y="3529125"/>
              <a:ext cx="96750" cy="96775"/>
            </a:xfrm>
            <a:custGeom>
              <a:avLst/>
              <a:gdLst/>
              <a:ahLst/>
              <a:cxnLst/>
              <a:rect l="l" t="t" r="r" b="b"/>
              <a:pathLst>
                <a:path w="3870" h="3871" fill="norm" stroke="1" extrusionOk="0">
                  <a:moveTo>
                    <a:pt x="1941" y="1"/>
                  </a:moveTo>
                  <a:cubicBezTo>
                    <a:pt x="870" y="1"/>
                    <a:pt x="0" y="870"/>
                    <a:pt x="0" y="1942"/>
                  </a:cubicBezTo>
                  <a:cubicBezTo>
                    <a:pt x="0" y="3013"/>
                    <a:pt x="870" y="3870"/>
                    <a:pt x="1941" y="3870"/>
                  </a:cubicBezTo>
                  <a:cubicBezTo>
                    <a:pt x="3013" y="3870"/>
                    <a:pt x="3870" y="3013"/>
                    <a:pt x="3870" y="1942"/>
                  </a:cubicBezTo>
                  <a:cubicBezTo>
                    <a:pt x="3870" y="870"/>
                    <a:pt x="3013" y="1"/>
                    <a:pt x="1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53" name="Google Shape;2753;p59"/>
            <p:cNvSpPr/>
            <p:nvPr/>
          </p:nvSpPr>
          <p:spPr bwMode="auto">
            <a:xfrm>
              <a:off x="4580513" y="3601875"/>
              <a:ext cx="87550" cy="79575"/>
            </a:xfrm>
            <a:custGeom>
              <a:avLst/>
              <a:gdLst/>
              <a:ahLst/>
              <a:cxnLst/>
              <a:rect l="l" t="t" r="r" b="b"/>
              <a:pathLst>
                <a:path w="3502" h="3183" fill="norm" stroke="1" extrusionOk="0">
                  <a:moveTo>
                    <a:pt x="1749" y="0"/>
                  </a:moveTo>
                  <a:cubicBezTo>
                    <a:pt x="1028" y="0"/>
                    <a:pt x="376" y="489"/>
                    <a:pt x="203" y="1222"/>
                  </a:cubicBezTo>
                  <a:cubicBezTo>
                    <a:pt x="1" y="2080"/>
                    <a:pt x="525" y="2937"/>
                    <a:pt x="1382" y="3139"/>
                  </a:cubicBezTo>
                  <a:cubicBezTo>
                    <a:pt x="1505" y="3168"/>
                    <a:pt x="1627" y="3182"/>
                    <a:pt x="1748" y="3182"/>
                  </a:cubicBezTo>
                  <a:cubicBezTo>
                    <a:pt x="2471" y="3182"/>
                    <a:pt x="3125" y="2685"/>
                    <a:pt x="3299" y="1961"/>
                  </a:cubicBezTo>
                  <a:cubicBezTo>
                    <a:pt x="3501" y="1103"/>
                    <a:pt x="2977" y="246"/>
                    <a:pt x="2120" y="44"/>
                  </a:cubicBezTo>
                  <a:cubicBezTo>
                    <a:pt x="1996" y="14"/>
                    <a:pt x="1871" y="0"/>
                    <a:pt x="17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54" name="Google Shape;2754;p59"/>
            <p:cNvSpPr/>
            <p:nvPr/>
          </p:nvSpPr>
          <p:spPr bwMode="auto">
            <a:xfrm>
              <a:off x="3116938" y="2507475"/>
              <a:ext cx="1075750" cy="566875"/>
            </a:xfrm>
            <a:custGeom>
              <a:avLst/>
              <a:gdLst/>
              <a:ahLst/>
              <a:cxnLst/>
              <a:rect l="l" t="t" r="r" b="b"/>
              <a:pathLst>
                <a:path w="43030" h="22675" fill="norm" stroke="1" extrusionOk="0">
                  <a:moveTo>
                    <a:pt x="21706" y="695"/>
                  </a:moveTo>
                  <a:lnTo>
                    <a:pt x="42006" y="13661"/>
                  </a:lnTo>
                  <a:lnTo>
                    <a:pt x="24909" y="21936"/>
                  </a:lnTo>
                  <a:lnTo>
                    <a:pt x="1215" y="4398"/>
                  </a:lnTo>
                  <a:lnTo>
                    <a:pt x="21706" y="695"/>
                  </a:lnTo>
                  <a:close/>
                  <a:moveTo>
                    <a:pt x="21765" y="0"/>
                  </a:moveTo>
                  <a:cubicBezTo>
                    <a:pt x="21745" y="0"/>
                    <a:pt x="21726" y="2"/>
                    <a:pt x="21706" y="5"/>
                  </a:cubicBezTo>
                  <a:lnTo>
                    <a:pt x="298" y="3862"/>
                  </a:lnTo>
                  <a:cubicBezTo>
                    <a:pt x="167" y="3874"/>
                    <a:pt x="60" y="3981"/>
                    <a:pt x="37" y="4112"/>
                  </a:cubicBezTo>
                  <a:cubicBezTo>
                    <a:pt x="1" y="4243"/>
                    <a:pt x="60" y="4398"/>
                    <a:pt x="167" y="4470"/>
                  </a:cubicBezTo>
                  <a:lnTo>
                    <a:pt x="24647" y="22615"/>
                  </a:lnTo>
                  <a:cubicBezTo>
                    <a:pt x="24706" y="22639"/>
                    <a:pt x="24790" y="22674"/>
                    <a:pt x="24861" y="22674"/>
                  </a:cubicBezTo>
                  <a:cubicBezTo>
                    <a:pt x="24909" y="22674"/>
                    <a:pt x="24968" y="22650"/>
                    <a:pt x="24980" y="22639"/>
                  </a:cubicBezTo>
                  <a:lnTo>
                    <a:pt x="42828" y="14007"/>
                  </a:lnTo>
                  <a:cubicBezTo>
                    <a:pt x="42947" y="13959"/>
                    <a:pt x="43018" y="13840"/>
                    <a:pt x="43018" y="13721"/>
                  </a:cubicBezTo>
                  <a:cubicBezTo>
                    <a:pt x="43030" y="13590"/>
                    <a:pt x="42970" y="13471"/>
                    <a:pt x="42863" y="13411"/>
                  </a:cubicBezTo>
                  <a:lnTo>
                    <a:pt x="21944" y="52"/>
                  </a:lnTo>
                  <a:cubicBezTo>
                    <a:pt x="21889" y="16"/>
                    <a:pt x="21828" y="0"/>
                    <a:pt x="217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55" name="Google Shape;2755;p59"/>
            <p:cNvSpPr/>
            <p:nvPr/>
          </p:nvSpPr>
          <p:spPr bwMode="auto">
            <a:xfrm>
              <a:off x="3651838" y="1749650"/>
              <a:ext cx="356024" cy="774625"/>
            </a:xfrm>
            <a:custGeom>
              <a:avLst/>
              <a:gdLst/>
              <a:ahLst/>
              <a:cxnLst/>
              <a:rect l="l" t="t" r="r" b="b"/>
              <a:pathLst>
                <a:path w="14241" h="30985" fill="norm" stroke="1" extrusionOk="0">
                  <a:moveTo>
                    <a:pt x="13856" y="1"/>
                  </a:moveTo>
                  <a:cubicBezTo>
                    <a:pt x="13727" y="1"/>
                    <a:pt x="13600" y="74"/>
                    <a:pt x="13538" y="207"/>
                  </a:cubicBezTo>
                  <a:lnTo>
                    <a:pt x="72" y="30508"/>
                  </a:lnTo>
                  <a:cubicBezTo>
                    <a:pt x="0" y="30675"/>
                    <a:pt x="72" y="30877"/>
                    <a:pt x="250" y="30961"/>
                  </a:cubicBezTo>
                  <a:cubicBezTo>
                    <a:pt x="298" y="30973"/>
                    <a:pt x="346" y="30985"/>
                    <a:pt x="381" y="30985"/>
                  </a:cubicBezTo>
                  <a:cubicBezTo>
                    <a:pt x="500" y="30985"/>
                    <a:pt x="631" y="30913"/>
                    <a:pt x="703" y="30782"/>
                  </a:cubicBezTo>
                  <a:lnTo>
                    <a:pt x="14169" y="481"/>
                  </a:lnTo>
                  <a:cubicBezTo>
                    <a:pt x="14240" y="314"/>
                    <a:pt x="14169" y="100"/>
                    <a:pt x="13990" y="28"/>
                  </a:cubicBezTo>
                  <a:cubicBezTo>
                    <a:pt x="13947" y="10"/>
                    <a:pt x="13902" y="1"/>
                    <a:pt x="138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56" name="Google Shape;2756;p59"/>
            <p:cNvSpPr/>
            <p:nvPr/>
          </p:nvSpPr>
          <p:spPr bwMode="auto">
            <a:xfrm>
              <a:off x="3356863" y="2046075"/>
              <a:ext cx="841200" cy="766400"/>
            </a:xfrm>
            <a:custGeom>
              <a:avLst/>
              <a:gdLst/>
              <a:ahLst/>
              <a:cxnLst/>
              <a:rect l="l" t="t" r="r" b="b"/>
              <a:pathLst>
                <a:path w="33648" h="30656" fill="norm" stroke="1" extrusionOk="0">
                  <a:moveTo>
                    <a:pt x="16830" y="0"/>
                  </a:moveTo>
                  <a:cubicBezTo>
                    <a:pt x="12907" y="0"/>
                    <a:pt x="8983" y="1494"/>
                    <a:pt x="5989" y="4483"/>
                  </a:cubicBezTo>
                  <a:cubicBezTo>
                    <a:pt x="0" y="10472"/>
                    <a:pt x="0" y="20175"/>
                    <a:pt x="5989" y="26164"/>
                  </a:cubicBezTo>
                  <a:cubicBezTo>
                    <a:pt x="8983" y="29159"/>
                    <a:pt x="12907" y="30656"/>
                    <a:pt x="16830" y="30656"/>
                  </a:cubicBezTo>
                  <a:cubicBezTo>
                    <a:pt x="20753" y="30656"/>
                    <a:pt x="24676" y="29159"/>
                    <a:pt x="27670" y="26164"/>
                  </a:cubicBezTo>
                  <a:cubicBezTo>
                    <a:pt x="33647" y="20175"/>
                    <a:pt x="33647" y="10472"/>
                    <a:pt x="27670" y="4483"/>
                  </a:cubicBezTo>
                  <a:cubicBezTo>
                    <a:pt x="24676" y="1494"/>
                    <a:pt x="20753" y="0"/>
                    <a:pt x="168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57" name="Google Shape;2757;p59"/>
            <p:cNvSpPr/>
            <p:nvPr/>
          </p:nvSpPr>
          <p:spPr bwMode="auto">
            <a:xfrm>
              <a:off x="3530388" y="2223625"/>
              <a:ext cx="144400" cy="144375"/>
            </a:xfrm>
            <a:custGeom>
              <a:avLst/>
              <a:gdLst/>
              <a:ahLst/>
              <a:cxnLst/>
              <a:rect l="l" t="t" r="r" b="b"/>
              <a:pathLst>
                <a:path w="5776" h="5775" fill="norm" stroke="1" extrusionOk="0">
                  <a:moveTo>
                    <a:pt x="2894" y="0"/>
                  </a:moveTo>
                  <a:cubicBezTo>
                    <a:pt x="1298" y="0"/>
                    <a:pt x="1" y="1298"/>
                    <a:pt x="1" y="2893"/>
                  </a:cubicBezTo>
                  <a:cubicBezTo>
                    <a:pt x="1" y="4477"/>
                    <a:pt x="1298" y="5775"/>
                    <a:pt x="2894" y="5775"/>
                  </a:cubicBezTo>
                  <a:cubicBezTo>
                    <a:pt x="4489" y="5775"/>
                    <a:pt x="5775" y="4477"/>
                    <a:pt x="5775" y="2893"/>
                  </a:cubicBezTo>
                  <a:cubicBezTo>
                    <a:pt x="5775" y="1298"/>
                    <a:pt x="4489" y="0"/>
                    <a:pt x="28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58" name="Google Shape;2758;p59"/>
            <p:cNvSpPr/>
            <p:nvPr/>
          </p:nvSpPr>
          <p:spPr bwMode="auto">
            <a:xfrm>
              <a:off x="3691413" y="2138775"/>
              <a:ext cx="62850" cy="62550"/>
            </a:xfrm>
            <a:custGeom>
              <a:avLst/>
              <a:gdLst/>
              <a:ahLst/>
              <a:cxnLst/>
              <a:rect l="l" t="t" r="r" b="b"/>
              <a:pathLst>
                <a:path w="2514" h="2502" fill="norm" stroke="1" extrusionOk="0">
                  <a:moveTo>
                    <a:pt x="1251" y="1"/>
                  </a:moveTo>
                  <a:cubicBezTo>
                    <a:pt x="560" y="1"/>
                    <a:pt x="1" y="549"/>
                    <a:pt x="1" y="1251"/>
                  </a:cubicBezTo>
                  <a:cubicBezTo>
                    <a:pt x="1" y="1954"/>
                    <a:pt x="572" y="2501"/>
                    <a:pt x="1251" y="2501"/>
                  </a:cubicBezTo>
                  <a:cubicBezTo>
                    <a:pt x="1953" y="2501"/>
                    <a:pt x="2513" y="1942"/>
                    <a:pt x="2513" y="1251"/>
                  </a:cubicBezTo>
                  <a:cubicBezTo>
                    <a:pt x="2513" y="572"/>
                    <a:pt x="1942" y="13"/>
                    <a:pt x="12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59" name="Google Shape;2759;p59"/>
            <p:cNvSpPr/>
            <p:nvPr/>
          </p:nvSpPr>
          <p:spPr bwMode="auto">
            <a:xfrm>
              <a:off x="3816438" y="2269150"/>
              <a:ext cx="160175" cy="159875"/>
            </a:xfrm>
            <a:custGeom>
              <a:avLst/>
              <a:gdLst/>
              <a:ahLst/>
              <a:cxnLst/>
              <a:rect l="l" t="t" r="r" b="b"/>
              <a:pathLst>
                <a:path w="6407" h="6395" fill="norm" stroke="1" extrusionOk="0">
                  <a:moveTo>
                    <a:pt x="3203" y="1"/>
                  </a:moveTo>
                  <a:cubicBezTo>
                    <a:pt x="1429" y="1"/>
                    <a:pt x="0" y="1430"/>
                    <a:pt x="0" y="3192"/>
                  </a:cubicBezTo>
                  <a:cubicBezTo>
                    <a:pt x="0" y="4966"/>
                    <a:pt x="1429" y="6395"/>
                    <a:pt x="3203" y="6395"/>
                  </a:cubicBezTo>
                  <a:cubicBezTo>
                    <a:pt x="4977" y="6395"/>
                    <a:pt x="6406" y="4966"/>
                    <a:pt x="6406" y="3192"/>
                  </a:cubicBezTo>
                  <a:cubicBezTo>
                    <a:pt x="6406" y="1430"/>
                    <a:pt x="4977" y="1"/>
                    <a:pt x="32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60" name="Google Shape;2760;p59"/>
            <p:cNvSpPr/>
            <p:nvPr/>
          </p:nvSpPr>
          <p:spPr bwMode="auto">
            <a:xfrm>
              <a:off x="3861388" y="2127775"/>
              <a:ext cx="52700" cy="52700"/>
            </a:xfrm>
            <a:custGeom>
              <a:avLst/>
              <a:gdLst/>
              <a:ahLst/>
              <a:cxnLst/>
              <a:rect l="l" t="t" r="r" b="b"/>
              <a:pathLst>
                <a:path w="2108" h="2108" fill="norm" stroke="1" extrusionOk="0">
                  <a:moveTo>
                    <a:pt x="1048" y="0"/>
                  </a:moveTo>
                  <a:cubicBezTo>
                    <a:pt x="477" y="0"/>
                    <a:pt x="0" y="477"/>
                    <a:pt x="0" y="1048"/>
                  </a:cubicBezTo>
                  <a:cubicBezTo>
                    <a:pt x="0" y="1632"/>
                    <a:pt x="477" y="2108"/>
                    <a:pt x="1048" y="2108"/>
                  </a:cubicBezTo>
                  <a:cubicBezTo>
                    <a:pt x="1631" y="2108"/>
                    <a:pt x="2108" y="1632"/>
                    <a:pt x="2108" y="1048"/>
                  </a:cubicBezTo>
                  <a:cubicBezTo>
                    <a:pt x="2108" y="477"/>
                    <a:pt x="1643" y="0"/>
                    <a:pt x="10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61" name="Google Shape;2761;p59"/>
            <p:cNvSpPr/>
            <p:nvPr/>
          </p:nvSpPr>
          <p:spPr bwMode="auto">
            <a:xfrm>
              <a:off x="3951863" y="2487125"/>
              <a:ext cx="88150" cy="82025"/>
            </a:xfrm>
            <a:custGeom>
              <a:avLst/>
              <a:gdLst/>
              <a:ahLst/>
              <a:cxnLst/>
              <a:rect l="l" t="t" r="r" b="b"/>
              <a:pathLst>
                <a:path w="3526" h="3281" fill="norm" stroke="1" extrusionOk="0">
                  <a:moveTo>
                    <a:pt x="1764" y="0"/>
                  </a:moveTo>
                  <a:cubicBezTo>
                    <a:pt x="973" y="0"/>
                    <a:pt x="273" y="573"/>
                    <a:pt x="144" y="1378"/>
                  </a:cubicBezTo>
                  <a:cubicBezTo>
                    <a:pt x="1" y="2271"/>
                    <a:pt x="608" y="3105"/>
                    <a:pt x="1501" y="3260"/>
                  </a:cubicBezTo>
                  <a:cubicBezTo>
                    <a:pt x="1589" y="3274"/>
                    <a:pt x="1676" y="3280"/>
                    <a:pt x="1762" y="3280"/>
                  </a:cubicBezTo>
                  <a:cubicBezTo>
                    <a:pt x="2551" y="3280"/>
                    <a:pt x="3243" y="2708"/>
                    <a:pt x="3382" y="1902"/>
                  </a:cubicBezTo>
                  <a:cubicBezTo>
                    <a:pt x="3525" y="1009"/>
                    <a:pt x="2918" y="164"/>
                    <a:pt x="2025" y="21"/>
                  </a:cubicBezTo>
                  <a:cubicBezTo>
                    <a:pt x="1937" y="7"/>
                    <a:pt x="1850" y="0"/>
                    <a:pt x="1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62" name="Google Shape;2762;p59"/>
            <p:cNvSpPr/>
            <p:nvPr/>
          </p:nvSpPr>
          <p:spPr bwMode="auto">
            <a:xfrm>
              <a:off x="3117838" y="1749699"/>
              <a:ext cx="889425" cy="1324650"/>
            </a:xfrm>
            <a:custGeom>
              <a:avLst/>
              <a:gdLst/>
              <a:ahLst/>
              <a:cxnLst/>
              <a:rect l="l" t="t" r="r" b="b"/>
              <a:pathLst>
                <a:path w="35577" h="52986" fill="norm" stroke="1" extrusionOk="0">
                  <a:moveTo>
                    <a:pt x="34683" y="1348"/>
                  </a:moveTo>
                  <a:lnTo>
                    <a:pt x="24599" y="52045"/>
                  </a:lnTo>
                  <a:lnTo>
                    <a:pt x="870" y="34471"/>
                  </a:lnTo>
                  <a:lnTo>
                    <a:pt x="34683" y="1348"/>
                  </a:lnTo>
                  <a:close/>
                  <a:moveTo>
                    <a:pt x="35223" y="1"/>
                  </a:moveTo>
                  <a:cubicBezTo>
                    <a:pt x="35132" y="1"/>
                    <a:pt x="35042" y="37"/>
                    <a:pt x="34981" y="98"/>
                  </a:cubicBezTo>
                  <a:lnTo>
                    <a:pt x="108" y="34257"/>
                  </a:lnTo>
                  <a:cubicBezTo>
                    <a:pt x="24" y="34328"/>
                    <a:pt x="1" y="34423"/>
                    <a:pt x="1" y="34531"/>
                  </a:cubicBezTo>
                  <a:cubicBezTo>
                    <a:pt x="1" y="34626"/>
                    <a:pt x="60" y="34721"/>
                    <a:pt x="131" y="34781"/>
                  </a:cubicBezTo>
                  <a:lnTo>
                    <a:pt x="24611" y="52926"/>
                  </a:lnTo>
                  <a:cubicBezTo>
                    <a:pt x="24670" y="52950"/>
                    <a:pt x="24754" y="52985"/>
                    <a:pt x="24825" y="52985"/>
                  </a:cubicBezTo>
                  <a:cubicBezTo>
                    <a:pt x="24873" y="52985"/>
                    <a:pt x="24896" y="52961"/>
                    <a:pt x="24956" y="52961"/>
                  </a:cubicBezTo>
                  <a:cubicBezTo>
                    <a:pt x="25063" y="52926"/>
                    <a:pt x="25135" y="52830"/>
                    <a:pt x="25170" y="52711"/>
                  </a:cubicBezTo>
                  <a:lnTo>
                    <a:pt x="35553" y="419"/>
                  </a:lnTo>
                  <a:cubicBezTo>
                    <a:pt x="35576" y="264"/>
                    <a:pt x="35517" y="122"/>
                    <a:pt x="35374" y="38"/>
                  </a:cubicBezTo>
                  <a:cubicBezTo>
                    <a:pt x="35326" y="12"/>
                    <a:pt x="35274" y="1"/>
                    <a:pt x="352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63" name="Google Shape;2763;p59"/>
            <p:cNvSpPr/>
            <p:nvPr/>
          </p:nvSpPr>
          <p:spPr bwMode="auto">
            <a:xfrm>
              <a:off x="3729513" y="1749750"/>
              <a:ext cx="463775" cy="1324600"/>
            </a:xfrm>
            <a:custGeom>
              <a:avLst/>
              <a:gdLst/>
              <a:ahLst/>
              <a:cxnLst/>
              <a:rect l="l" t="t" r="r" b="b"/>
              <a:pathLst>
                <a:path w="18551" h="52984" fill="norm" stroke="1" extrusionOk="0">
                  <a:moveTo>
                    <a:pt x="10716" y="2215"/>
                  </a:moveTo>
                  <a:lnTo>
                    <a:pt x="17813" y="43815"/>
                  </a:lnTo>
                  <a:lnTo>
                    <a:pt x="822" y="52043"/>
                  </a:lnTo>
                  <a:lnTo>
                    <a:pt x="10716" y="2215"/>
                  </a:lnTo>
                  <a:close/>
                  <a:moveTo>
                    <a:pt x="10740" y="1"/>
                  </a:moveTo>
                  <a:cubicBezTo>
                    <a:pt x="10597" y="1"/>
                    <a:pt x="10443" y="96"/>
                    <a:pt x="10419" y="262"/>
                  </a:cubicBezTo>
                  <a:lnTo>
                    <a:pt x="25" y="52567"/>
                  </a:lnTo>
                  <a:cubicBezTo>
                    <a:pt x="1" y="52697"/>
                    <a:pt x="48" y="52828"/>
                    <a:pt x="144" y="52900"/>
                  </a:cubicBezTo>
                  <a:cubicBezTo>
                    <a:pt x="203" y="52948"/>
                    <a:pt x="287" y="52983"/>
                    <a:pt x="358" y="52983"/>
                  </a:cubicBezTo>
                  <a:cubicBezTo>
                    <a:pt x="406" y="52983"/>
                    <a:pt x="465" y="52959"/>
                    <a:pt x="477" y="52936"/>
                  </a:cubicBezTo>
                  <a:lnTo>
                    <a:pt x="18325" y="44304"/>
                  </a:lnTo>
                  <a:cubicBezTo>
                    <a:pt x="18467" y="44244"/>
                    <a:pt x="18551" y="44089"/>
                    <a:pt x="18515" y="43946"/>
                  </a:cubicBezTo>
                  <a:lnTo>
                    <a:pt x="11074" y="274"/>
                  </a:lnTo>
                  <a:cubicBezTo>
                    <a:pt x="11038" y="120"/>
                    <a:pt x="10907" y="1"/>
                    <a:pt x="107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64" name="Google Shape;2764;p59"/>
            <p:cNvSpPr/>
            <p:nvPr/>
          </p:nvSpPr>
          <p:spPr bwMode="auto">
            <a:xfrm>
              <a:off x="3933713" y="1698550"/>
              <a:ext cx="128900" cy="128925"/>
            </a:xfrm>
            <a:custGeom>
              <a:avLst/>
              <a:gdLst/>
              <a:ahLst/>
              <a:cxnLst/>
              <a:rect l="l" t="t" r="r" b="b"/>
              <a:pathLst>
                <a:path w="5156" h="5157" fill="norm" stroke="1" extrusionOk="0">
                  <a:moveTo>
                    <a:pt x="2584" y="1"/>
                  </a:moveTo>
                  <a:cubicBezTo>
                    <a:pt x="1155" y="1"/>
                    <a:pt x="1" y="1144"/>
                    <a:pt x="1" y="2584"/>
                  </a:cubicBezTo>
                  <a:cubicBezTo>
                    <a:pt x="1" y="4013"/>
                    <a:pt x="1155" y="5156"/>
                    <a:pt x="2584" y="5156"/>
                  </a:cubicBezTo>
                  <a:cubicBezTo>
                    <a:pt x="4013" y="5156"/>
                    <a:pt x="5156" y="3989"/>
                    <a:pt x="5156" y="2584"/>
                  </a:cubicBezTo>
                  <a:cubicBezTo>
                    <a:pt x="5156" y="1156"/>
                    <a:pt x="4013" y="1"/>
                    <a:pt x="2584" y="1"/>
                  </a:cubicBezTo>
                  <a:close/>
                </a:path>
              </a:pathLst>
            </a:custGeom>
            <a:solidFill>
              <a:srgbClr val="ABF2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65" name="Google Shape;2765;p59"/>
            <p:cNvSpPr/>
            <p:nvPr/>
          </p:nvSpPr>
          <p:spPr bwMode="auto">
            <a:xfrm>
              <a:off x="3665238" y="3001475"/>
              <a:ext cx="146175" cy="128750"/>
            </a:xfrm>
            <a:custGeom>
              <a:avLst/>
              <a:gdLst/>
              <a:ahLst/>
              <a:cxnLst/>
              <a:rect l="l" t="t" r="r" b="b"/>
              <a:pathLst>
                <a:path w="5847" h="5150" fill="norm" stroke="1" extrusionOk="0">
                  <a:moveTo>
                    <a:pt x="2920" y="0"/>
                  </a:moveTo>
                  <a:cubicBezTo>
                    <a:pt x="2589" y="0"/>
                    <a:pt x="2253" y="64"/>
                    <a:pt x="1929" y="200"/>
                  </a:cubicBezTo>
                  <a:cubicBezTo>
                    <a:pt x="619" y="747"/>
                    <a:pt x="0" y="2259"/>
                    <a:pt x="548" y="3569"/>
                  </a:cubicBezTo>
                  <a:cubicBezTo>
                    <a:pt x="969" y="4555"/>
                    <a:pt x="1923" y="5150"/>
                    <a:pt x="2928" y="5150"/>
                  </a:cubicBezTo>
                  <a:cubicBezTo>
                    <a:pt x="3258" y="5150"/>
                    <a:pt x="3594" y="5086"/>
                    <a:pt x="3917" y="4950"/>
                  </a:cubicBezTo>
                  <a:cubicBezTo>
                    <a:pt x="5239" y="4403"/>
                    <a:pt x="5846" y="2890"/>
                    <a:pt x="5298" y="1581"/>
                  </a:cubicBezTo>
                  <a:cubicBezTo>
                    <a:pt x="4886" y="595"/>
                    <a:pt x="3927" y="0"/>
                    <a:pt x="2920" y="0"/>
                  </a:cubicBezTo>
                  <a:close/>
                </a:path>
              </a:pathLst>
            </a:custGeom>
            <a:solidFill>
              <a:srgbClr val="ABF2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66" name="Google Shape;2766;p59"/>
            <p:cNvSpPr/>
            <p:nvPr/>
          </p:nvSpPr>
          <p:spPr bwMode="auto">
            <a:xfrm>
              <a:off x="3067838" y="2547200"/>
              <a:ext cx="135150" cy="128850"/>
            </a:xfrm>
            <a:custGeom>
              <a:avLst/>
              <a:gdLst/>
              <a:ahLst/>
              <a:cxnLst/>
              <a:rect l="l" t="t" r="r" b="b"/>
              <a:pathLst>
                <a:path w="5406" h="5154" fill="norm" stroke="1" extrusionOk="0">
                  <a:moveTo>
                    <a:pt x="2711" y="0"/>
                  </a:moveTo>
                  <a:cubicBezTo>
                    <a:pt x="1395" y="0"/>
                    <a:pt x="267" y="997"/>
                    <a:pt x="143" y="2333"/>
                  </a:cubicBezTo>
                  <a:cubicBezTo>
                    <a:pt x="0" y="3750"/>
                    <a:pt x="1036" y="5000"/>
                    <a:pt x="2453" y="5143"/>
                  </a:cubicBezTo>
                  <a:cubicBezTo>
                    <a:pt x="2534" y="5150"/>
                    <a:pt x="2615" y="5154"/>
                    <a:pt x="2694" y="5154"/>
                  </a:cubicBezTo>
                  <a:cubicBezTo>
                    <a:pt x="4011" y="5154"/>
                    <a:pt x="5139" y="4157"/>
                    <a:pt x="5263" y="2821"/>
                  </a:cubicBezTo>
                  <a:cubicBezTo>
                    <a:pt x="5406" y="1404"/>
                    <a:pt x="4370" y="154"/>
                    <a:pt x="2953" y="11"/>
                  </a:cubicBezTo>
                  <a:cubicBezTo>
                    <a:pt x="2872" y="4"/>
                    <a:pt x="2791" y="0"/>
                    <a:pt x="2711" y="0"/>
                  </a:cubicBezTo>
                  <a:close/>
                </a:path>
              </a:pathLst>
            </a:custGeom>
            <a:solidFill>
              <a:srgbClr val="ABF2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67" name="Google Shape;2767;p59"/>
            <p:cNvSpPr/>
            <p:nvPr/>
          </p:nvSpPr>
          <p:spPr bwMode="auto">
            <a:xfrm>
              <a:off x="4119738" y="2790649"/>
              <a:ext cx="128925" cy="128625"/>
            </a:xfrm>
            <a:custGeom>
              <a:avLst/>
              <a:gdLst/>
              <a:ahLst/>
              <a:cxnLst/>
              <a:rect l="l" t="t" r="r" b="b"/>
              <a:pathLst>
                <a:path w="5157" h="5145" fill="norm" stroke="1" extrusionOk="0">
                  <a:moveTo>
                    <a:pt x="2585" y="1"/>
                  </a:moveTo>
                  <a:cubicBezTo>
                    <a:pt x="1156" y="1"/>
                    <a:pt x="1" y="1156"/>
                    <a:pt x="1" y="2572"/>
                  </a:cubicBezTo>
                  <a:cubicBezTo>
                    <a:pt x="1" y="4001"/>
                    <a:pt x="1156" y="5144"/>
                    <a:pt x="2585" y="5144"/>
                  </a:cubicBezTo>
                  <a:cubicBezTo>
                    <a:pt x="4013" y="5144"/>
                    <a:pt x="5156" y="3989"/>
                    <a:pt x="5156" y="2572"/>
                  </a:cubicBezTo>
                  <a:cubicBezTo>
                    <a:pt x="5156" y="1144"/>
                    <a:pt x="4013" y="1"/>
                    <a:pt x="2585" y="1"/>
                  </a:cubicBezTo>
                  <a:close/>
                </a:path>
              </a:pathLst>
            </a:custGeom>
            <a:solidFill>
              <a:srgbClr val="ABF2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68" name="Google Shape;2768;p59"/>
            <p:cNvSpPr/>
            <p:nvPr/>
          </p:nvSpPr>
          <p:spPr bwMode="auto">
            <a:xfrm>
              <a:off x="5144288" y="2502225"/>
              <a:ext cx="76825" cy="28000"/>
            </a:xfrm>
            <a:custGeom>
              <a:avLst/>
              <a:gdLst/>
              <a:ahLst/>
              <a:cxnLst/>
              <a:rect l="l" t="t" r="r" b="b"/>
              <a:pathLst>
                <a:path w="3073" h="1120" fill="norm" stroke="1" extrusionOk="0">
                  <a:moveTo>
                    <a:pt x="0" y="0"/>
                  </a:moveTo>
                  <a:lnTo>
                    <a:pt x="0" y="1120"/>
                  </a:lnTo>
                  <a:lnTo>
                    <a:pt x="3072" y="1120"/>
                  </a:lnTo>
                  <a:lnTo>
                    <a:pt x="30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69" name="Google Shape;2769;p59"/>
            <p:cNvSpPr/>
            <p:nvPr/>
          </p:nvSpPr>
          <p:spPr bwMode="auto">
            <a:xfrm>
              <a:off x="2928538" y="3284175"/>
              <a:ext cx="91700" cy="91700"/>
            </a:xfrm>
            <a:custGeom>
              <a:avLst/>
              <a:gdLst/>
              <a:ahLst/>
              <a:cxnLst/>
              <a:rect l="l" t="t" r="r" b="b"/>
              <a:pathLst>
                <a:path w="3668" h="3668" fill="norm" stroke="1" extrusionOk="0">
                  <a:moveTo>
                    <a:pt x="0" y="0"/>
                  </a:moveTo>
                  <a:lnTo>
                    <a:pt x="0" y="3667"/>
                  </a:lnTo>
                  <a:lnTo>
                    <a:pt x="3667" y="3667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70" name="Google Shape;2770;p59"/>
            <p:cNvSpPr/>
            <p:nvPr/>
          </p:nvSpPr>
          <p:spPr bwMode="auto">
            <a:xfrm>
              <a:off x="2902938" y="3335950"/>
              <a:ext cx="64600" cy="64925"/>
            </a:xfrm>
            <a:custGeom>
              <a:avLst/>
              <a:gdLst/>
              <a:ahLst/>
              <a:cxnLst/>
              <a:rect l="l" t="t" r="r" b="b"/>
              <a:pathLst>
                <a:path w="2584" h="2597" fill="norm" stroke="1" extrusionOk="0">
                  <a:moveTo>
                    <a:pt x="0" y="1"/>
                  </a:moveTo>
                  <a:lnTo>
                    <a:pt x="0" y="2596"/>
                  </a:lnTo>
                  <a:lnTo>
                    <a:pt x="2584" y="2596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71" name="Google Shape;2771;p59"/>
            <p:cNvSpPr/>
            <p:nvPr/>
          </p:nvSpPr>
          <p:spPr bwMode="auto">
            <a:xfrm>
              <a:off x="2822863" y="3205000"/>
              <a:ext cx="54200" cy="54175"/>
            </a:xfrm>
            <a:custGeom>
              <a:avLst/>
              <a:gdLst/>
              <a:ahLst/>
              <a:cxnLst/>
              <a:rect l="l" t="t" r="r" b="b"/>
              <a:pathLst>
                <a:path w="2168" h="2167" fill="norm" stroke="1" extrusionOk="0">
                  <a:moveTo>
                    <a:pt x="0" y="0"/>
                  </a:moveTo>
                  <a:lnTo>
                    <a:pt x="0" y="2167"/>
                  </a:lnTo>
                  <a:lnTo>
                    <a:pt x="2167" y="2167"/>
                  </a:lnTo>
                  <a:lnTo>
                    <a:pt x="216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72" name="Google Shape;2772;p59"/>
            <p:cNvSpPr/>
            <p:nvPr/>
          </p:nvSpPr>
          <p:spPr bwMode="auto">
            <a:xfrm>
              <a:off x="3686963" y="4627200"/>
              <a:ext cx="94075" cy="94075"/>
            </a:xfrm>
            <a:custGeom>
              <a:avLst/>
              <a:gdLst/>
              <a:ahLst/>
              <a:cxnLst/>
              <a:rect l="l" t="t" r="r" b="b"/>
              <a:pathLst>
                <a:path w="3763" h="3763" fill="norm" stroke="1" extrusionOk="0">
                  <a:moveTo>
                    <a:pt x="0" y="0"/>
                  </a:moveTo>
                  <a:lnTo>
                    <a:pt x="0" y="3762"/>
                  </a:lnTo>
                  <a:lnTo>
                    <a:pt x="3763" y="3762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73" name="Google Shape;2773;p59"/>
            <p:cNvSpPr/>
            <p:nvPr/>
          </p:nvSpPr>
          <p:spPr bwMode="auto">
            <a:xfrm>
              <a:off x="3750063" y="4473900"/>
              <a:ext cx="48825" cy="48825"/>
            </a:xfrm>
            <a:custGeom>
              <a:avLst/>
              <a:gdLst/>
              <a:ahLst/>
              <a:cxnLst/>
              <a:rect l="l" t="t" r="r" b="b"/>
              <a:pathLst>
                <a:path w="1953" h="1953" fill="norm" stroke="1" extrusionOk="0">
                  <a:moveTo>
                    <a:pt x="0" y="0"/>
                  </a:moveTo>
                  <a:lnTo>
                    <a:pt x="0" y="1953"/>
                  </a:lnTo>
                  <a:lnTo>
                    <a:pt x="1953" y="1953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74" name="Google Shape;2774;p59"/>
            <p:cNvSpPr/>
            <p:nvPr/>
          </p:nvSpPr>
          <p:spPr bwMode="auto">
            <a:xfrm>
              <a:off x="3934013" y="4565275"/>
              <a:ext cx="41400" cy="41100"/>
            </a:xfrm>
            <a:custGeom>
              <a:avLst/>
              <a:gdLst/>
              <a:ahLst/>
              <a:cxnLst/>
              <a:rect l="l" t="t" r="r" b="b"/>
              <a:pathLst>
                <a:path w="1656" h="1644" fill="norm" stroke="1" extrusionOk="0">
                  <a:moveTo>
                    <a:pt x="0" y="1"/>
                  </a:moveTo>
                  <a:lnTo>
                    <a:pt x="0" y="1644"/>
                  </a:lnTo>
                  <a:lnTo>
                    <a:pt x="1655" y="1644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75" name="Google Shape;2775;p59"/>
            <p:cNvSpPr/>
            <p:nvPr/>
          </p:nvSpPr>
          <p:spPr bwMode="auto">
            <a:xfrm>
              <a:off x="3109213" y="1920000"/>
              <a:ext cx="128300" cy="128325"/>
            </a:xfrm>
            <a:custGeom>
              <a:avLst/>
              <a:gdLst/>
              <a:ahLst/>
              <a:cxnLst/>
              <a:rect l="l" t="t" r="r" b="b"/>
              <a:pathLst>
                <a:path w="5132" h="5133" fill="norm" stroke="1" extrusionOk="0">
                  <a:moveTo>
                    <a:pt x="0" y="1"/>
                  </a:moveTo>
                  <a:lnTo>
                    <a:pt x="0" y="5132"/>
                  </a:lnTo>
                  <a:lnTo>
                    <a:pt x="5132" y="5132"/>
                  </a:lnTo>
                  <a:lnTo>
                    <a:pt x="5132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76" name="Google Shape;2776;p59"/>
            <p:cNvSpPr/>
            <p:nvPr/>
          </p:nvSpPr>
          <p:spPr bwMode="auto">
            <a:xfrm>
              <a:off x="3067838" y="2000975"/>
              <a:ext cx="86925" cy="86925"/>
            </a:xfrm>
            <a:custGeom>
              <a:avLst/>
              <a:gdLst/>
              <a:ahLst/>
              <a:cxnLst/>
              <a:rect l="l" t="t" r="r" b="b"/>
              <a:pathLst>
                <a:path w="3477" h="3477" fill="norm" stroke="1" extrusionOk="0">
                  <a:moveTo>
                    <a:pt x="0" y="0"/>
                  </a:moveTo>
                  <a:lnTo>
                    <a:pt x="0" y="3477"/>
                  </a:lnTo>
                  <a:lnTo>
                    <a:pt x="3477" y="3477"/>
                  </a:lnTo>
                  <a:lnTo>
                    <a:pt x="347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77" name="Google Shape;2777;p59"/>
            <p:cNvSpPr/>
            <p:nvPr/>
          </p:nvSpPr>
          <p:spPr bwMode="auto">
            <a:xfrm>
              <a:off x="2968413" y="1870000"/>
              <a:ext cx="80100" cy="80100"/>
            </a:xfrm>
            <a:custGeom>
              <a:avLst/>
              <a:gdLst/>
              <a:ahLst/>
              <a:cxnLst/>
              <a:rect l="l" t="t" r="r" b="b"/>
              <a:pathLst>
                <a:path w="3204" h="3204" fill="norm" stroke="1" extrusionOk="0">
                  <a:moveTo>
                    <a:pt x="1" y="1"/>
                  </a:moveTo>
                  <a:lnTo>
                    <a:pt x="1" y="3203"/>
                  </a:lnTo>
                  <a:lnTo>
                    <a:pt x="3203" y="3203"/>
                  </a:lnTo>
                  <a:lnTo>
                    <a:pt x="320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78" name="Google Shape;2778;p59"/>
            <p:cNvSpPr/>
            <p:nvPr/>
          </p:nvSpPr>
          <p:spPr bwMode="auto">
            <a:xfrm>
              <a:off x="3225888" y="1800950"/>
              <a:ext cx="41700" cy="41700"/>
            </a:xfrm>
            <a:custGeom>
              <a:avLst/>
              <a:gdLst/>
              <a:ahLst/>
              <a:cxnLst/>
              <a:rect l="l" t="t" r="r" b="b"/>
              <a:pathLst>
                <a:path w="1668" h="1668" fill="norm" stroke="1" extrusionOk="0">
                  <a:moveTo>
                    <a:pt x="0" y="0"/>
                  </a:moveTo>
                  <a:lnTo>
                    <a:pt x="0" y="1667"/>
                  </a:lnTo>
                  <a:lnTo>
                    <a:pt x="1667" y="1667"/>
                  </a:lnTo>
                  <a:lnTo>
                    <a:pt x="166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79" name="Google Shape;2779;p59"/>
            <p:cNvSpPr/>
            <p:nvPr/>
          </p:nvSpPr>
          <p:spPr bwMode="auto">
            <a:xfrm>
              <a:off x="4674888" y="1431250"/>
              <a:ext cx="71150" cy="71175"/>
            </a:xfrm>
            <a:custGeom>
              <a:avLst/>
              <a:gdLst/>
              <a:ahLst/>
              <a:cxnLst/>
              <a:rect l="l" t="t" r="r" b="b"/>
              <a:pathLst>
                <a:path w="2846" h="2847" fill="norm" stroke="1" extrusionOk="0">
                  <a:moveTo>
                    <a:pt x="0" y="1"/>
                  </a:moveTo>
                  <a:lnTo>
                    <a:pt x="0" y="2846"/>
                  </a:lnTo>
                  <a:lnTo>
                    <a:pt x="2846" y="2846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80" name="Google Shape;2780;p59"/>
            <p:cNvSpPr/>
            <p:nvPr/>
          </p:nvSpPr>
          <p:spPr bwMode="auto">
            <a:xfrm>
              <a:off x="4721013" y="1473225"/>
              <a:ext cx="80700" cy="80700"/>
            </a:xfrm>
            <a:custGeom>
              <a:avLst/>
              <a:gdLst/>
              <a:ahLst/>
              <a:cxnLst/>
              <a:rect l="l" t="t" r="r" b="b"/>
              <a:pathLst>
                <a:path w="3228" h="3228" fill="norm" stroke="1" extrusionOk="0">
                  <a:moveTo>
                    <a:pt x="1" y="1"/>
                  </a:moveTo>
                  <a:lnTo>
                    <a:pt x="1" y="3227"/>
                  </a:lnTo>
                  <a:lnTo>
                    <a:pt x="3227" y="3227"/>
                  </a:lnTo>
                  <a:lnTo>
                    <a:pt x="3227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81" name="Google Shape;2781;p59"/>
            <p:cNvSpPr/>
            <p:nvPr/>
          </p:nvSpPr>
          <p:spPr bwMode="auto">
            <a:xfrm>
              <a:off x="4839488" y="1449125"/>
              <a:ext cx="43175" cy="43175"/>
            </a:xfrm>
            <a:custGeom>
              <a:avLst/>
              <a:gdLst/>
              <a:ahLst/>
              <a:cxnLst/>
              <a:rect l="l" t="t" r="r" b="b"/>
              <a:pathLst>
                <a:path w="1727" h="1727" fill="norm" stroke="1" extrusionOk="0">
                  <a:moveTo>
                    <a:pt x="0" y="0"/>
                  </a:moveTo>
                  <a:lnTo>
                    <a:pt x="0" y="1727"/>
                  </a:lnTo>
                  <a:lnTo>
                    <a:pt x="1727" y="1727"/>
                  </a:lnTo>
                  <a:lnTo>
                    <a:pt x="17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82" name="Google Shape;2782;p59"/>
            <p:cNvSpPr/>
            <p:nvPr/>
          </p:nvSpPr>
          <p:spPr bwMode="auto">
            <a:xfrm>
              <a:off x="6086063" y="2203075"/>
              <a:ext cx="104800" cy="105100"/>
            </a:xfrm>
            <a:custGeom>
              <a:avLst/>
              <a:gdLst/>
              <a:ahLst/>
              <a:cxnLst/>
              <a:rect l="l" t="t" r="r" b="b"/>
              <a:pathLst>
                <a:path w="4192" h="4204" fill="norm" stroke="1" extrusionOk="0">
                  <a:moveTo>
                    <a:pt x="1" y="1"/>
                  </a:moveTo>
                  <a:lnTo>
                    <a:pt x="1" y="4204"/>
                  </a:lnTo>
                  <a:lnTo>
                    <a:pt x="4192" y="4204"/>
                  </a:lnTo>
                  <a:lnTo>
                    <a:pt x="4192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83" name="Google Shape;2783;p59"/>
            <p:cNvSpPr/>
            <p:nvPr/>
          </p:nvSpPr>
          <p:spPr bwMode="auto">
            <a:xfrm>
              <a:off x="4062588" y="1620875"/>
              <a:ext cx="43500" cy="43475"/>
            </a:xfrm>
            <a:custGeom>
              <a:avLst/>
              <a:gdLst/>
              <a:ahLst/>
              <a:cxnLst/>
              <a:rect l="l" t="t" r="r" b="b"/>
              <a:pathLst>
                <a:path w="1740" h="1739" fill="norm" stroke="1" extrusionOk="0">
                  <a:moveTo>
                    <a:pt x="1" y="0"/>
                  </a:moveTo>
                  <a:lnTo>
                    <a:pt x="1" y="1738"/>
                  </a:lnTo>
                  <a:lnTo>
                    <a:pt x="1739" y="1738"/>
                  </a:lnTo>
                  <a:lnTo>
                    <a:pt x="1739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84" name="Google Shape;2784;p59"/>
            <p:cNvSpPr/>
            <p:nvPr/>
          </p:nvSpPr>
          <p:spPr bwMode="auto">
            <a:xfrm>
              <a:off x="5808225" y="4708788"/>
              <a:ext cx="78000" cy="78025"/>
            </a:xfrm>
            <a:custGeom>
              <a:avLst/>
              <a:gdLst/>
              <a:ahLst/>
              <a:cxnLst/>
              <a:rect l="l" t="t" r="r" b="b"/>
              <a:pathLst>
                <a:path w="3120" h="3121" fill="norm" stroke="1" extrusionOk="0">
                  <a:moveTo>
                    <a:pt x="0" y="1"/>
                  </a:moveTo>
                  <a:lnTo>
                    <a:pt x="0" y="3120"/>
                  </a:lnTo>
                  <a:lnTo>
                    <a:pt x="3120" y="3120"/>
                  </a:lnTo>
                  <a:lnTo>
                    <a:pt x="312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85" name="Google Shape;2785;p59"/>
            <p:cNvSpPr/>
            <p:nvPr/>
          </p:nvSpPr>
          <p:spPr bwMode="auto">
            <a:xfrm>
              <a:off x="5785600" y="4755213"/>
              <a:ext cx="53600" cy="53625"/>
            </a:xfrm>
            <a:custGeom>
              <a:avLst/>
              <a:gdLst/>
              <a:ahLst/>
              <a:cxnLst/>
              <a:rect l="l" t="t" r="r" b="b"/>
              <a:pathLst>
                <a:path w="2144" h="2145" fill="norm" stroke="1" extrusionOk="0">
                  <a:moveTo>
                    <a:pt x="0" y="1"/>
                  </a:moveTo>
                  <a:lnTo>
                    <a:pt x="0" y="2144"/>
                  </a:lnTo>
                  <a:lnTo>
                    <a:pt x="2143" y="2144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86" name="Google Shape;2786;p59"/>
            <p:cNvSpPr/>
            <p:nvPr/>
          </p:nvSpPr>
          <p:spPr bwMode="auto">
            <a:xfrm>
              <a:off x="6611438" y="4502475"/>
              <a:ext cx="89025" cy="89025"/>
            </a:xfrm>
            <a:custGeom>
              <a:avLst/>
              <a:gdLst/>
              <a:ahLst/>
              <a:cxnLst/>
              <a:rect l="l" t="t" r="r" b="b"/>
              <a:pathLst>
                <a:path w="3561" h="3561" fill="norm" stroke="1" extrusionOk="0">
                  <a:moveTo>
                    <a:pt x="0" y="0"/>
                  </a:moveTo>
                  <a:lnTo>
                    <a:pt x="0" y="3560"/>
                  </a:lnTo>
                  <a:lnTo>
                    <a:pt x="3560" y="3560"/>
                  </a:lnTo>
                  <a:lnTo>
                    <a:pt x="3560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87" name="Google Shape;2787;p59"/>
            <p:cNvSpPr/>
            <p:nvPr/>
          </p:nvSpPr>
          <p:spPr bwMode="auto">
            <a:xfrm>
              <a:off x="6491188" y="4601300"/>
              <a:ext cx="37225" cy="37225"/>
            </a:xfrm>
            <a:custGeom>
              <a:avLst/>
              <a:gdLst/>
              <a:ahLst/>
              <a:cxnLst/>
              <a:rect l="l" t="t" r="r" b="b"/>
              <a:pathLst>
                <a:path w="1489" h="1489" fill="norm" stroke="1" extrusionOk="0">
                  <a:moveTo>
                    <a:pt x="0" y="0"/>
                  </a:moveTo>
                  <a:lnTo>
                    <a:pt x="0" y="1489"/>
                  </a:lnTo>
                  <a:lnTo>
                    <a:pt x="1488" y="1489"/>
                  </a:lnTo>
                  <a:lnTo>
                    <a:pt x="1488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88" name="Google Shape;2788;p59"/>
            <p:cNvSpPr/>
            <p:nvPr/>
          </p:nvSpPr>
          <p:spPr bwMode="auto">
            <a:xfrm>
              <a:off x="6177437" y="1467875"/>
              <a:ext cx="101225" cy="101225"/>
            </a:xfrm>
            <a:custGeom>
              <a:avLst/>
              <a:gdLst/>
              <a:ahLst/>
              <a:cxnLst/>
              <a:rect l="l" t="t" r="r" b="b"/>
              <a:pathLst>
                <a:path w="4049" h="4049" fill="norm" stroke="1" extrusionOk="0">
                  <a:moveTo>
                    <a:pt x="1" y="0"/>
                  </a:moveTo>
                  <a:lnTo>
                    <a:pt x="1" y="4048"/>
                  </a:lnTo>
                  <a:lnTo>
                    <a:pt x="4049" y="4048"/>
                  </a:lnTo>
                  <a:lnTo>
                    <a:pt x="4049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89" name="Google Shape;2789;p59"/>
            <p:cNvSpPr/>
            <p:nvPr/>
          </p:nvSpPr>
          <p:spPr bwMode="auto">
            <a:xfrm>
              <a:off x="6124763" y="1544975"/>
              <a:ext cx="79500" cy="79775"/>
            </a:xfrm>
            <a:custGeom>
              <a:avLst/>
              <a:gdLst/>
              <a:ahLst/>
              <a:cxnLst/>
              <a:rect l="l" t="t" r="r" b="b"/>
              <a:pathLst>
                <a:path w="3180" h="3191" fill="norm" stroke="1" extrusionOk="0">
                  <a:moveTo>
                    <a:pt x="0" y="0"/>
                  </a:moveTo>
                  <a:lnTo>
                    <a:pt x="0" y="3191"/>
                  </a:lnTo>
                  <a:lnTo>
                    <a:pt x="3179" y="3191"/>
                  </a:lnTo>
                  <a:lnTo>
                    <a:pt x="3179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90" name="Google Shape;2790;p59"/>
            <p:cNvSpPr/>
            <p:nvPr/>
          </p:nvSpPr>
          <p:spPr bwMode="auto">
            <a:xfrm>
              <a:off x="6040238" y="1477700"/>
              <a:ext cx="51800" cy="51800"/>
            </a:xfrm>
            <a:custGeom>
              <a:avLst/>
              <a:gdLst/>
              <a:ahLst/>
              <a:cxnLst/>
              <a:rect l="l" t="t" r="r" b="b"/>
              <a:pathLst>
                <a:path w="2072" h="2072" fill="norm" stroke="1" extrusionOk="0">
                  <a:moveTo>
                    <a:pt x="0" y="0"/>
                  </a:moveTo>
                  <a:lnTo>
                    <a:pt x="0" y="2072"/>
                  </a:lnTo>
                  <a:lnTo>
                    <a:pt x="2072" y="2072"/>
                  </a:lnTo>
                  <a:lnTo>
                    <a:pt x="2072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791" name="Google Shape;2791;p59"/>
            <p:cNvSpPr/>
            <p:nvPr/>
          </p:nvSpPr>
          <p:spPr bwMode="auto">
            <a:xfrm>
              <a:off x="6287288" y="14086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fill="norm" stroke="1" extrusionOk="0">
                  <a:moveTo>
                    <a:pt x="0" y="0"/>
                  </a:moveTo>
                  <a:lnTo>
                    <a:pt x="0" y="1369"/>
                  </a:lnTo>
                  <a:lnTo>
                    <a:pt x="1369" y="1369"/>
                  </a:lnTo>
                  <a:lnTo>
                    <a:pt x="1369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2792" name="Google Shape;2792;p59"/>
            <p:cNvGrpSpPr/>
            <p:nvPr/>
          </p:nvGrpSpPr>
          <p:grpSpPr bwMode="auto">
            <a:xfrm flipH="1">
              <a:off x="3039350" y="3493937"/>
              <a:ext cx="850753" cy="850724"/>
              <a:chOff x="780950" y="891300"/>
              <a:chExt cx="727575" cy="727550"/>
            </a:xfrm>
          </p:grpSpPr>
          <p:sp>
            <p:nvSpPr>
              <p:cNvPr id="2793" name="Google Shape;2793;p59"/>
              <p:cNvSpPr/>
              <p:nvPr/>
            </p:nvSpPr>
            <p:spPr bwMode="auto">
              <a:xfrm>
                <a:off x="1354900" y="976875"/>
                <a:ext cx="153625" cy="278200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1128" fill="norm" stroke="1" extrusionOk="0">
                    <a:moveTo>
                      <a:pt x="952" y="1"/>
                    </a:moveTo>
                    <a:lnTo>
                      <a:pt x="1" y="1123"/>
                    </a:lnTo>
                    <a:cubicBezTo>
                      <a:pt x="2968" y="3615"/>
                      <a:pt x="4661" y="7286"/>
                      <a:pt x="4661" y="11128"/>
                    </a:cubicBezTo>
                    <a:lnTo>
                      <a:pt x="6144" y="11128"/>
                    </a:lnTo>
                    <a:cubicBezTo>
                      <a:pt x="6144" y="6829"/>
                      <a:pt x="4261" y="2759"/>
                      <a:pt x="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794" name="Google Shape;2794;p59"/>
              <p:cNvSpPr/>
              <p:nvPr/>
            </p:nvSpPr>
            <p:spPr bwMode="auto">
              <a:xfrm>
                <a:off x="1410075" y="1329250"/>
                <a:ext cx="88925" cy="137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5517" fill="norm" stroke="1" extrusionOk="0">
                    <a:moveTo>
                      <a:pt x="2130" y="0"/>
                    </a:moveTo>
                    <a:cubicBezTo>
                      <a:pt x="1750" y="1693"/>
                      <a:pt x="1027" y="3272"/>
                      <a:pt x="0" y="4660"/>
                    </a:cubicBezTo>
                    <a:lnTo>
                      <a:pt x="1198" y="5516"/>
                    </a:lnTo>
                    <a:cubicBezTo>
                      <a:pt x="2321" y="3957"/>
                      <a:pt x="3120" y="2226"/>
                      <a:pt x="3557" y="343"/>
                    </a:cubicBezTo>
                    <a:lnTo>
                      <a:pt x="21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795" name="Google Shape;2795;p59"/>
              <p:cNvSpPr/>
              <p:nvPr/>
            </p:nvSpPr>
            <p:spPr bwMode="auto">
              <a:xfrm>
                <a:off x="888900" y="1488075"/>
                <a:ext cx="437975" cy="130775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5231" fill="norm" stroke="1" extrusionOk="0">
                    <a:moveTo>
                      <a:pt x="1027" y="0"/>
                    </a:moveTo>
                    <a:lnTo>
                      <a:pt x="0" y="1046"/>
                    </a:lnTo>
                    <a:cubicBezTo>
                      <a:pt x="2739" y="3766"/>
                      <a:pt x="6372" y="5231"/>
                      <a:pt x="10233" y="5231"/>
                    </a:cubicBezTo>
                    <a:cubicBezTo>
                      <a:pt x="12801" y="5231"/>
                      <a:pt x="15312" y="4565"/>
                      <a:pt x="17518" y="3291"/>
                    </a:cubicBezTo>
                    <a:lnTo>
                      <a:pt x="16796" y="2016"/>
                    </a:lnTo>
                    <a:cubicBezTo>
                      <a:pt x="14818" y="3158"/>
                      <a:pt x="12535" y="3785"/>
                      <a:pt x="10233" y="3785"/>
                    </a:cubicBezTo>
                    <a:cubicBezTo>
                      <a:pt x="6753" y="3785"/>
                      <a:pt x="3500" y="2454"/>
                      <a:pt x="10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796" name="Google Shape;2796;p59"/>
              <p:cNvSpPr/>
              <p:nvPr/>
            </p:nvSpPr>
            <p:spPr bwMode="auto">
              <a:xfrm>
                <a:off x="780950" y="999700"/>
                <a:ext cx="131750" cy="397575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15903" fill="norm" stroke="1" extrusionOk="0">
                    <a:moveTo>
                      <a:pt x="4223" y="1"/>
                    </a:moveTo>
                    <a:cubicBezTo>
                      <a:pt x="1484" y="2721"/>
                      <a:pt x="1" y="6392"/>
                      <a:pt x="1" y="10272"/>
                    </a:cubicBezTo>
                    <a:cubicBezTo>
                      <a:pt x="1" y="12193"/>
                      <a:pt x="381" y="14095"/>
                      <a:pt x="1142" y="15902"/>
                    </a:cubicBezTo>
                    <a:lnTo>
                      <a:pt x="2492" y="15332"/>
                    </a:lnTo>
                    <a:cubicBezTo>
                      <a:pt x="1808" y="13715"/>
                      <a:pt x="1465" y="12003"/>
                      <a:pt x="1465" y="10234"/>
                    </a:cubicBezTo>
                    <a:cubicBezTo>
                      <a:pt x="1465" y="6772"/>
                      <a:pt x="2816" y="3482"/>
                      <a:pt x="5269" y="1009"/>
                    </a:cubicBezTo>
                    <a:lnTo>
                      <a:pt x="42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797" name="Google Shape;2797;p59"/>
              <p:cNvSpPr/>
              <p:nvPr/>
            </p:nvSpPr>
            <p:spPr bwMode="auto">
              <a:xfrm>
                <a:off x="976875" y="891300"/>
                <a:ext cx="16692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6677" h="2930" fill="norm" stroke="1" extrusionOk="0">
                    <a:moveTo>
                      <a:pt x="6676" y="0"/>
                    </a:moveTo>
                    <a:cubicBezTo>
                      <a:pt x="4356" y="0"/>
                      <a:pt x="2054" y="571"/>
                      <a:pt x="0" y="1617"/>
                    </a:cubicBezTo>
                    <a:lnTo>
                      <a:pt x="685" y="2929"/>
                    </a:lnTo>
                    <a:cubicBezTo>
                      <a:pt x="2549" y="1959"/>
                      <a:pt x="4565" y="1484"/>
                      <a:pt x="6676" y="1484"/>
                    </a:cubicBezTo>
                    <a:lnTo>
                      <a:pt x="66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798" name="Google Shape;2798;p59"/>
              <p:cNvSpPr/>
              <p:nvPr/>
            </p:nvSpPr>
            <p:spPr bwMode="auto">
              <a:xfrm>
                <a:off x="922175" y="1033000"/>
                <a:ext cx="444650" cy="444625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17785" fill="norm" stroke="1" extrusionOk="0">
                    <a:moveTo>
                      <a:pt x="8902" y="0"/>
                    </a:moveTo>
                    <a:cubicBezTo>
                      <a:pt x="3976" y="0"/>
                      <a:pt x="1" y="3976"/>
                      <a:pt x="1" y="8883"/>
                    </a:cubicBezTo>
                    <a:cubicBezTo>
                      <a:pt x="1" y="13790"/>
                      <a:pt x="3976" y="17785"/>
                      <a:pt x="8902" y="17785"/>
                    </a:cubicBezTo>
                    <a:cubicBezTo>
                      <a:pt x="13810" y="17785"/>
                      <a:pt x="17785" y="13790"/>
                      <a:pt x="17785" y="8883"/>
                    </a:cubicBezTo>
                    <a:cubicBezTo>
                      <a:pt x="17785" y="3976"/>
                      <a:pt x="13810" y="0"/>
                      <a:pt x="89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799" name="Google Shape;2799;p59"/>
              <p:cNvSpPr/>
              <p:nvPr/>
            </p:nvSpPr>
            <p:spPr bwMode="auto">
              <a:xfrm flipH="1">
                <a:off x="1028700" y="1107650"/>
                <a:ext cx="233500" cy="287725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11509" fill="norm" stroke="1" extrusionOk="0">
                    <a:moveTo>
                      <a:pt x="4109" y="3082"/>
                    </a:moveTo>
                    <a:lnTo>
                      <a:pt x="4109" y="4927"/>
                    </a:lnTo>
                    <a:cubicBezTo>
                      <a:pt x="3976" y="4927"/>
                      <a:pt x="3843" y="4927"/>
                      <a:pt x="3728" y="4946"/>
                    </a:cubicBezTo>
                    <a:cubicBezTo>
                      <a:pt x="3614" y="4965"/>
                      <a:pt x="3500" y="4965"/>
                      <a:pt x="3405" y="4965"/>
                    </a:cubicBezTo>
                    <a:cubicBezTo>
                      <a:pt x="2949" y="4965"/>
                      <a:pt x="2606" y="4870"/>
                      <a:pt x="2397" y="4737"/>
                    </a:cubicBezTo>
                    <a:cubicBezTo>
                      <a:pt x="2188" y="4585"/>
                      <a:pt x="2074" y="4375"/>
                      <a:pt x="2074" y="4147"/>
                    </a:cubicBezTo>
                    <a:cubicBezTo>
                      <a:pt x="2074" y="4014"/>
                      <a:pt x="2112" y="3900"/>
                      <a:pt x="2188" y="3805"/>
                    </a:cubicBezTo>
                    <a:cubicBezTo>
                      <a:pt x="2264" y="3691"/>
                      <a:pt x="2359" y="3557"/>
                      <a:pt x="2511" y="3481"/>
                    </a:cubicBezTo>
                    <a:cubicBezTo>
                      <a:pt x="2663" y="3348"/>
                      <a:pt x="2873" y="3291"/>
                      <a:pt x="3139" y="3215"/>
                    </a:cubicBezTo>
                    <a:cubicBezTo>
                      <a:pt x="3405" y="3139"/>
                      <a:pt x="3728" y="3120"/>
                      <a:pt x="4109" y="3082"/>
                    </a:cubicBezTo>
                    <a:close/>
                    <a:moveTo>
                      <a:pt x="6030" y="6277"/>
                    </a:moveTo>
                    <a:cubicBezTo>
                      <a:pt x="6563" y="6277"/>
                      <a:pt x="6943" y="6373"/>
                      <a:pt x="7171" y="6544"/>
                    </a:cubicBezTo>
                    <a:cubicBezTo>
                      <a:pt x="7438" y="6715"/>
                      <a:pt x="7552" y="6943"/>
                      <a:pt x="7552" y="7228"/>
                    </a:cubicBezTo>
                    <a:cubicBezTo>
                      <a:pt x="7552" y="7400"/>
                      <a:pt x="7514" y="7571"/>
                      <a:pt x="7438" y="7704"/>
                    </a:cubicBezTo>
                    <a:cubicBezTo>
                      <a:pt x="7361" y="7875"/>
                      <a:pt x="7247" y="7989"/>
                      <a:pt x="7057" y="8103"/>
                    </a:cubicBezTo>
                    <a:cubicBezTo>
                      <a:pt x="6867" y="8237"/>
                      <a:pt x="6658" y="8332"/>
                      <a:pt x="6372" y="8389"/>
                    </a:cubicBezTo>
                    <a:cubicBezTo>
                      <a:pt x="6087" y="8465"/>
                      <a:pt x="5745" y="8522"/>
                      <a:pt x="5345" y="8541"/>
                    </a:cubicBezTo>
                    <a:lnTo>
                      <a:pt x="5326" y="8541"/>
                    </a:lnTo>
                    <a:lnTo>
                      <a:pt x="5326" y="6334"/>
                    </a:lnTo>
                    <a:cubicBezTo>
                      <a:pt x="5440" y="6334"/>
                      <a:pt x="5554" y="6334"/>
                      <a:pt x="5688" y="6296"/>
                    </a:cubicBezTo>
                    <a:cubicBezTo>
                      <a:pt x="5802" y="6277"/>
                      <a:pt x="5916" y="6277"/>
                      <a:pt x="6030" y="6277"/>
                    </a:cubicBezTo>
                    <a:close/>
                    <a:moveTo>
                      <a:pt x="4109" y="1"/>
                    </a:moveTo>
                    <a:lnTo>
                      <a:pt x="4109" y="1560"/>
                    </a:lnTo>
                    <a:cubicBezTo>
                      <a:pt x="3424" y="1598"/>
                      <a:pt x="2835" y="1693"/>
                      <a:pt x="2359" y="1846"/>
                    </a:cubicBezTo>
                    <a:cubicBezTo>
                      <a:pt x="1883" y="2017"/>
                      <a:pt x="1503" y="2226"/>
                      <a:pt x="1180" y="2473"/>
                    </a:cubicBezTo>
                    <a:cubicBezTo>
                      <a:pt x="894" y="2701"/>
                      <a:pt x="685" y="2987"/>
                      <a:pt x="552" y="3310"/>
                    </a:cubicBezTo>
                    <a:cubicBezTo>
                      <a:pt x="419" y="3614"/>
                      <a:pt x="362" y="3938"/>
                      <a:pt x="362" y="4261"/>
                    </a:cubicBezTo>
                    <a:cubicBezTo>
                      <a:pt x="362" y="4604"/>
                      <a:pt x="457" y="4946"/>
                      <a:pt x="590" y="5231"/>
                    </a:cubicBezTo>
                    <a:cubicBezTo>
                      <a:pt x="742" y="5517"/>
                      <a:pt x="951" y="5745"/>
                      <a:pt x="1218" y="5935"/>
                    </a:cubicBezTo>
                    <a:cubicBezTo>
                      <a:pt x="1446" y="6144"/>
                      <a:pt x="1750" y="6277"/>
                      <a:pt x="2093" y="6373"/>
                    </a:cubicBezTo>
                    <a:cubicBezTo>
                      <a:pt x="2416" y="6468"/>
                      <a:pt x="2777" y="6525"/>
                      <a:pt x="3139" y="6525"/>
                    </a:cubicBezTo>
                    <a:cubicBezTo>
                      <a:pt x="3310" y="6525"/>
                      <a:pt x="3443" y="6525"/>
                      <a:pt x="3614" y="6487"/>
                    </a:cubicBezTo>
                    <a:cubicBezTo>
                      <a:pt x="3748" y="6487"/>
                      <a:pt x="3938" y="6468"/>
                      <a:pt x="4109" y="6449"/>
                    </a:cubicBezTo>
                    <a:lnTo>
                      <a:pt x="4109" y="8484"/>
                    </a:lnTo>
                    <a:cubicBezTo>
                      <a:pt x="3805" y="8465"/>
                      <a:pt x="3500" y="8446"/>
                      <a:pt x="3215" y="8370"/>
                    </a:cubicBezTo>
                    <a:cubicBezTo>
                      <a:pt x="2930" y="8332"/>
                      <a:pt x="2644" y="8256"/>
                      <a:pt x="2378" y="8160"/>
                    </a:cubicBezTo>
                    <a:cubicBezTo>
                      <a:pt x="2112" y="8065"/>
                      <a:pt x="1845" y="7970"/>
                      <a:pt x="1598" y="7856"/>
                    </a:cubicBezTo>
                    <a:cubicBezTo>
                      <a:pt x="1332" y="7723"/>
                      <a:pt x="1085" y="7609"/>
                      <a:pt x="837" y="7476"/>
                    </a:cubicBezTo>
                    <a:lnTo>
                      <a:pt x="0" y="8769"/>
                    </a:lnTo>
                    <a:cubicBezTo>
                      <a:pt x="571" y="9073"/>
                      <a:pt x="1180" y="9340"/>
                      <a:pt x="1902" y="9549"/>
                    </a:cubicBezTo>
                    <a:cubicBezTo>
                      <a:pt x="2587" y="9777"/>
                      <a:pt x="3348" y="9891"/>
                      <a:pt x="4166" y="9929"/>
                    </a:cubicBezTo>
                    <a:lnTo>
                      <a:pt x="4166" y="11508"/>
                    </a:lnTo>
                    <a:lnTo>
                      <a:pt x="5402" y="11508"/>
                    </a:lnTo>
                    <a:lnTo>
                      <a:pt x="5402" y="9910"/>
                    </a:lnTo>
                    <a:cubicBezTo>
                      <a:pt x="6011" y="9891"/>
                      <a:pt x="6563" y="9777"/>
                      <a:pt x="7038" y="9625"/>
                    </a:cubicBezTo>
                    <a:cubicBezTo>
                      <a:pt x="7514" y="9454"/>
                      <a:pt x="7932" y="9264"/>
                      <a:pt x="8274" y="9016"/>
                    </a:cubicBezTo>
                    <a:cubicBezTo>
                      <a:pt x="8598" y="8750"/>
                      <a:pt x="8864" y="8465"/>
                      <a:pt x="9054" y="8103"/>
                    </a:cubicBezTo>
                    <a:cubicBezTo>
                      <a:pt x="9245" y="7780"/>
                      <a:pt x="9340" y="7362"/>
                      <a:pt x="9340" y="6943"/>
                    </a:cubicBezTo>
                    <a:cubicBezTo>
                      <a:pt x="9340" y="6582"/>
                      <a:pt x="9264" y="6277"/>
                      <a:pt x="9149" y="5992"/>
                    </a:cubicBezTo>
                    <a:cubicBezTo>
                      <a:pt x="9016" y="5726"/>
                      <a:pt x="8845" y="5460"/>
                      <a:pt x="8579" y="5269"/>
                    </a:cubicBezTo>
                    <a:cubicBezTo>
                      <a:pt x="8351" y="5079"/>
                      <a:pt x="8027" y="4946"/>
                      <a:pt x="7647" y="4832"/>
                    </a:cubicBezTo>
                    <a:cubicBezTo>
                      <a:pt x="7266" y="4699"/>
                      <a:pt x="6848" y="4661"/>
                      <a:pt x="6372" y="4661"/>
                    </a:cubicBezTo>
                    <a:cubicBezTo>
                      <a:pt x="6201" y="4661"/>
                      <a:pt x="6030" y="4661"/>
                      <a:pt x="5878" y="4680"/>
                    </a:cubicBezTo>
                    <a:cubicBezTo>
                      <a:pt x="5707" y="4699"/>
                      <a:pt x="5535" y="4699"/>
                      <a:pt x="5364" y="4737"/>
                    </a:cubicBezTo>
                    <a:lnTo>
                      <a:pt x="5364" y="3063"/>
                    </a:lnTo>
                    <a:cubicBezTo>
                      <a:pt x="5821" y="3139"/>
                      <a:pt x="6258" y="3215"/>
                      <a:pt x="6658" y="3329"/>
                    </a:cubicBezTo>
                    <a:cubicBezTo>
                      <a:pt x="7057" y="3443"/>
                      <a:pt x="7419" y="3595"/>
                      <a:pt x="7780" y="3729"/>
                    </a:cubicBezTo>
                    <a:lnTo>
                      <a:pt x="8484" y="2397"/>
                    </a:lnTo>
                    <a:cubicBezTo>
                      <a:pt x="8027" y="2207"/>
                      <a:pt x="7533" y="2036"/>
                      <a:pt x="7019" y="1903"/>
                    </a:cubicBezTo>
                    <a:cubicBezTo>
                      <a:pt x="6487" y="1750"/>
                      <a:pt x="5916" y="1655"/>
                      <a:pt x="5345" y="1617"/>
                    </a:cubicBezTo>
                    <a:lnTo>
                      <a:pt x="53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</p:grpSp>
      <p:cxnSp>
        <p:nvCxnSpPr>
          <p:cNvPr id="2800" name="Google Shape;2800;p59"/>
          <p:cNvCxnSpPr>
            <a:cxnSpLocks/>
            <a:stCxn id="2641" idx="1"/>
          </p:cNvCxnSpPr>
          <p:nvPr/>
        </p:nvCxnSpPr>
        <p:spPr bwMode="auto">
          <a:xfrm rot="10799990" flipH="0" flipV="1">
            <a:off x="5739404" y="1701474"/>
            <a:ext cx="1328699" cy="56579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01" name="Google Shape;2801;p59"/>
          <p:cNvCxnSpPr>
            <a:cxnSpLocks/>
            <a:stCxn id="2639" idx="3"/>
          </p:cNvCxnSpPr>
          <p:nvPr/>
        </p:nvCxnSpPr>
        <p:spPr bwMode="auto">
          <a:xfrm>
            <a:off x="2076300" y="1701475"/>
            <a:ext cx="1454100" cy="7473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02" name="Google Shape;2802;p59"/>
          <p:cNvCxnSpPr>
            <a:cxnSpLocks/>
            <a:stCxn id="2643" idx="3"/>
          </p:cNvCxnSpPr>
          <p:nvPr/>
        </p:nvCxnSpPr>
        <p:spPr bwMode="auto">
          <a:xfrm>
            <a:off x="2076300" y="3393275"/>
            <a:ext cx="1013700" cy="5454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03" name="Google Shape;2803;p59"/>
          <p:cNvCxnSpPr>
            <a:cxnSpLocks/>
            <a:stCxn id="2644" idx="1"/>
          </p:cNvCxnSpPr>
          <p:nvPr/>
        </p:nvCxnSpPr>
        <p:spPr bwMode="auto">
          <a:xfrm rot="10799990" flipH="0" flipV="1">
            <a:off x="6542804" y="3393274"/>
            <a:ext cx="525299" cy="40919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808" name="Google Shape;2808;p60"/>
          <p:cNvGrpSpPr/>
          <p:nvPr/>
        </p:nvGrpSpPr>
        <p:grpSpPr bwMode="auto">
          <a:xfrm>
            <a:off x="1125377" y="1437244"/>
            <a:ext cx="1356168" cy="1296943"/>
            <a:chOff x="7658541" y="1129280"/>
            <a:chExt cx="1055138" cy="1009059"/>
          </a:xfrm>
        </p:grpSpPr>
        <p:sp>
          <p:nvSpPr>
            <p:cNvPr id="2809" name="Google Shape;2809;p60"/>
            <p:cNvSpPr/>
            <p:nvPr/>
          </p:nvSpPr>
          <p:spPr bwMode="auto">
            <a:xfrm>
              <a:off x="7658541" y="1180883"/>
              <a:ext cx="998920" cy="957455"/>
            </a:xfrm>
            <a:custGeom>
              <a:avLst/>
              <a:gdLst/>
              <a:ahLst/>
              <a:cxnLst/>
              <a:rect l="l" t="t" r="r" b="b"/>
              <a:pathLst>
                <a:path w="36160" h="34659" fill="norm" stroke="1" extrusionOk="0">
                  <a:moveTo>
                    <a:pt x="4003" y="0"/>
                  </a:moveTo>
                  <a:cubicBezTo>
                    <a:pt x="1802" y="0"/>
                    <a:pt x="0" y="1802"/>
                    <a:pt x="0" y="4003"/>
                  </a:cubicBezTo>
                  <a:lnTo>
                    <a:pt x="0" y="30656"/>
                  </a:lnTo>
                  <a:cubicBezTo>
                    <a:pt x="0" y="32857"/>
                    <a:pt x="1802" y="34659"/>
                    <a:pt x="4003" y="34659"/>
                  </a:cubicBezTo>
                  <a:lnTo>
                    <a:pt x="32157" y="34659"/>
                  </a:lnTo>
                  <a:cubicBezTo>
                    <a:pt x="34358" y="34659"/>
                    <a:pt x="36160" y="32857"/>
                    <a:pt x="36160" y="30656"/>
                  </a:cubicBezTo>
                  <a:lnTo>
                    <a:pt x="36160" y="4003"/>
                  </a:lnTo>
                  <a:cubicBezTo>
                    <a:pt x="36160" y="1802"/>
                    <a:pt x="34358" y="0"/>
                    <a:pt x="321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10" name="Google Shape;2810;p60"/>
            <p:cNvSpPr/>
            <p:nvPr/>
          </p:nvSpPr>
          <p:spPr bwMode="auto">
            <a:xfrm>
              <a:off x="7713820" y="1129280"/>
              <a:ext cx="999859" cy="957455"/>
            </a:xfrm>
            <a:custGeom>
              <a:avLst/>
              <a:gdLst/>
              <a:ahLst/>
              <a:cxnLst/>
              <a:rect l="l" t="t" r="r" b="b"/>
              <a:pathLst>
                <a:path w="36194" h="34659" fill="norm" stroke="1" extrusionOk="0">
                  <a:moveTo>
                    <a:pt x="4004" y="0"/>
                  </a:moveTo>
                  <a:cubicBezTo>
                    <a:pt x="1802" y="0"/>
                    <a:pt x="1" y="1802"/>
                    <a:pt x="1" y="4003"/>
                  </a:cubicBezTo>
                  <a:lnTo>
                    <a:pt x="1" y="30656"/>
                  </a:lnTo>
                  <a:cubicBezTo>
                    <a:pt x="1" y="32857"/>
                    <a:pt x="1802" y="34659"/>
                    <a:pt x="4004" y="34659"/>
                  </a:cubicBezTo>
                  <a:lnTo>
                    <a:pt x="32157" y="34659"/>
                  </a:lnTo>
                  <a:cubicBezTo>
                    <a:pt x="34392" y="34659"/>
                    <a:pt x="36193" y="32857"/>
                    <a:pt x="36160" y="30656"/>
                  </a:cubicBezTo>
                  <a:lnTo>
                    <a:pt x="36160" y="4003"/>
                  </a:lnTo>
                  <a:cubicBezTo>
                    <a:pt x="36160" y="1768"/>
                    <a:pt x="34359" y="0"/>
                    <a:pt x="321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2811" name="Google Shape;2811;p60"/>
          <p:cNvSpPr/>
          <p:nvPr/>
        </p:nvSpPr>
        <p:spPr bwMode="auto">
          <a:xfrm rot="5400000" flipH="1">
            <a:off x="1322988" y="1528596"/>
            <a:ext cx="1038299" cy="1038299"/>
          </a:xfrm>
          <a:prstGeom prst="donut">
            <a:avLst>
              <a:gd name="adj" fmla="val 1432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812" name="Google Shape;2812;p60"/>
          <p:cNvSpPr/>
          <p:nvPr/>
        </p:nvSpPr>
        <p:spPr bwMode="auto">
          <a:xfrm rot="5400000" flipH="1">
            <a:off x="1322988" y="1528596"/>
            <a:ext cx="1038299" cy="1038299"/>
          </a:xfrm>
          <a:prstGeom prst="blockArc">
            <a:avLst>
              <a:gd name="adj1" fmla="val 16219913"/>
              <a:gd name="adj2" fmla="val 2675"/>
              <a:gd name="adj3" fmla="val 1441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813" name="Google Shape;2813;p60"/>
          <p:cNvSpPr txBox="1"/>
          <p:nvPr>
            <p:ph type="title"/>
          </p:nvPr>
        </p:nvSpPr>
        <p:spPr bwMode="auto">
          <a:xfrm>
            <a:off x="713100" y="2909109"/>
            <a:ext cx="22581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/>
              <a:t>Client Consult</a:t>
            </a:r>
            <a:endParaRPr sz="2400"/>
          </a:p>
        </p:txBody>
      </p:sp>
      <p:sp>
        <p:nvSpPr>
          <p:cNvPr id="2814" name="Google Shape;2814;p60"/>
          <p:cNvSpPr txBox="1"/>
          <p:nvPr>
            <p:ph type="subTitle" idx="1"/>
          </p:nvPr>
        </p:nvSpPr>
        <p:spPr bwMode="auto">
          <a:xfrm>
            <a:off x="713100" y="3563591"/>
            <a:ext cx="22581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Stub Resolver</a:t>
            </a:r>
            <a:endParaRPr lang="en"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Cache</a:t>
            </a:r>
            <a:endParaRPr/>
          </a:p>
        </p:txBody>
      </p:sp>
      <p:sp>
        <p:nvSpPr>
          <p:cNvPr id="2815" name="Google Shape;2815;p60"/>
          <p:cNvSpPr txBox="1"/>
          <p:nvPr>
            <p:ph type="title" idx="2"/>
          </p:nvPr>
        </p:nvSpPr>
        <p:spPr bwMode="auto">
          <a:xfrm flipH="0" flipV="0">
            <a:off x="3109204" y="2896069"/>
            <a:ext cx="2925591" cy="667499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/>
              <a:t>Local DNS Server</a:t>
            </a:r>
            <a:endParaRPr sz="2400"/>
          </a:p>
        </p:txBody>
      </p:sp>
      <p:sp>
        <p:nvSpPr>
          <p:cNvPr id="2816" name="Google Shape;2816;p60"/>
          <p:cNvSpPr txBox="1"/>
          <p:nvPr>
            <p:ph type="subTitle" idx="3"/>
          </p:nvPr>
        </p:nvSpPr>
        <p:spPr bwMode="auto">
          <a:xfrm>
            <a:off x="3442950" y="3475378"/>
            <a:ext cx="22581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Recursive Server</a:t>
            </a:r>
            <a:endParaRPr/>
          </a:p>
        </p:txBody>
      </p:sp>
      <p:sp>
        <p:nvSpPr>
          <p:cNvPr id="2817" name="Google Shape;2817;p60"/>
          <p:cNvSpPr txBox="1"/>
          <p:nvPr>
            <p:ph type="title" idx="4"/>
          </p:nvPr>
        </p:nvSpPr>
        <p:spPr bwMode="auto">
          <a:xfrm>
            <a:off x="6172800" y="2909106"/>
            <a:ext cx="22581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/>
              <a:t>Resolution</a:t>
            </a:r>
            <a:endParaRPr sz="2400"/>
          </a:p>
        </p:txBody>
      </p:sp>
      <p:sp>
        <p:nvSpPr>
          <p:cNvPr id="2818" name="Google Shape;2818;p60"/>
          <p:cNvSpPr txBox="1"/>
          <p:nvPr>
            <p:ph type="subTitle" idx="5"/>
          </p:nvPr>
        </p:nvSpPr>
        <p:spPr bwMode="auto">
          <a:xfrm flipH="0" flipV="0">
            <a:off x="6172799" y="3431278"/>
            <a:ext cx="2258100" cy="1384138"/>
          </a:xfrm>
          <a:prstGeom prst="rect">
            <a:avLst/>
          </a:prstGeom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Root Server</a:t>
            </a:r>
            <a:endParaRPr lang="en"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TLD</a:t>
            </a:r>
            <a:r>
              <a:rPr lang="en"/>
              <a:t> Server</a:t>
            </a:r>
            <a:endParaRPr lang="en"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Authoritative Server</a:t>
            </a:r>
            <a:endParaRPr lang="en"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Returning the IP</a:t>
            </a:r>
            <a:endParaRPr lang="en"/>
          </a:p>
        </p:txBody>
      </p:sp>
      <p:sp>
        <p:nvSpPr>
          <p:cNvPr id="2819" name="Google Shape;2819;p60"/>
          <p:cNvSpPr txBox="1"/>
          <p:nvPr>
            <p:ph type="title" idx="6"/>
          </p:nvPr>
        </p:nvSpPr>
        <p:spPr bwMode="auto"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accent1"/>
                </a:solidFill>
              </a:rPr>
              <a:t>Steps In DNS Resolution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2820" name="Google Shape;2820;p60"/>
          <p:cNvGrpSpPr/>
          <p:nvPr/>
        </p:nvGrpSpPr>
        <p:grpSpPr bwMode="auto">
          <a:xfrm>
            <a:off x="3868120" y="1437244"/>
            <a:ext cx="1356168" cy="1296943"/>
            <a:chOff x="7658541" y="1129280"/>
            <a:chExt cx="1055138" cy="1009059"/>
          </a:xfrm>
        </p:grpSpPr>
        <p:sp>
          <p:nvSpPr>
            <p:cNvPr id="2821" name="Google Shape;2821;p60"/>
            <p:cNvSpPr/>
            <p:nvPr/>
          </p:nvSpPr>
          <p:spPr bwMode="auto">
            <a:xfrm>
              <a:off x="7658541" y="1180883"/>
              <a:ext cx="998920" cy="957455"/>
            </a:xfrm>
            <a:custGeom>
              <a:avLst/>
              <a:gdLst/>
              <a:ahLst/>
              <a:cxnLst/>
              <a:rect l="l" t="t" r="r" b="b"/>
              <a:pathLst>
                <a:path w="36160" h="34659" fill="norm" stroke="1" extrusionOk="0">
                  <a:moveTo>
                    <a:pt x="4003" y="0"/>
                  </a:moveTo>
                  <a:cubicBezTo>
                    <a:pt x="1802" y="0"/>
                    <a:pt x="0" y="1802"/>
                    <a:pt x="0" y="4003"/>
                  </a:cubicBezTo>
                  <a:lnTo>
                    <a:pt x="0" y="30656"/>
                  </a:lnTo>
                  <a:cubicBezTo>
                    <a:pt x="0" y="32857"/>
                    <a:pt x="1802" y="34659"/>
                    <a:pt x="4003" y="34659"/>
                  </a:cubicBezTo>
                  <a:lnTo>
                    <a:pt x="32157" y="34659"/>
                  </a:lnTo>
                  <a:cubicBezTo>
                    <a:pt x="34358" y="34659"/>
                    <a:pt x="36160" y="32857"/>
                    <a:pt x="36160" y="30656"/>
                  </a:cubicBezTo>
                  <a:lnTo>
                    <a:pt x="36160" y="4003"/>
                  </a:lnTo>
                  <a:cubicBezTo>
                    <a:pt x="36160" y="1802"/>
                    <a:pt x="34358" y="0"/>
                    <a:pt x="321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22" name="Google Shape;2822;p60"/>
            <p:cNvSpPr/>
            <p:nvPr/>
          </p:nvSpPr>
          <p:spPr bwMode="auto">
            <a:xfrm>
              <a:off x="7713820" y="1129280"/>
              <a:ext cx="999859" cy="957455"/>
            </a:xfrm>
            <a:custGeom>
              <a:avLst/>
              <a:gdLst/>
              <a:ahLst/>
              <a:cxnLst/>
              <a:rect l="l" t="t" r="r" b="b"/>
              <a:pathLst>
                <a:path w="36194" h="34659" fill="norm" stroke="1" extrusionOk="0">
                  <a:moveTo>
                    <a:pt x="4004" y="0"/>
                  </a:moveTo>
                  <a:cubicBezTo>
                    <a:pt x="1802" y="0"/>
                    <a:pt x="1" y="1802"/>
                    <a:pt x="1" y="4003"/>
                  </a:cubicBezTo>
                  <a:lnTo>
                    <a:pt x="1" y="30656"/>
                  </a:lnTo>
                  <a:cubicBezTo>
                    <a:pt x="1" y="32857"/>
                    <a:pt x="1802" y="34659"/>
                    <a:pt x="4004" y="34659"/>
                  </a:cubicBezTo>
                  <a:lnTo>
                    <a:pt x="32157" y="34659"/>
                  </a:lnTo>
                  <a:cubicBezTo>
                    <a:pt x="34392" y="34659"/>
                    <a:pt x="36193" y="32857"/>
                    <a:pt x="36160" y="30656"/>
                  </a:cubicBezTo>
                  <a:lnTo>
                    <a:pt x="36160" y="4003"/>
                  </a:lnTo>
                  <a:cubicBezTo>
                    <a:pt x="36160" y="1768"/>
                    <a:pt x="34359" y="0"/>
                    <a:pt x="321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2823" name="Google Shape;2823;p60"/>
          <p:cNvSpPr/>
          <p:nvPr/>
        </p:nvSpPr>
        <p:spPr bwMode="auto">
          <a:xfrm rot="5400000" flipH="1">
            <a:off x="4065731" y="1528596"/>
            <a:ext cx="1038299" cy="1038299"/>
          </a:xfrm>
          <a:prstGeom prst="donut">
            <a:avLst>
              <a:gd name="adj" fmla="val 1432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824" name="Google Shape;2824;p60"/>
          <p:cNvSpPr/>
          <p:nvPr/>
        </p:nvSpPr>
        <p:spPr bwMode="auto">
          <a:xfrm rot="5400000" flipH="1">
            <a:off x="4065731" y="1528596"/>
            <a:ext cx="1038299" cy="1038299"/>
          </a:xfrm>
          <a:prstGeom prst="blockArc">
            <a:avLst>
              <a:gd name="adj1" fmla="val 10761709"/>
              <a:gd name="adj2" fmla="val 2675"/>
              <a:gd name="adj3" fmla="val 1441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2825" name="Google Shape;2825;p60"/>
          <p:cNvGrpSpPr/>
          <p:nvPr/>
        </p:nvGrpSpPr>
        <p:grpSpPr bwMode="auto">
          <a:xfrm>
            <a:off x="6591522" y="1528594"/>
            <a:ext cx="1356168" cy="1296943"/>
            <a:chOff x="7658541" y="1129280"/>
            <a:chExt cx="1055138" cy="1009059"/>
          </a:xfrm>
        </p:grpSpPr>
        <p:sp>
          <p:nvSpPr>
            <p:cNvPr id="2826" name="Google Shape;2826;p60"/>
            <p:cNvSpPr/>
            <p:nvPr/>
          </p:nvSpPr>
          <p:spPr bwMode="auto">
            <a:xfrm>
              <a:off x="7658541" y="1180883"/>
              <a:ext cx="998920" cy="957455"/>
            </a:xfrm>
            <a:custGeom>
              <a:avLst/>
              <a:gdLst/>
              <a:ahLst/>
              <a:cxnLst/>
              <a:rect l="l" t="t" r="r" b="b"/>
              <a:pathLst>
                <a:path w="36160" h="34659" fill="norm" stroke="1" extrusionOk="0">
                  <a:moveTo>
                    <a:pt x="4003" y="0"/>
                  </a:moveTo>
                  <a:cubicBezTo>
                    <a:pt x="1802" y="0"/>
                    <a:pt x="0" y="1802"/>
                    <a:pt x="0" y="4003"/>
                  </a:cubicBezTo>
                  <a:lnTo>
                    <a:pt x="0" y="30656"/>
                  </a:lnTo>
                  <a:cubicBezTo>
                    <a:pt x="0" y="32857"/>
                    <a:pt x="1802" y="34659"/>
                    <a:pt x="4003" y="34659"/>
                  </a:cubicBezTo>
                  <a:lnTo>
                    <a:pt x="32157" y="34659"/>
                  </a:lnTo>
                  <a:cubicBezTo>
                    <a:pt x="34358" y="34659"/>
                    <a:pt x="36160" y="32857"/>
                    <a:pt x="36160" y="30656"/>
                  </a:cubicBezTo>
                  <a:lnTo>
                    <a:pt x="36160" y="4003"/>
                  </a:lnTo>
                  <a:cubicBezTo>
                    <a:pt x="36160" y="1802"/>
                    <a:pt x="34358" y="0"/>
                    <a:pt x="321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27" name="Google Shape;2827;p60"/>
            <p:cNvSpPr/>
            <p:nvPr/>
          </p:nvSpPr>
          <p:spPr bwMode="auto">
            <a:xfrm>
              <a:off x="7713820" y="1129280"/>
              <a:ext cx="999859" cy="957455"/>
            </a:xfrm>
            <a:custGeom>
              <a:avLst/>
              <a:gdLst/>
              <a:ahLst/>
              <a:cxnLst/>
              <a:rect l="l" t="t" r="r" b="b"/>
              <a:pathLst>
                <a:path w="36194" h="34659" fill="norm" stroke="1" extrusionOk="0">
                  <a:moveTo>
                    <a:pt x="4004" y="0"/>
                  </a:moveTo>
                  <a:cubicBezTo>
                    <a:pt x="1802" y="0"/>
                    <a:pt x="1" y="1802"/>
                    <a:pt x="1" y="4003"/>
                  </a:cubicBezTo>
                  <a:lnTo>
                    <a:pt x="1" y="30656"/>
                  </a:lnTo>
                  <a:cubicBezTo>
                    <a:pt x="1" y="32857"/>
                    <a:pt x="1802" y="34659"/>
                    <a:pt x="4004" y="34659"/>
                  </a:cubicBezTo>
                  <a:lnTo>
                    <a:pt x="32157" y="34659"/>
                  </a:lnTo>
                  <a:cubicBezTo>
                    <a:pt x="34392" y="34659"/>
                    <a:pt x="36193" y="32857"/>
                    <a:pt x="36160" y="30656"/>
                  </a:cubicBezTo>
                  <a:lnTo>
                    <a:pt x="36160" y="4003"/>
                  </a:lnTo>
                  <a:cubicBezTo>
                    <a:pt x="36160" y="1768"/>
                    <a:pt x="34359" y="0"/>
                    <a:pt x="321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2828" name="Google Shape;2828;p60"/>
          <p:cNvSpPr/>
          <p:nvPr/>
        </p:nvSpPr>
        <p:spPr bwMode="auto">
          <a:xfrm rot="5400000" flipH="1">
            <a:off x="6789132" y="1619946"/>
            <a:ext cx="1038299" cy="1038299"/>
          </a:xfrm>
          <a:prstGeom prst="donut">
            <a:avLst>
              <a:gd name="adj" fmla="val 1432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829" name="Google Shape;2829;p60"/>
          <p:cNvSpPr/>
          <p:nvPr/>
        </p:nvSpPr>
        <p:spPr bwMode="auto">
          <a:xfrm rot="5400000" flipH="1">
            <a:off x="6789132" y="1619946"/>
            <a:ext cx="1038299" cy="1038299"/>
          </a:xfrm>
          <a:prstGeom prst="blockArc">
            <a:avLst>
              <a:gd name="adj1" fmla="val 5368383"/>
              <a:gd name="adj2" fmla="val 2675"/>
              <a:gd name="adj3" fmla="val 1441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2830" name="Google Shape;2830;p60"/>
          <p:cNvGrpSpPr/>
          <p:nvPr/>
        </p:nvGrpSpPr>
        <p:grpSpPr bwMode="auto">
          <a:xfrm>
            <a:off x="1632537" y="1890672"/>
            <a:ext cx="419248" cy="320771"/>
            <a:chOff x="2540742" y="2092799"/>
            <a:chExt cx="419248" cy="320771"/>
          </a:xfrm>
        </p:grpSpPr>
        <p:sp>
          <p:nvSpPr>
            <p:cNvPr id="2831" name="Google Shape;2831;p60"/>
            <p:cNvSpPr/>
            <p:nvPr/>
          </p:nvSpPr>
          <p:spPr bwMode="auto">
            <a:xfrm>
              <a:off x="2835236" y="2137377"/>
              <a:ext cx="93222" cy="38227"/>
            </a:xfrm>
            <a:custGeom>
              <a:avLst/>
              <a:gdLst/>
              <a:ahLst/>
              <a:cxnLst/>
              <a:rect l="l" t="t" r="r" b="b"/>
              <a:pathLst>
                <a:path w="2980" h="1222" fill="norm" stroke="1" extrusionOk="0">
                  <a:moveTo>
                    <a:pt x="1491" y="0"/>
                  </a:moveTo>
                  <a:cubicBezTo>
                    <a:pt x="1006" y="0"/>
                    <a:pt x="522" y="184"/>
                    <a:pt x="153" y="553"/>
                  </a:cubicBezTo>
                  <a:cubicBezTo>
                    <a:pt x="0" y="706"/>
                    <a:pt x="0" y="954"/>
                    <a:pt x="153" y="1107"/>
                  </a:cubicBezTo>
                  <a:cubicBezTo>
                    <a:pt x="229" y="1184"/>
                    <a:pt x="330" y="1222"/>
                    <a:pt x="430" y="1222"/>
                  </a:cubicBezTo>
                  <a:cubicBezTo>
                    <a:pt x="530" y="1222"/>
                    <a:pt x="630" y="1184"/>
                    <a:pt x="707" y="1107"/>
                  </a:cubicBezTo>
                  <a:cubicBezTo>
                    <a:pt x="923" y="891"/>
                    <a:pt x="1207" y="783"/>
                    <a:pt x="1491" y="783"/>
                  </a:cubicBezTo>
                  <a:cubicBezTo>
                    <a:pt x="1775" y="783"/>
                    <a:pt x="2059" y="891"/>
                    <a:pt x="2275" y="1107"/>
                  </a:cubicBezTo>
                  <a:cubicBezTo>
                    <a:pt x="2352" y="1184"/>
                    <a:pt x="2452" y="1221"/>
                    <a:pt x="2552" y="1221"/>
                  </a:cubicBezTo>
                  <a:cubicBezTo>
                    <a:pt x="2652" y="1221"/>
                    <a:pt x="2752" y="1183"/>
                    <a:pt x="2829" y="1107"/>
                  </a:cubicBezTo>
                  <a:cubicBezTo>
                    <a:pt x="2980" y="953"/>
                    <a:pt x="2980" y="706"/>
                    <a:pt x="2828" y="553"/>
                  </a:cubicBezTo>
                  <a:cubicBezTo>
                    <a:pt x="2459" y="184"/>
                    <a:pt x="1975" y="0"/>
                    <a:pt x="14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32" name="Google Shape;2832;p60"/>
            <p:cNvSpPr/>
            <p:nvPr/>
          </p:nvSpPr>
          <p:spPr bwMode="auto">
            <a:xfrm>
              <a:off x="2803702" y="2092799"/>
              <a:ext cx="156287" cy="51272"/>
            </a:xfrm>
            <a:custGeom>
              <a:avLst/>
              <a:gdLst/>
              <a:ahLst/>
              <a:cxnLst/>
              <a:rect l="l" t="t" r="r" b="b"/>
              <a:pathLst>
                <a:path w="4996" h="1639" fill="norm" stroke="1" extrusionOk="0">
                  <a:moveTo>
                    <a:pt x="2498" y="1"/>
                  </a:moveTo>
                  <a:cubicBezTo>
                    <a:pt x="1649" y="1"/>
                    <a:pt x="800" y="324"/>
                    <a:pt x="154" y="970"/>
                  </a:cubicBezTo>
                  <a:cubicBezTo>
                    <a:pt x="1" y="1123"/>
                    <a:pt x="1" y="1372"/>
                    <a:pt x="154" y="1524"/>
                  </a:cubicBezTo>
                  <a:cubicBezTo>
                    <a:pt x="231" y="1600"/>
                    <a:pt x="331" y="1638"/>
                    <a:pt x="431" y="1638"/>
                  </a:cubicBezTo>
                  <a:cubicBezTo>
                    <a:pt x="531" y="1638"/>
                    <a:pt x="631" y="1600"/>
                    <a:pt x="708" y="1524"/>
                  </a:cubicBezTo>
                  <a:cubicBezTo>
                    <a:pt x="1201" y="1030"/>
                    <a:pt x="1849" y="784"/>
                    <a:pt x="2498" y="784"/>
                  </a:cubicBezTo>
                  <a:cubicBezTo>
                    <a:pt x="3146" y="784"/>
                    <a:pt x="3795" y="1030"/>
                    <a:pt x="4289" y="1524"/>
                  </a:cubicBezTo>
                  <a:cubicBezTo>
                    <a:pt x="4365" y="1601"/>
                    <a:pt x="4465" y="1639"/>
                    <a:pt x="4566" y="1639"/>
                  </a:cubicBezTo>
                  <a:cubicBezTo>
                    <a:pt x="4665" y="1639"/>
                    <a:pt x="4766" y="1600"/>
                    <a:pt x="4842" y="1524"/>
                  </a:cubicBezTo>
                  <a:cubicBezTo>
                    <a:pt x="4995" y="1372"/>
                    <a:pt x="4995" y="1123"/>
                    <a:pt x="4842" y="970"/>
                  </a:cubicBezTo>
                  <a:cubicBezTo>
                    <a:pt x="4196" y="324"/>
                    <a:pt x="3347" y="1"/>
                    <a:pt x="24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33" name="Google Shape;2833;p60"/>
            <p:cNvSpPr/>
            <p:nvPr/>
          </p:nvSpPr>
          <p:spPr bwMode="auto">
            <a:xfrm>
              <a:off x="2869615" y="2184269"/>
              <a:ext cx="24494" cy="24494"/>
            </a:xfrm>
            <a:custGeom>
              <a:avLst/>
              <a:gdLst/>
              <a:ahLst/>
              <a:cxnLst/>
              <a:rect l="l" t="t" r="r" b="b"/>
              <a:pathLst>
                <a:path w="783" h="783" fill="norm" stroke="1" extrusionOk="0">
                  <a:moveTo>
                    <a:pt x="392" y="0"/>
                  </a:moveTo>
                  <a:cubicBezTo>
                    <a:pt x="176" y="0"/>
                    <a:pt x="1" y="174"/>
                    <a:pt x="1" y="391"/>
                  </a:cubicBezTo>
                  <a:cubicBezTo>
                    <a:pt x="1" y="607"/>
                    <a:pt x="176" y="783"/>
                    <a:pt x="392" y="783"/>
                  </a:cubicBezTo>
                  <a:cubicBezTo>
                    <a:pt x="607" y="783"/>
                    <a:pt x="782" y="608"/>
                    <a:pt x="782" y="391"/>
                  </a:cubicBezTo>
                  <a:cubicBezTo>
                    <a:pt x="782" y="174"/>
                    <a:pt x="607" y="0"/>
                    <a:pt x="3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34" name="Google Shape;2834;p60"/>
            <p:cNvSpPr/>
            <p:nvPr/>
          </p:nvSpPr>
          <p:spPr bwMode="auto">
            <a:xfrm>
              <a:off x="2835298" y="2357418"/>
              <a:ext cx="62753" cy="56152"/>
            </a:xfrm>
            <a:custGeom>
              <a:avLst/>
              <a:gdLst/>
              <a:ahLst/>
              <a:cxnLst/>
              <a:rect l="l" t="t" r="r" b="b"/>
              <a:pathLst>
                <a:path w="2006" h="1795" fill="norm" stroke="1" extrusionOk="0">
                  <a:moveTo>
                    <a:pt x="2006" y="0"/>
                  </a:moveTo>
                  <a:lnTo>
                    <a:pt x="0" y="1782"/>
                  </a:lnTo>
                  <a:lnTo>
                    <a:pt x="1388" y="1794"/>
                  </a:lnTo>
                  <a:lnTo>
                    <a:pt x="1395" y="1794"/>
                  </a:lnTo>
                  <a:cubicBezTo>
                    <a:pt x="1556" y="1794"/>
                    <a:pt x="1709" y="1732"/>
                    <a:pt x="1824" y="1618"/>
                  </a:cubicBezTo>
                  <a:cubicBezTo>
                    <a:pt x="1941" y="1502"/>
                    <a:pt x="2006" y="1348"/>
                    <a:pt x="2006" y="1184"/>
                  </a:cubicBezTo>
                  <a:lnTo>
                    <a:pt x="20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35" name="Google Shape;2835;p60"/>
            <p:cNvSpPr/>
            <p:nvPr/>
          </p:nvSpPr>
          <p:spPr bwMode="auto">
            <a:xfrm>
              <a:off x="2540742" y="2280463"/>
              <a:ext cx="34724" cy="94473"/>
            </a:xfrm>
            <a:custGeom>
              <a:avLst/>
              <a:gdLst/>
              <a:ahLst/>
              <a:cxnLst/>
              <a:rect l="l" t="t" r="r" b="b"/>
              <a:pathLst>
                <a:path w="1110" h="3020" fill="norm" stroke="1" extrusionOk="0">
                  <a:moveTo>
                    <a:pt x="258" y="0"/>
                  </a:moveTo>
                  <a:cubicBezTo>
                    <a:pt x="117" y="0"/>
                    <a:pt x="0" y="115"/>
                    <a:pt x="0" y="259"/>
                  </a:cubicBezTo>
                  <a:lnTo>
                    <a:pt x="0" y="2762"/>
                  </a:lnTo>
                  <a:cubicBezTo>
                    <a:pt x="0" y="2904"/>
                    <a:pt x="115" y="3019"/>
                    <a:pt x="258" y="3019"/>
                  </a:cubicBezTo>
                  <a:lnTo>
                    <a:pt x="1109" y="3019"/>
                  </a:lnTo>
                  <a:lnTo>
                    <a:pt x="11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36" name="Google Shape;2836;p60"/>
            <p:cNvSpPr/>
            <p:nvPr/>
          </p:nvSpPr>
          <p:spPr bwMode="auto">
            <a:xfrm>
              <a:off x="2924015" y="2280463"/>
              <a:ext cx="34849" cy="94504"/>
            </a:xfrm>
            <a:custGeom>
              <a:avLst/>
              <a:gdLst/>
              <a:ahLst/>
              <a:cxnLst/>
              <a:rect l="l" t="t" r="r" b="b"/>
              <a:pathLst>
                <a:path w="1114" h="3021" fill="norm" stroke="1" extrusionOk="0">
                  <a:moveTo>
                    <a:pt x="0" y="0"/>
                  </a:moveTo>
                  <a:lnTo>
                    <a:pt x="0" y="3020"/>
                  </a:lnTo>
                  <a:lnTo>
                    <a:pt x="855" y="3020"/>
                  </a:lnTo>
                  <a:cubicBezTo>
                    <a:pt x="997" y="3020"/>
                    <a:pt x="1113" y="2904"/>
                    <a:pt x="1113" y="2762"/>
                  </a:cubicBezTo>
                  <a:lnTo>
                    <a:pt x="1113" y="259"/>
                  </a:lnTo>
                  <a:cubicBezTo>
                    <a:pt x="1112" y="115"/>
                    <a:pt x="997" y="0"/>
                    <a:pt x="8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37" name="Google Shape;2837;p60"/>
            <p:cNvSpPr/>
            <p:nvPr/>
          </p:nvSpPr>
          <p:spPr bwMode="auto">
            <a:xfrm>
              <a:off x="2601462" y="2257752"/>
              <a:ext cx="296527" cy="154817"/>
            </a:xfrm>
            <a:custGeom>
              <a:avLst/>
              <a:gdLst/>
              <a:ahLst/>
              <a:cxnLst/>
              <a:rect l="l" t="t" r="r" b="b"/>
              <a:pathLst>
                <a:path w="9479" h="4949" fill="norm" stroke="1" extrusionOk="0">
                  <a:moveTo>
                    <a:pt x="7694" y="816"/>
                  </a:moveTo>
                  <a:cubicBezTo>
                    <a:pt x="7923" y="816"/>
                    <a:pt x="8109" y="1002"/>
                    <a:pt x="8109" y="1231"/>
                  </a:cubicBezTo>
                  <a:cubicBezTo>
                    <a:pt x="8111" y="1461"/>
                    <a:pt x="7923" y="1647"/>
                    <a:pt x="7694" y="1647"/>
                  </a:cubicBezTo>
                  <a:lnTo>
                    <a:pt x="1789" y="1647"/>
                  </a:lnTo>
                  <a:cubicBezTo>
                    <a:pt x="1559" y="1647"/>
                    <a:pt x="1374" y="1461"/>
                    <a:pt x="1374" y="1231"/>
                  </a:cubicBezTo>
                  <a:cubicBezTo>
                    <a:pt x="1374" y="1002"/>
                    <a:pt x="1559" y="816"/>
                    <a:pt x="1789" y="816"/>
                  </a:cubicBezTo>
                  <a:close/>
                  <a:moveTo>
                    <a:pt x="8771" y="0"/>
                  </a:moveTo>
                  <a:lnTo>
                    <a:pt x="708" y="3"/>
                  </a:lnTo>
                  <a:cubicBezTo>
                    <a:pt x="318" y="3"/>
                    <a:pt x="0" y="321"/>
                    <a:pt x="0" y="711"/>
                  </a:cubicBezTo>
                  <a:lnTo>
                    <a:pt x="0" y="4229"/>
                  </a:lnTo>
                  <a:cubicBezTo>
                    <a:pt x="0" y="4620"/>
                    <a:pt x="320" y="4943"/>
                    <a:pt x="711" y="4949"/>
                  </a:cubicBezTo>
                  <a:lnTo>
                    <a:pt x="2633" y="4948"/>
                  </a:lnTo>
                  <a:cubicBezTo>
                    <a:pt x="2636" y="4948"/>
                    <a:pt x="2639" y="4948"/>
                    <a:pt x="2642" y="4948"/>
                  </a:cubicBezTo>
                  <a:cubicBezTo>
                    <a:pt x="3004" y="4948"/>
                    <a:pt x="3312" y="4678"/>
                    <a:pt x="3357" y="4317"/>
                  </a:cubicBezTo>
                  <a:cubicBezTo>
                    <a:pt x="3440" y="3640"/>
                    <a:pt x="4018" y="3129"/>
                    <a:pt x="4700" y="3129"/>
                  </a:cubicBezTo>
                  <a:cubicBezTo>
                    <a:pt x="5383" y="3129"/>
                    <a:pt x="5959" y="3640"/>
                    <a:pt x="6044" y="4316"/>
                  </a:cubicBezTo>
                  <a:lnTo>
                    <a:pt x="6057" y="4423"/>
                  </a:lnTo>
                  <a:cubicBezTo>
                    <a:pt x="6081" y="4609"/>
                    <a:pt x="6188" y="4767"/>
                    <a:pt x="6338" y="4862"/>
                  </a:cubicBezTo>
                  <a:lnTo>
                    <a:pt x="9478" y="2072"/>
                  </a:lnTo>
                  <a:lnTo>
                    <a:pt x="9478" y="708"/>
                  </a:lnTo>
                  <a:cubicBezTo>
                    <a:pt x="9478" y="520"/>
                    <a:pt x="9406" y="342"/>
                    <a:pt x="9271" y="208"/>
                  </a:cubicBezTo>
                  <a:cubicBezTo>
                    <a:pt x="9138" y="75"/>
                    <a:pt x="8959" y="0"/>
                    <a:pt x="87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838" name="Google Shape;2838;p60"/>
          <p:cNvGrpSpPr/>
          <p:nvPr/>
        </p:nvGrpSpPr>
        <p:grpSpPr bwMode="auto">
          <a:xfrm>
            <a:off x="4354753" y="1841996"/>
            <a:ext cx="434514" cy="418122"/>
            <a:chOff x="3933095" y="1996230"/>
            <a:chExt cx="434514" cy="418122"/>
          </a:xfrm>
        </p:grpSpPr>
        <p:sp>
          <p:nvSpPr>
            <p:cNvPr id="2839" name="Google Shape;2839;p60"/>
            <p:cNvSpPr/>
            <p:nvPr/>
          </p:nvSpPr>
          <p:spPr bwMode="auto">
            <a:xfrm>
              <a:off x="3933095" y="1996230"/>
              <a:ext cx="284890" cy="269217"/>
            </a:xfrm>
            <a:custGeom>
              <a:avLst/>
              <a:gdLst/>
              <a:ahLst/>
              <a:cxnLst/>
              <a:rect l="l" t="t" r="r" b="b"/>
              <a:pathLst>
                <a:path w="9107" h="8606" fill="norm" stroke="1" extrusionOk="0">
                  <a:moveTo>
                    <a:pt x="7043" y="0"/>
                  </a:moveTo>
                  <a:cubicBezTo>
                    <a:pt x="5340" y="0"/>
                    <a:pt x="3642" y="648"/>
                    <a:pt x="2346" y="1943"/>
                  </a:cubicBezTo>
                  <a:cubicBezTo>
                    <a:pt x="548" y="3742"/>
                    <a:pt x="0" y="6321"/>
                    <a:pt x="698" y="8605"/>
                  </a:cubicBezTo>
                  <a:lnTo>
                    <a:pt x="3498" y="7488"/>
                  </a:lnTo>
                  <a:cubicBezTo>
                    <a:pt x="3226" y="6295"/>
                    <a:pt x="3551" y="4994"/>
                    <a:pt x="4475" y="4071"/>
                  </a:cubicBezTo>
                  <a:cubicBezTo>
                    <a:pt x="5166" y="3380"/>
                    <a:pt x="6087" y="2999"/>
                    <a:pt x="7067" y="2999"/>
                  </a:cubicBezTo>
                  <a:lnTo>
                    <a:pt x="7078" y="2999"/>
                  </a:lnTo>
                  <a:cubicBezTo>
                    <a:pt x="7408" y="3000"/>
                    <a:pt x="7731" y="3044"/>
                    <a:pt x="8042" y="3129"/>
                  </a:cubicBezTo>
                  <a:lnTo>
                    <a:pt x="9106" y="325"/>
                  </a:lnTo>
                  <a:cubicBezTo>
                    <a:pt x="8436" y="109"/>
                    <a:pt x="7739" y="0"/>
                    <a:pt x="70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40" name="Google Shape;2840;p60"/>
            <p:cNvSpPr/>
            <p:nvPr/>
          </p:nvSpPr>
          <p:spPr bwMode="auto">
            <a:xfrm>
              <a:off x="4208756" y="2015813"/>
              <a:ext cx="133639" cy="132919"/>
            </a:xfrm>
            <a:custGeom>
              <a:avLst/>
              <a:gdLst/>
              <a:ahLst/>
              <a:cxnLst/>
              <a:rect l="l" t="t" r="r" b="b"/>
              <a:pathLst>
                <a:path w="4272" h="4249" fill="norm" stroke="1" extrusionOk="0">
                  <a:moveTo>
                    <a:pt x="1069" y="1"/>
                  </a:moveTo>
                  <a:lnTo>
                    <a:pt x="1" y="2810"/>
                  </a:lnTo>
                  <a:cubicBezTo>
                    <a:pt x="318" y="2982"/>
                    <a:pt x="611" y="3198"/>
                    <a:pt x="873" y="3460"/>
                  </a:cubicBezTo>
                  <a:cubicBezTo>
                    <a:pt x="1114" y="3701"/>
                    <a:pt x="1314" y="3966"/>
                    <a:pt x="1474" y="4248"/>
                  </a:cubicBezTo>
                  <a:lnTo>
                    <a:pt x="4271" y="3142"/>
                  </a:lnTo>
                  <a:cubicBezTo>
                    <a:pt x="4232" y="3061"/>
                    <a:pt x="4202" y="3001"/>
                    <a:pt x="4184" y="2967"/>
                  </a:cubicBezTo>
                  <a:cubicBezTo>
                    <a:pt x="4143" y="2889"/>
                    <a:pt x="3657" y="2017"/>
                    <a:pt x="2986" y="1347"/>
                  </a:cubicBezTo>
                  <a:cubicBezTo>
                    <a:pt x="2413" y="773"/>
                    <a:pt x="1763" y="325"/>
                    <a:pt x="1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41" name="Google Shape;2841;p60"/>
            <p:cNvSpPr/>
            <p:nvPr/>
          </p:nvSpPr>
          <p:spPr bwMode="auto">
            <a:xfrm>
              <a:off x="4056755" y="2116042"/>
              <a:ext cx="196015" cy="178561"/>
            </a:xfrm>
            <a:custGeom>
              <a:avLst/>
              <a:gdLst/>
              <a:ahLst/>
              <a:cxnLst/>
              <a:rect l="l" t="t" r="r" b="b"/>
              <a:pathLst>
                <a:path w="6266" h="5708" fill="norm" stroke="1" extrusionOk="0">
                  <a:moveTo>
                    <a:pt x="3127" y="1785"/>
                  </a:moveTo>
                  <a:cubicBezTo>
                    <a:pt x="3402" y="1785"/>
                    <a:pt x="3677" y="1890"/>
                    <a:pt x="3886" y="2100"/>
                  </a:cubicBezTo>
                  <a:cubicBezTo>
                    <a:pt x="4305" y="2519"/>
                    <a:pt x="4307" y="3195"/>
                    <a:pt x="3892" y="3611"/>
                  </a:cubicBezTo>
                  <a:cubicBezTo>
                    <a:pt x="3685" y="3818"/>
                    <a:pt x="3413" y="3922"/>
                    <a:pt x="3140" y="3922"/>
                  </a:cubicBezTo>
                  <a:cubicBezTo>
                    <a:pt x="2866" y="3922"/>
                    <a:pt x="2591" y="3816"/>
                    <a:pt x="2382" y="3606"/>
                  </a:cubicBezTo>
                  <a:cubicBezTo>
                    <a:pt x="1963" y="3188"/>
                    <a:pt x="1961" y="2510"/>
                    <a:pt x="2376" y="2095"/>
                  </a:cubicBezTo>
                  <a:cubicBezTo>
                    <a:pt x="2583" y="1888"/>
                    <a:pt x="2855" y="1785"/>
                    <a:pt x="3127" y="1785"/>
                  </a:cubicBezTo>
                  <a:close/>
                  <a:moveTo>
                    <a:pt x="3112" y="0"/>
                  </a:moveTo>
                  <a:cubicBezTo>
                    <a:pt x="2355" y="0"/>
                    <a:pt x="1643" y="294"/>
                    <a:pt x="1109" y="828"/>
                  </a:cubicBezTo>
                  <a:cubicBezTo>
                    <a:pt x="1" y="1936"/>
                    <a:pt x="7" y="3746"/>
                    <a:pt x="1124" y="4863"/>
                  </a:cubicBezTo>
                  <a:cubicBezTo>
                    <a:pt x="1350" y="5089"/>
                    <a:pt x="1607" y="5274"/>
                    <a:pt x="1885" y="5411"/>
                  </a:cubicBezTo>
                  <a:cubicBezTo>
                    <a:pt x="1890" y="5413"/>
                    <a:pt x="1895" y="5416"/>
                    <a:pt x="1899" y="5418"/>
                  </a:cubicBezTo>
                  <a:cubicBezTo>
                    <a:pt x="2283" y="5606"/>
                    <a:pt x="2706" y="5705"/>
                    <a:pt x="3145" y="5708"/>
                  </a:cubicBezTo>
                  <a:lnTo>
                    <a:pt x="3153" y="5708"/>
                  </a:lnTo>
                  <a:cubicBezTo>
                    <a:pt x="3911" y="5708"/>
                    <a:pt x="4623" y="5413"/>
                    <a:pt x="5157" y="4879"/>
                  </a:cubicBezTo>
                  <a:cubicBezTo>
                    <a:pt x="6265" y="3771"/>
                    <a:pt x="6259" y="1961"/>
                    <a:pt x="5142" y="843"/>
                  </a:cubicBezTo>
                  <a:cubicBezTo>
                    <a:pt x="4869" y="569"/>
                    <a:pt x="4548" y="355"/>
                    <a:pt x="4199" y="213"/>
                  </a:cubicBezTo>
                  <a:cubicBezTo>
                    <a:pt x="4196" y="212"/>
                    <a:pt x="4192" y="210"/>
                    <a:pt x="4187" y="209"/>
                  </a:cubicBezTo>
                  <a:cubicBezTo>
                    <a:pt x="4178" y="205"/>
                    <a:pt x="4171" y="201"/>
                    <a:pt x="4161" y="197"/>
                  </a:cubicBezTo>
                  <a:cubicBezTo>
                    <a:pt x="3834" y="69"/>
                    <a:pt x="3483" y="1"/>
                    <a:pt x="3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42" name="Google Shape;2842;p60"/>
            <p:cNvSpPr/>
            <p:nvPr/>
          </p:nvSpPr>
          <p:spPr bwMode="auto">
            <a:xfrm>
              <a:off x="4084471" y="2138190"/>
              <a:ext cx="283138" cy="276162"/>
            </a:xfrm>
            <a:custGeom>
              <a:avLst/>
              <a:gdLst/>
              <a:ahLst/>
              <a:cxnLst/>
              <a:rect l="l" t="t" r="r" b="b"/>
              <a:pathLst>
                <a:path w="9051" h="8828" fill="norm" stroke="1" extrusionOk="0">
                  <a:moveTo>
                    <a:pt x="8554" y="0"/>
                  </a:moveTo>
                  <a:lnTo>
                    <a:pt x="5774" y="1101"/>
                  </a:lnTo>
                  <a:cubicBezTo>
                    <a:pt x="6150" y="2355"/>
                    <a:pt x="5846" y="3771"/>
                    <a:pt x="4860" y="4758"/>
                  </a:cubicBezTo>
                  <a:cubicBezTo>
                    <a:pt x="4169" y="5448"/>
                    <a:pt x="3250" y="5830"/>
                    <a:pt x="2269" y="5830"/>
                  </a:cubicBezTo>
                  <a:lnTo>
                    <a:pt x="2257" y="5830"/>
                  </a:lnTo>
                  <a:cubicBezTo>
                    <a:pt x="1843" y="5828"/>
                    <a:pt x="1439" y="5759"/>
                    <a:pt x="1059" y="5626"/>
                  </a:cubicBezTo>
                  <a:lnTo>
                    <a:pt x="0" y="8416"/>
                  </a:lnTo>
                  <a:cubicBezTo>
                    <a:pt x="575" y="8619"/>
                    <a:pt x="1393" y="8827"/>
                    <a:pt x="2330" y="8827"/>
                  </a:cubicBezTo>
                  <a:cubicBezTo>
                    <a:pt x="2619" y="8827"/>
                    <a:pt x="2920" y="8807"/>
                    <a:pt x="3228" y="8761"/>
                  </a:cubicBezTo>
                  <a:cubicBezTo>
                    <a:pt x="6032" y="8346"/>
                    <a:pt x="8449" y="5929"/>
                    <a:pt x="8865" y="3125"/>
                  </a:cubicBezTo>
                  <a:cubicBezTo>
                    <a:pt x="9051" y="1875"/>
                    <a:pt x="8806" y="754"/>
                    <a:pt x="85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43" name="Google Shape;2843;p60"/>
            <p:cNvSpPr/>
            <p:nvPr/>
          </p:nvSpPr>
          <p:spPr bwMode="auto">
            <a:xfrm>
              <a:off x="3964065" y="2254999"/>
              <a:ext cx="130010" cy="136360"/>
            </a:xfrm>
            <a:custGeom>
              <a:avLst/>
              <a:gdLst/>
              <a:ahLst/>
              <a:cxnLst/>
              <a:rect l="l" t="t" r="r" b="b"/>
              <a:pathLst>
                <a:path w="4156" h="4359" fill="norm" stroke="1" extrusionOk="0">
                  <a:moveTo>
                    <a:pt x="2782" y="1"/>
                  </a:moveTo>
                  <a:lnTo>
                    <a:pt x="0" y="1112"/>
                  </a:lnTo>
                  <a:cubicBezTo>
                    <a:pt x="325" y="1840"/>
                    <a:pt x="789" y="2523"/>
                    <a:pt x="1386" y="3122"/>
                  </a:cubicBezTo>
                  <a:cubicBezTo>
                    <a:pt x="2057" y="3793"/>
                    <a:pt x="2929" y="4278"/>
                    <a:pt x="3008" y="4320"/>
                  </a:cubicBezTo>
                  <a:cubicBezTo>
                    <a:pt x="3026" y="4330"/>
                    <a:pt x="3052" y="4343"/>
                    <a:pt x="3084" y="4358"/>
                  </a:cubicBezTo>
                  <a:lnTo>
                    <a:pt x="4156" y="1532"/>
                  </a:lnTo>
                  <a:cubicBezTo>
                    <a:pt x="3921" y="1385"/>
                    <a:pt x="3700" y="1209"/>
                    <a:pt x="3499" y="1009"/>
                  </a:cubicBezTo>
                  <a:cubicBezTo>
                    <a:pt x="3197" y="707"/>
                    <a:pt x="2959" y="365"/>
                    <a:pt x="27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844" name="Google Shape;2844;p60"/>
          <p:cNvGrpSpPr/>
          <p:nvPr/>
        </p:nvGrpSpPr>
        <p:grpSpPr bwMode="auto">
          <a:xfrm>
            <a:off x="7098312" y="1943126"/>
            <a:ext cx="419936" cy="391938"/>
            <a:chOff x="6052297" y="2022382"/>
            <a:chExt cx="419936" cy="391938"/>
          </a:xfrm>
        </p:grpSpPr>
        <p:sp>
          <p:nvSpPr>
            <p:cNvPr id="2845" name="Google Shape;2845;p60"/>
            <p:cNvSpPr/>
            <p:nvPr/>
          </p:nvSpPr>
          <p:spPr bwMode="auto">
            <a:xfrm>
              <a:off x="6202828" y="2022382"/>
              <a:ext cx="120531" cy="54807"/>
            </a:xfrm>
            <a:custGeom>
              <a:avLst/>
              <a:gdLst/>
              <a:ahLst/>
              <a:cxnLst/>
              <a:rect l="l" t="t" r="r" b="b"/>
              <a:pathLst>
                <a:path w="3853" h="1752" fill="norm" stroke="1" extrusionOk="0">
                  <a:moveTo>
                    <a:pt x="1919" y="0"/>
                  </a:moveTo>
                  <a:cubicBezTo>
                    <a:pt x="1874" y="0"/>
                    <a:pt x="1829" y="10"/>
                    <a:pt x="1787" y="29"/>
                  </a:cubicBezTo>
                  <a:lnTo>
                    <a:pt x="0" y="808"/>
                  </a:lnTo>
                  <a:lnTo>
                    <a:pt x="1928" y="1752"/>
                  </a:lnTo>
                  <a:lnTo>
                    <a:pt x="3852" y="843"/>
                  </a:lnTo>
                  <a:lnTo>
                    <a:pt x="2056" y="30"/>
                  </a:lnTo>
                  <a:cubicBezTo>
                    <a:pt x="2013" y="10"/>
                    <a:pt x="1966" y="0"/>
                    <a:pt x="19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46" name="Google Shape;2846;p60"/>
            <p:cNvSpPr/>
            <p:nvPr/>
          </p:nvSpPr>
          <p:spPr bwMode="auto">
            <a:xfrm>
              <a:off x="6185904" y="2066647"/>
              <a:ext cx="64880" cy="100573"/>
            </a:xfrm>
            <a:custGeom>
              <a:avLst/>
              <a:gdLst/>
              <a:ahLst/>
              <a:cxnLst/>
              <a:rect l="l" t="t" r="r" b="b"/>
              <a:pathLst>
                <a:path w="2074" h="3215" fill="norm" stroke="1" extrusionOk="0">
                  <a:moveTo>
                    <a:pt x="1" y="1"/>
                  </a:moveTo>
                  <a:lnTo>
                    <a:pt x="1" y="2292"/>
                  </a:lnTo>
                  <a:lnTo>
                    <a:pt x="2074" y="3214"/>
                  </a:lnTo>
                  <a:lnTo>
                    <a:pt x="2074" y="101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47" name="Google Shape;2847;p60"/>
            <p:cNvSpPr/>
            <p:nvPr/>
          </p:nvSpPr>
          <p:spPr bwMode="auto">
            <a:xfrm>
              <a:off x="6179616" y="2346876"/>
              <a:ext cx="163388" cy="67445"/>
            </a:xfrm>
            <a:custGeom>
              <a:avLst/>
              <a:gdLst/>
              <a:ahLst/>
              <a:cxnLst/>
              <a:rect l="l" t="t" r="r" b="b"/>
              <a:pathLst>
                <a:path w="5223" h="2156" fill="norm" stroke="1" extrusionOk="0">
                  <a:moveTo>
                    <a:pt x="695" y="1"/>
                  </a:moveTo>
                  <a:cubicBezTo>
                    <a:pt x="312" y="1"/>
                    <a:pt x="1" y="313"/>
                    <a:pt x="1" y="695"/>
                  </a:cubicBezTo>
                  <a:lnTo>
                    <a:pt x="1" y="1842"/>
                  </a:lnTo>
                  <a:cubicBezTo>
                    <a:pt x="1" y="2015"/>
                    <a:pt x="141" y="2156"/>
                    <a:pt x="315" y="2156"/>
                  </a:cubicBezTo>
                  <a:lnTo>
                    <a:pt x="4907" y="2156"/>
                  </a:lnTo>
                  <a:cubicBezTo>
                    <a:pt x="5080" y="2156"/>
                    <a:pt x="5222" y="2015"/>
                    <a:pt x="5222" y="1842"/>
                  </a:cubicBezTo>
                  <a:lnTo>
                    <a:pt x="5222" y="695"/>
                  </a:lnTo>
                  <a:cubicBezTo>
                    <a:pt x="5222" y="313"/>
                    <a:pt x="4911" y="1"/>
                    <a:pt x="45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48" name="Google Shape;2848;p60"/>
            <p:cNvSpPr/>
            <p:nvPr/>
          </p:nvSpPr>
          <p:spPr bwMode="auto">
            <a:xfrm>
              <a:off x="6275341" y="2067867"/>
              <a:ext cx="65005" cy="99353"/>
            </a:xfrm>
            <a:custGeom>
              <a:avLst/>
              <a:gdLst/>
              <a:ahLst/>
              <a:cxnLst/>
              <a:rect l="l" t="t" r="r" b="b"/>
              <a:pathLst>
                <a:path w="2078" h="3176" fill="norm" stroke="1" extrusionOk="0">
                  <a:moveTo>
                    <a:pt x="2078" y="0"/>
                  </a:moveTo>
                  <a:lnTo>
                    <a:pt x="1" y="981"/>
                  </a:lnTo>
                  <a:lnTo>
                    <a:pt x="1" y="3175"/>
                  </a:lnTo>
                  <a:lnTo>
                    <a:pt x="2078" y="2253"/>
                  </a:lnTo>
                  <a:lnTo>
                    <a:pt x="20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849" name="Google Shape;2849;p60"/>
            <p:cNvSpPr/>
            <p:nvPr/>
          </p:nvSpPr>
          <p:spPr bwMode="auto">
            <a:xfrm>
              <a:off x="6052297" y="2094488"/>
              <a:ext cx="419936" cy="227924"/>
            </a:xfrm>
            <a:custGeom>
              <a:avLst/>
              <a:gdLst/>
              <a:ahLst/>
              <a:cxnLst/>
              <a:rect l="l" t="t" r="r" b="b"/>
              <a:pathLst>
                <a:path w="13424" h="7286" fill="norm" stroke="1" extrusionOk="0">
                  <a:moveTo>
                    <a:pt x="421" y="1"/>
                  </a:moveTo>
                  <a:cubicBezTo>
                    <a:pt x="267" y="1"/>
                    <a:pt x="127" y="92"/>
                    <a:pt x="63" y="233"/>
                  </a:cubicBezTo>
                  <a:cubicBezTo>
                    <a:pt x="0" y="374"/>
                    <a:pt x="25" y="539"/>
                    <a:pt x="128" y="654"/>
                  </a:cubicBezTo>
                  <a:lnTo>
                    <a:pt x="6010" y="7285"/>
                  </a:lnTo>
                  <a:lnTo>
                    <a:pt x="7353" y="7285"/>
                  </a:lnTo>
                  <a:lnTo>
                    <a:pt x="13293" y="656"/>
                  </a:lnTo>
                  <a:cubicBezTo>
                    <a:pt x="13397" y="539"/>
                    <a:pt x="13424" y="374"/>
                    <a:pt x="13360" y="233"/>
                  </a:cubicBezTo>
                  <a:cubicBezTo>
                    <a:pt x="13298" y="92"/>
                    <a:pt x="13156" y="1"/>
                    <a:pt x="13002" y="1"/>
                  </a:cubicBezTo>
                  <a:lnTo>
                    <a:pt x="9993" y="1"/>
                  </a:lnTo>
                  <a:lnTo>
                    <a:pt x="9993" y="1659"/>
                  </a:lnTo>
                  <a:cubicBezTo>
                    <a:pt x="9993" y="1813"/>
                    <a:pt x="9902" y="1955"/>
                    <a:pt x="9760" y="2018"/>
                  </a:cubicBezTo>
                  <a:lnTo>
                    <a:pt x="6897" y="3289"/>
                  </a:lnTo>
                  <a:cubicBezTo>
                    <a:pt x="6895" y="3288"/>
                    <a:pt x="6894" y="3288"/>
                    <a:pt x="6893" y="3288"/>
                  </a:cubicBezTo>
                  <a:cubicBezTo>
                    <a:pt x="6865" y="3288"/>
                    <a:pt x="6854" y="3323"/>
                    <a:pt x="6770" y="3323"/>
                  </a:cubicBezTo>
                  <a:cubicBezTo>
                    <a:pt x="6728" y="3323"/>
                    <a:pt x="6667" y="3315"/>
                    <a:pt x="6577" y="3289"/>
                  </a:cubicBezTo>
                  <a:lnTo>
                    <a:pt x="3719" y="2018"/>
                  </a:lnTo>
                  <a:cubicBezTo>
                    <a:pt x="3578" y="1955"/>
                    <a:pt x="3486" y="1813"/>
                    <a:pt x="3486" y="1659"/>
                  </a:cubicBezTo>
                  <a:lnTo>
                    <a:pt x="34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8" name="Google Shape;1768;p41"/>
          <p:cNvSpPr/>
          <p:nvPr/>
        </p:nvSpPr>
        <p:spPr bwMode="auto">
          <a:xfrm>
            <a:off x="4270500" y="1059675"/>
            <a:ext cx="4160400" cy="3069300"/>
          </a:xfrm>
          <a:prstGeom prst="roundRect">
            <a:avLst>
              <a:gd name="adj" fmla="val 8047"/>
            </a:avLst>
          </a:prstGeom>
          <a:solidFill>
            <a:schemeClr val="accent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69" name="Google Shape;1769;p41"/>
          <p:cNvSpPr txBox="1"/>
          <p:nvPr>
            <p:ph type="title"/>
          </p:nvPr>
        </p:nvSpPr>
        <p:spPr bwMode="auto">
          <a:xfrm>
            <a:off x="713100" y="2012175"/>
            <a:ext cx="2755200" cy="10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>
                <a:solidFill>
                  <a:schemeClr val="accent1"/>
                </a:solidFill>
              </a:rPr>
              <a:t>Security Concerns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770" name="Google Shape;1770;p41"/>
          <p:cNvSpPr txBox="1"/>
          <p:nvPr>
            <p:ph type="body" idx="1"/>
          </p:nvPr>
        </p:nvSpPr>
        <p:spPr bwMode="auto">
          <a:xfrm>
            <a:off x="4419600" y="1340893"/>
            <a:ext cx="3858900" cy="26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  <a:defRPr/>
            </a:pPr>
            <a:r>
              <a:rPr lang="en" sz="2200" b="1">
                <a:solidFill>
                  <a:schemeClr val="dk1"/>
                </a:solidFill>
              </a:rPr>
              <a:t>DNS Spoofing</a:t>
            </a:r>
            <a:endParaRPr sz="2200" b="1">
              <a:solidFill>
                <a:schemeClr val="dk1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  <a:defRPr/>
            </a:pPr>
            <a:endParaRPr sz="2200" b="1">
              <a:solidFill>
                <a:schemeClr val="dk1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  <a:defRPr/>
            </a:pPr>
            <a:r>
              <a:rPr sz="2000" b="1">
                <a:solidFill>
                  <a:schemeClr val="dk1"/>
                </a:solidFill>
              </a:rPr>
              <a:t>Strategies:</a:t>
            </a:r>
            <a:endParaRPr sz="2200" b="1">
              <a:solidFill>
                <a:schemeClr val="dk1"/>
              </a:solidFill>
            </a:endParaRPr>
          </a:p>
          <a:p>
            <a:pPr marL="241300" lvl="0" indent="-215899" algn="l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pPr>
            <a:r>
              <a:rPr lang="en" sz="1800">
                <a:solidFill>
                  <a:schemeClr val="dk1"/>
                </a:solidFill>
              </a:rPr>
              <a:t>DNSSEC</a:t>
            </a:r>
            <a:endParaRPr sz="1800">
              <a:solidFill>
                <a:schemeClr val="dk1"/>
              </a:solidFill>
            </a:endParaRPr>
          </a:p>
          <a:p>
            <a:pPr marL="241300" lvl="0" indent="-215899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pPr>
            <a:r>
              <a:rPr lang="en" sz="1800">
                <a:solidFill>
                  <a:schemeClr val="dk1"/>
                </a:solidFill>
              </a:rPr>
              <a:t>DoH</a:t>
            </a:r>
            <a:endParaRPr sz="1800">
              <a:solidFill>
                <a:schemeClr val="dk1"/>
              </a:solidFill>
            </a:endParaRPr>
          </a:p>
          <a:p>
            <a:pPr marL="0" lvl="0" indent="0" algn="l">
              <a:spcBef>
                <a:spcPts val="1600"/>
              </a:spcBef>
              <a:spcAft>
                <a:spcPts val="1600"/>
              </a:spcAft>
              <a:buClr>
                <a:srgbClr val="273D40"/>
              </a:buClr>
              <a:buSzPts val="600"/>
              <a:buFont typeface="Arial"/>
              <a:buNone/>
              <a:defRPr/>
            </a:pPr>
            <a:endParaRPr/>
          </a:p>
        </p:txBody>
      </p:sp>
      <p:sp>
        <p:nvSpPr>
          <p:cNvPr id="1771" name="Google Shape;1771;p41"/>
          <p:cNvSpPr/>
          <p:nvPr/>
        </p:nvSpPr>
        <p:spPr bwMode="auto">
          <a:xfrm>
            <a:off x="1035863" y="487768"/>
            <a:ext cx="84809" cy="85748"/>
          </a:xfrm>
          <a:custGeom>
            <a:avLst/>
            <a:gdLst/>
            <a:ahLst/>
            <a:cxnLst/>
            <a:rect l="l" t="t" r="r" b="b"/>
            <a:pathLst>
              <a:path w="3070" h="3104" fill="norm" stroke="1" extrusionOk="0">
                <a:moveTo>
                  <a:pt x="1535" y="1"/>
                </a:moveTo>
                <a:cubicBezTo>
                  <a:pt x="701" y="1"/>
                  <a:pt x="1" y="701"/>
                  <a:pt x="1" y="1535"/>
                </a:cubicBezTo>
                <a:cubicBezTo>
                  <a:pt x="1" y="2369"/>
                  <a:pt x="701" y="3103"/>
                  <a:pt x="1535" y="3103"/>
                </a:cubicBezTo>
                <a:cubicBezTo>
                  <a:pt x="2369" y="3103"/>
                  <a:pt x="3070" y="2369"/>
                  <a:pt x="3070" y="1535"/>
                </a:cubicBezTo>
                <a:cubicBezTo>
                  <a:pt x="3070" y="701"/>
                  <a:pt x="2369" y="1"/>
                  <a:pt x="15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pSp>
        <p:nvGrpSpPr>
          <p:cNvPr id="1772" name="Google Shape;1772;p41"/>
          <p:cNvGrpSpPr/>
          <p:nvPr/>
        </p:nvGrpSpPr>
        <p:grpSpPr bwMode="auto">
          <a:xfrm>
            <a:off x="2405663" y="4515081"/>
            <a:ext cx="1021756" cy="332094"/>
            <a:chOff x="7289663" y="3996131"/>
            <a:chExt cx="1021756" cy="332094"/>
          </a:xfrm>
        </p:grpSpPr>
        <p:sp>
          <p:nvSpPr>
            <p:cNvPr id="1773" name="Google Shape;1773;p41"/>
            <p:cNvSpPr/>
            <p:nvPr/>
          </p:nvSpPr>
          <p:spPr bwMode="auto">
            <a:xfrm>
              <a:off x="7289663" y="4044216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fill="norm" stroke="1" extrusionOk="0">
                  <a:moveTo>
                    <a:pt x="6305" y="0"/>
                  </a:moveTo>
                  <a:cubicBezTo>
                    <a:pt x="2836" y="0"/>
                    <a:pt x="0" y="2836"/>
                    <a:pt x="0" y="6305"/>
                  </a:cubicBezTo>
                  <a:cubicBezTo>
                    <a:pt x="0" y="9774"/>
                    <a:pt x="2836" y="12609"/>
                    <a:pt x="6305" y="12609"/>
                  </a:cubicBezTo>
                  <a:lnTo>
                    <a:pt x="38227" y="12609"/>
                  </a:lnTo>
                  <a:cubicBezTo>
                    <a:pt x="41697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74" name="Google Shape;1774;p41"/>
            <p:cNvSpPr/>
            <p:nvPr/>
          </p:nvSpPr>
          <p:spPr bwMode="auto">
            <a:xfrm>
              <a:off x="7308447" y="3996131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fill="norm" stroke="1" extrusionOk="0">
                  <a:moveTo>
                    <a:pt x="6305" y="0"/>
                  </a:moveTo>
                  <a:cubicBezTo>
                    <a:pt x="2835" y="0"/>
                    <a:pt x="0" y="2836"/>
                    <a:pt x="0" y="6305"/>
                  </a:cubicBezTo>
                  <a:cubicBezTo>
                    <a:pt x="0" y="9774"/>
                    <a:pt x="2835" y="12609"/>
                    <a:pt x="6305" y="12609"/>
                  </a:cubicBezTo>
                  <a:lnTo>
                    <a:pt x="38227" y="12609"/>
                  </a:lnTo>
                  <a:cubicBezTo>
                    <a:pt x="41730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75" name="Google Shape;1775;p41"/>
            <p:cNvSpPr/>
            <p:nvPr/>
          </p:nvSpPr>
          <p:spPr bwMode="auto">
            <a:xfrm>
              <a:off x="7433897" y="4044036"/>
              <a:ext cx="209639" cy="188175"/>
            </a:xfrm>
            <a:custGeom>
              <a:avLst/>
              <a:gdLst/>
              <a:ahLst/>
              <a:cxnLst/>
              <a:rect l="l" t="t" r="r" b="b"/>
              <a:pathLst>
                <a:path w="9308" h="8355" fill="norm" stroke="1" extrusionOk="0">
                  <a:moveTo>
                    <a:pt x="4646" y="1"/>
                  </a:moveTo>
                  <a:cubicBezTo>
                    <a:pt x="3684" y="1"/>
                    <a:pt x="2718" y="332"/>
                    <a:pt x="1935" y="1009"/>
                  </a:cubicBezTo>
                  <a:cubicBezTo>
                    <a:pt x="168" y="2543"/>
                    <a:pt x="1" y="5179"/>
                    <a:pt x="1502" y="6913"/>
                  </a:cubicBezTo>
                  <a:cubicBezTo>
                    <a:pt x="2326" y="7865"/>
                    <a:pt x="3491" y="8355"/>
                    <a:pt x="4662" y="8355"/>
                  </a:cubicBezTo>
                  <a:cubicBezTo>
                    <a:pt x="5624" y="8355"/>
                    <a:pt x="6590" y="8024"/>
                    <a:pt x="7373" y="7347"/>
                  </a:cubicBezTo>
                  <a:cubicBezTo>
                    <a:pt x="9107" y="5846"/>
                    <a:pt x="9307" y="3210"/>
                    <a:pt x="7806" y="1443"/>
                  </a:cubicBezTo>
                  <a:cubicBezTo>
                    <a:pt x="6982" y="491"/>
                    <a:pt x="5817" y="1"/>
                    <a:pt x="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76" name="Google Shape;1776;p41"/>
            <p:cNvSpPr/>
            <p:nvPr/>
          </p:nvSpPr>
          <p:spPr bwMode="auto">
            <a:xfrm>
              <a:off x="7705879" y="4044689"/>
              <a:ext cx="208108" cy="187612"/>
            </a:xfrm>
            <a:custGeom>
              <a:avLst/>
              <a:gdLst/>
              <a:ahLst/>
              <a:cxnLst/>
              <a:rect l="l" t="t" r="r" b="b"/>
              <a:pathLst>
                <a:path w="9240" h="8330" fill="norm" stroke="1" extrusionOk="0">
                  <a:moveTo>
                    <a:pt x="4637" y="1"/>
                  </a:moveTo>
                  <a:cubicBezTo>
                    <a:pt x="3626" y="1"/>
                    <a:pt x="2609" y="369"/>
                    <a:pt x="1801" y="1113"/>
                  </a:cubicBezTo>
                  <a:cubicBezTo>
                    <a:pt x="100" y="2681"/>
                    <a:pt x="0" y="5316"/>
                    <a:pt x="1568" y="6984"/>
                  </a:cubicBezTo>
                  <a:cubicBezTo>
                    <a:pt x="2392" y="7878"/>
                    <a:pt x="3510" y="8330"/>
                    <a:pt x="4633" y="8330"/>
                  </a:cubicBezTo>
                  <a:cubicBezTo>
                    <a:pt x="5647" y="8330"/>
                    <a:pt x="6665" y="7962"/>
                    <a:pt x="7472" y="7218"/>
                  </a:cubicBezTo>
                  <a:cubicBezTo>
                    <a:pt x="9140" y="5650"/>
                    <a:pt x="9240" y="3015"/>
                    <a:pt x="7672" y="1347"/>
                  </a:cubicBezTo>
                  <a:cubicBezTo>
                    <a:pt x="6866" y="453"/>
                    <a:pt x="5756" y="1"/>
                    <a:pt x="4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77" name="Google Shape;1777;p41"/>
            <p:cNvSpPr/>
            <p:nvPr/>
          </p:nvSpPr>
          <p:spPr bwMode="auto">
            <a:xfrm>
              <a:off x="7979347" y="4043856"/>
              <a:ext cx="206621" cy="187793"/>
            </a:xfrm>
            <a:custGeom>
              <a:avLst/>
              <a:gdLst/>
              <a:ahLst/>
              <a:cxnLst/>
              <a:rect l="l" t="t" r="r" b="b"/>
              <a:pathLst>
                <a:path w="9174" h="8338" fill="norm" stroke="1" extrusionOk="0">
                  <a:moveTo>
                    <a:pt x="4594" y="1"/>
                  </a:moveTo>
                  <a:cubicBezTo>
                    <a:pt x="2710" y="1"/>
                    <a:pt x="989" y="1277"/>
                    <a:pt x="534" y="3185"/>
                  </a:cubicBezTo>
                  <a:cubicBezTo>
                    <a:pt x="0" y="5420"/>
                    <a:pt x="1368" y="7688"/>
                    <a:pt x="3603" y="8222"/>
                  </a:cubicBezTo>
                  <a:cubicBezTo>
                    <a:pt x="3929" y="8300"/>
                    <a:pt x="4256" y="8337"/>
                    <a:pt x="4577" y="8337"/>
                  </a:cubicBezTo>
                  <a:cubicBezTo>
                    <a:pt x="6455" y="8337"/>
                    <a:pt x="8155" y="7061"/>
                    <a:pt x="8640" y="5153"/>
                  </a:cubicBezTo>
                  <a:cubicBezTo>
                    <a:pt x="9173" y="2918"/>
                    <a:pt x="7806" y="683"/>
                    <a:pt x="5571" y="116"/>
                  </a:cubicBezTo>
                  <a:cubicBezTo>
                    <a:pt x="5244" y="38"/>
                    <a:pt x="4917" y="1"/>
                    <a:pt x="4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778" name="Google Shape;1778;p41"/>
          <p:cNvGrpSpPr/>
          <p:nvPr/>
        </p:nvGrpSpPr>
        <p:grpSpPr bwMode="auto">
          <a:xfrm>
            <a:off x="3236861" y="3957497"/>
            <a:ext cx="749797" cy="717498"/>
            <a:chOff x="7847861" y="3178722"/>
            <a:chExt cx="749797" cy="717498"/>
          </a:xfrm>
        </p:grpSpPr>
        <p:sp>
          <p:nvSpPr>
            <p:cNvPr id="1779" name="Google Shape;1779;p41"/>
            <p:cNvSpPr/>
            <p:nvPr/>
          </p:nvSpPr>
          <p:spPr bwMode="auto">
            <a:xfrm>
              <a:off x="7847861" y="321403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fill="norm" stroke="1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80" name="Google Shape;1780;p41"/>
            <p:cNvSpPr/>
            <p:nvPr/>
          </p:nvSpPr>
          <p:spPr bwMode="auto">
            <a:xfrm>
              <a:off x="7886937" y="317872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fill="norm" stroke="1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81" name="Google Shape;1781;p41"/>
            <p:cNvSpPr/>
            <p:nvPr/>
          </p:nvSpPr>
          <p:spPr bwMode="auto">
            <a:xfrm>
              <a:off x="7944032" y="3221560"/>
              <a:ext cx="596531" cy="595788"/>
            </a:xfrm>
            <a:custGeom>
              <a:avLst/>
              <a:gdLst/>
              <a:ahLst/>
              <a:cxnLst/>
              <a:rect l="l" t="t" r="r" b="b"/>
              <a:pathLst>
                <a:path w="26486" h="26453" fill="norm" stroke="1" extrusionOk="0">
                  <a:moveTo>
                    <a:pt x="13243" y="3803"/>
                  </a:moveTo>
                  <a:cubicBezTo>
                    <a:pt x="18413" y="3803"/>
                    <a:pt x="22616" y="8006"/>
                    <a:pt x="22616" y="13176"/>
                  </a:cubicBezTo>
                  <a:cubicBezTo>
                    <a:pt x="22616" y="18413"/>
                    <a:pt x="18413" y="22583"/>
                    <a:pt x="13243" y="22583"/>
                  </a:cubicBezTo>
                  <a:cubicBezTo>
                    <a:pt x="8073" y="22583"/>
                    <a:pt x="3836" y="18346"/>
                    <a:pt x="3836" y="13176"/>
                  </a:cubicBezTo>
                  <a:cubicBezTo>
                    <a:pt x="3836" y="8006"/>
                    <a:pt x="8073" y="3803"/>
                    <a:pt x="13243" y="3803"/>
                  </a:cubicBezTo>
                  <a:close/>
                  <a:moveTo>
                    <a:pt x="13243" y="0"/>
                  </a:moveTo>
                  <a:cubicBezTo>
                    <a:pt x="5938" y="0"/>
                    <a:pt x="0" y="5938"/>
                    <a:pt x="0" y="13243"/>
                  </a:cubicBezTo>
                  <a:cubicBezTo>
                    <a:pt x="0" y="20515"/>
                    <a:pt x="5938" y="26452"/>
                    <a:pt x="13243" y="26452"/>
                  </a:cubicBezTo>
                  <a:cubicBezTo>
                    <a:pt x="20515" y="26452"/>
                    <a:pt x="26452" y="20515"/>
                    <a:pt x="26452" y="13243"/>
                  </a:cubicBezTo>
                  <a:cubicBezTo>
                    <a:pt x="26486" y="5938"/>
                    <a:pt x="20582" y="0"/>
                    <a:pt x="13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82" name="Google Shape;1782;p41"/>
            <p:cNvSpPr/>
            <p:nvPr/>
          </p:nvSpPr>
          <p:spPr bwMode="auto">
            <a:xfrm>
              <a:off x="8146126" y="3430411"/>
              <a:ext cx="394437" cy="387680"/>
            </a:xfrm>
            <a:custGeom>
              <a:avLst/>
              <a:gdLst/>
              <a:ahLst/>
              <a:cxnLst/>
              <a:rect l="l" t="t" r="r" b="b"/>
              <a:pathLst>
                <a:path w="17513" h="17213" fill="norm" stroke="1" extrusionOk="0">
                  <a:moveTo>
                    <a:pt x="16879" y="0"/>
                  </a:moveTo>
                  <a:cubicBezTo>
                    <a:pt x="17146" y="801"/>
                    <a:pt x="17313" y="1568"/>
                    <a:pt x="17379" y="2402"/>
                  </a:cubicBezTo>
                  <a:lnTo>
                    <a:pt x="13610" y="3703"/>
                  </a:lnTo>
                  <a:lnTo>
                    <a:pt x="13610" y="3970"/>
                  </a:lnTo>
                  <a:cubicBezTo>
                    <a:pt x="13610" y="9140"/>
                    <a:pt x="9374" y="13343"/>
                    <a:pt x="4203" y="13343"/>
                  </a:cubicBezTo>
                  <a:cubicBezTo>
                    <a:pt x="2869" y="13343"/>
                    <a:pt x="1635" y="13043"/>
                    <a:pt x="467" y="12543"/>
                  </a:cubicBezTo>
                  <a:lnTo>
                    <a:pt x="0" y="16512"/>
                  </a:lnTo>
                  <a:cubicBezTo>
                    <a:pt x="1335" y="16979"/>
                    <a:pt x="2769" y="17213"/>
                    <a:pt x="4203" y="17213"/>
                  </a:cubicBezTo>
                  <a:cubicBezTo>
                    <a:pt x="11509" y="17213"/>
                    <a:pt x="17413" y="11308"/>
                    <a:pt x="17413" y="4003"/>
                  </a:cubicBezTo>
                  <a:cubicBezTo>
                    <a:pt x="17513" y="2569"/>
                    <a:pt x="17313" y="1235"/>
                    <a:pt x="168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83" name="Google Shape;1783;p41"/>
            <p:cNvSpPr/>
            <p:nvPr/>
          </p:nvSpPr>
          <p:spPr bwMode="auto">
            <a:xfrm>
              <a:off x="8067230" y="3344758"/>
              <a:ext cx="349369" cy="349369"/>
            </a:xfrm>
            <a:custGeom>
              <a:avLst/>
              <a:gdLst/>
              <a:ahLst/>
              <a:cxnLst/>
              <a:rect l="l" t="t" r="r" b="b"/>
              <a:pathLst>
                <a:path w="15512" h="15512" fill="norm" stroke="1" extrusionOk="0">
                  <a:moveTo>
                    <a:pt x="7540" y="768"/>
                  </a:moveTo>
                  <a:lnTo>
                    <a:pt x="7540" y="2969"/>
                  </a:lnTo>
                  <a:cubicBezTo>
                    <a:pt x="6972" y="2969"/>
                    <a:pt x="6372" y="2969"/>
                    <a:pt x="5872" y="3003"/>
                  </a:cubicBezTo>
                  <a:cubicBezTo>
                    <a:pt x="6505" y="1969"/>
                    <a:pt x="7173" y="1168"/>
                    <a:pt x="7540" y="768"/>
                  </a:cubicBezTo>
                  <a:close/>
                  <a:moveTo>
                    <a:pt x="8007" y="634"/>
                  </a:moveTo>
                  <a:cubicBezTo>
                    <a:pt x="8373" y="1001"/>
                    <a:pt x="9174" y="1935"/>
                    <a:pt x="9875" y="3136"/>
                  </a:cubicBezTo>
                  <a:cubicBezTo>
                    <a:pt x="9207" y="3036"/>
                    <a:pt x="8607" y="3003"/>
                    <a:pt x="8007" y="2969"/>
                  </a:cubicBezTo>
                  <a:lnTo>
                    <a:pt x="8007" y="634"/>
                  </a:lnTo>
                  <a:close/>
                  <a:moveTo>
                    <a:pt x="7106" y="601"/>
                  </a:moveTo>
                  <a:lnTo>
                    <a:pt x="7106" y="601"/>
                  </a:lnTo>
                  <a:cubicBezTo>
                    <a:pt x="6639" y="1135"/>
                    <a:pt x="5938" y="1969"/>
                    <a:pt x="5338" y="3036"/>
                  </a:cubicBezTo>
                  <a:cubicBezTo>
                    <a:pt x="4504" y="3136"/>
                    <a:pt x="3804" y="3270"/>
                    <a:pt x="3170" y="3370"/>
                  </a:cubicBezTo>
                  <a:cubicBezTo>
                    <a:pt x="4137" y="2035"/>
                    <a:pt x="5471" y="1035"/>
                    <a:pt x="7106" y="601"/>
                  </a:cubicBezTo>
                  <a:close/>
                  <a:moveTo>
                    <a:pt x="8640" y="634"/>
                  </a:moveTo>
                  <a:lnTo>
                    <a:pt x="8640" y="634"/>
                  </a:lnTo>
                  <a:cubicBezTo>
                    <a:pt x="10342" y="1135"/>
                    <a:pt x="11776" y="2202"/>
                    <a:pt x="12710" y="3670"/>
                  </a:cubicBezTo>
                  <a:cubicBezTo>
                    <a:pt x="11876" y="3470"/>
                    <a:pt x="11142" y="3303"/>
                    <a:pt x="10442" y="3203"/>
                  </a:cubicBezTo>
                  <a:cubicBezTo>
                    <a:pt x="9808" y="2035"/>
                    <a:pt x="9107" y="1168"/>
                    <a:pt x="8640" y="634"/>
                  </a:cubicBezTo>
                  <a:close/>
                  <a:moveTo>
                    <a:pt x="5338" y="835"/>
                  </a:moveTo>
                  <a:cubicBezTo>
                    <a:pt x="4170" y="1468"/>
                    <a:pt x="3203" y="2436"/>
                    <a:pt x="2503" y="3503"/>
                  </a:cubicBezTo>
                  <a:cubicBezTo>
                    <a:pt x="2169" y="3603"/>
                    <a:pt x="1869" y="3670"/>
                    <a:pt x="1569" y="3770"/>
                  </a:cubicBezTo>
                  <a:cubicBezTo>
                    <a:pt x="2503" y="2469"/>
                    <a:pt x="3804" y="1435"/>
                    <a:pt x="5338" y="835"/>
                  </a:cubicBezTo>
                  <a:close/>
                  <a:moveTo>
                    <a:pt x="10608" y="1001"/>
                  </a:moveTo>
                  <a:cubicBezTo>
                    <a:pt x="12043" y="1635"/>
                    <a:pt x="13277" y="2669"/>
                    <a:pt x="14044" y="4003"/>
                  </a:cubicBezTo>
                  <a:cubicBezTo>
                    <a:pt x="13811" y="3937"/>
                    <a:pt x="13544" y="3870"/>
                    <a:pt x="13310" y="3803"/>
                  </a:cubicBezTo>
                  <a:cubicBezTo>
                    <a:pt x="12643" y="2669"/>
                    <a:pt x="11709" y="1702"/>
                    <a:pt x="10608" y="1001"/>
                  </a:cubicBezTo>
                  <a:close/>
                  <a:moveTo>
                    <a:pt x="2269" y="4104"/>
                  </a:moveTo>
                  <a:lnTo>
                    <a:pt x="2269" y="4104"/>
                  </a:lnTo>
                  <a:cubicBezTo>
                    <a:pt x="1669" y="5104"/>
                    <a:pt x="1368" y="6272"/>
                    <a:pt x="1335" y="7473"/>
                  </a:cubicBezTo>
                  <a:lnTo>
                    <a:pt x="468" y="7473"/>
                  </a:lnTo>
                  <a:cubicBezTo>
                    <a:pt x="501" y="6338"/>
                    <a:pt x="801" y="5304"/>
                    <a:pt x="1302" y="4370"/>
                  </a:cubicBezTo>
                  <a:cubicBezTo>
                    <a:pt x="1535" y="4304"/>
                    <a:pt x="1869" y="4170"/>
                    <a:pt x="2269" y="4104"/>
                  </a:cubicBezTo>
                  <a:close/>
                  <a:moveTo>
                    <a:pt x="5138" y="3503"/>
                  </a:moveTo>
                  <a:lnTo>
                    <a:pt x="5138" y="3503"/>
                  </a:lnTo>
                  <a:cubicBezTo>
                    <a:pt x="4637" y="4604"/>
                    <a:pt x="4204" y="5871"/>
                    <a:pt x="4137" y="7306"/>
                  </a:cubicBezTo>
                  <a:lnTo>
                    <a:pt x="4137" y="7473"/>
                  </a:lnTo>
                  <a:lnTo>
                    <a:pt x="1802" y="7473"/>
                  </a:lnTo>
                  <a:cubicBezTo>
                    <a:pt x="1835" y="6172"/>
                    <a:pt x="2202" y="4971"/>
                    <a:pt x="2836" y="3870"/>
                  </a:cubicBezTo>
                  <a:cubicBezTo>
                    <a:pt x="3203" y="3803"/>
                    <a:pt x="3670" y="3703"/>
                    <a:pt x="4204" y="3637"/>
                  </a:cubicBezTo>
                  <a:cubicBezTo>
                    <a:pt x="4504" y="3603"/>
                    <a:pt x="4804" y="3536"/>
                    <a:pt x="5138" y="3503"/>
                  </a:cubicBezTo>
                  <a:close/>
                  <a:moveTo>
                    <a:pt x="7540" y="3370"/>
                  </a:moveTo>
                  <a:lnTo>
                    <a:pt x="7540" y="7473"/>
                  </a:lnTo>
                  <a:lnTo>
                    <a:pt x="4537" y="7473"/>
                  </a:lnTo>
                  <a:lnTo>
                    <a:pt x="4537" y="7339"/>
                  </a:lnTo>
                  <a:cubicBezTo>
                    <a:pt x="4637" y="5838"/>
                    <a:pt x="5104" y="4537"/>
                    <a:pt x="5638" y="3470"/>
                  </a:cubicBezTo>
                  <a:cubicBezTo>
                    <a:pt x="6205" y="3436"/>
                    <a:pt x="6872" y="3370"/>
                    <a:pt x="7540" y="3370"/>
                  </a:cubicBezTo>
                  <a:close/>
                  <a:moveTo>
                    <a:pt x="8007" y="3436"/>
                  </a:moveTo>
                  <a:cubicBezTo>
                    <a:pt x="8674" y="3470"/>
                    <a:pt x="9374" y="3503"/>
                    <a:pt x="10141" y="3603"/>
                  </a:cubicBezTo>
                  <a:cubicBezTo>
                    <a:pt x="10675" y="4637"/>
                    <a:pt x="11109" y="5938"/>
                    <a:pt x="11142" y="7339"/>
                  </a:cubicBezTo>
                  <a:lnTo>
                    <a:pt x="11142" y="7473"/>
                  </a:lnTo>
                  <a:lnTo>
                    <a:pt x="8007" y="7473"/>
                  </a:lnTo>
                  <a:lnTo>
                    <a:pt x="8007" y="3436"/>
                  </a:lnTo>
                  <a:close/>
                  <a:moveTo>
                    <a:pt x="10675" y="3670"/>
                  </a:moveTo>
                  <a:cubicBezTo>
                    <a:pt x="11442" y="3803"/>
                    <a:pt x="12210" y="3970"/>
                    <a:pt x="13043" y="4170"/>
                  </a:cubicBezTo>
                  <a:cubicBezTo>
                    <a:pt x="13544" y="5171"/>
                    <a:pt x="13844" y="6305"/>
                    <a:pt x="13944" y="7473"/>
                  </a:cubicBezTo>
                  <a:lnTo>
                    <a:pt x="11609" y="7473"/>
                  </a:lnTo>
                  <a:lnTo>
                    <a:pt x="11609" y="7306"/>
                  </a:lnTo>
                  <a:cubicBezTo>
                    <a:pt x="11509" y="5938"/>
                    <a:pt x="11175" y="4671"/>
                    <a:pt x="10675" y="3670"/>
                  </a:cubicBezTo>
                  <a:close/>
                  <a:moveTo>
                    <a:pt x="13611" y="4304"/>
                  </a:moveTo>
                  <a:cubicBezTo>
                    <a:pt x="13844" y="4370"/>
                    <a:pt x="14111" y="4470"/>
                    <a:pt x="14344" y="4504"/>
                  </a:cubicBezTo>
                  <a:cubicBezTo>
                    <a:pt x="14778" y="5371"/>
                    <a:pt x="15045" y="6372"/>
                    <a:pt x="15112" y="7439"/>
                  </a:cubicBezTo>
                  <a:lnTo>
                    <a:pt x="14344" y="7439"/>
                  </a:lnTo>
                  <a:lnTo>
                    <a:pt x="14344" y="7473"/>
                  </a:lnTo>
                  <a:cubicBezTo>
                    <a:pt x="14311" y="6338"/>
                    <a:pt x="14044" y="5271"/>
                    <a:pt x="13611" y="4304"/>
                  </a:cubicBezTo>
                  <a:close/>
                  <a:moveTo>
                    <a:pt x="1335" y="7940"/>
                  </a:moveTo>
                  <a:cubicBezTo>
                    <a:pt x="1368" y="9274"/>
                    <a:pt x="1702" y="10541"/>
                    <a:pt x="2336" y="11642"/>
                  </a:cubicBezTo>
                  <a:cubicBezTo>
                    <a:pt x="2036" y="11542"/>
                    <a:pt x="1769" y="11475"/>
                    <a:pt x="1435" y="11375"/>
                  </a:cubicBezTo>
                  <a:cubicBezTo>
                    <a:pt x="835" y="10341"/>
                    <a:pt x="501" y="9174"/>
                    <a:pt x="468" y="7940"/>
                  </a:cubicBezTo>
                  <a:close/>
                  <a:moveTo>
                    <a:pt x="15112" y="7940"/>
                  </a:moveTo>
                  <a:cubicBezTo>
                    <a:pt x="15045" y="9274"/>
                    <a:pt x="14678" y="10508"/>
                    <a:pt x="14011" y="11609"/>
                  </a:cubicBezTo>
                  <a:cubicBezTo>
                    <a:pt x="13811" y="11676"/>
                    <a:pt x="13510" y="11776"/>
                    <a:pt x="13277" y="11842"/>
                  </a:cubicBezTo>
                  <a:cubicBezTo>
                    <a:pt x="13944" y="10675"/>
                    <a:pt x="14311" y="9341"/>
                    <a:pt x="14344" y="7940"/>
                  </a:cubicBezTo>
                  <a:close/>
                  <a:moveTo>
                    <a:pt x="4104" y="7940"/>
                  </a:moveTo>
                  <a:cubicBezTo>
                    <a:pt x="4137" y="9374"/>
                    <a:pt x="4504" y="10842"/>
                    <a:pt x="5271" y="12276"/>
                  </a:cubicBezTo>
                  <a:cubicBezTo>
                    <a:pt x="4504" y="12143"/>
                    <a:pt x="3703" y="12009"/>
                    <a:pt x="2936" y="11809"/>
                  </a:cubicBezTo>
                  <a:cubicBezTo>
                    <a:pt x="2202" y="10675"/>
                    <a:pt x="1802" y="9341"/>
                    <a:pt x="1769" y="7940"/>
                  </a:cubicBezTo>
                  <a:close/>
                  <a:moveTo>
                    <a:pt x="13944" y="7873"/>
                  </a:moveTo>
                  <a:cubicBezTo>
                    <a:pt x="13877" y="9374"/>
                    <a:pt x="13444" y="10808"/>
                    <a:pt x="12643" y="11942"/>
                  </a:cubicBezTo>
                  <a:cubicBezTo>
                    <a:pt x="12210" y="12043"/>
                    <a:pt x="11809" y="12176"/>
                    <a:pt x="11342" y="12209"/>
                  </a:cubicBezTo>
                  <a:lnTo>
                    <a:pt x="10342" y="12343"/>
                  </a:lnTo>
                  <a:cubicBezTo>
                    <a:pt x="11142" y="10875"/>
                    <a:pt x="11542" y="9374"/>
                    <a:pt x="11609" y="7873"/>
                  </a:cubicBezTo>
                  <a:close/>
                  <a:moveTo>
                    <a:pt x="7540" y="7973"/>
                  </a:moveTo>
                  <a:lnTo>
                    <a:pt x="7540" y="12476"/>
                  </a:lnTo>
                  <a:cubicBezTo>
                    <a:pt x="7006" y="12443"/>
                    <a:pt x="6439" y="12376"/>
                    <a:pt x="5805" y="12343"/>
                  </a:cubicBezTo>
                  <a:cubicBezTo>
                    <a:pt x="5004" y="10875"/>
                    <a:pt x="4604" y="9441"/>
                    <a:pt x="4537" y="7973"/>
                  </a:cubicBezTo>
                  <a:close/>
                  <a:moveTo>
                    <a:pt x="11142" y="7940"/>
                  </a:moveTo>
                  <a:cubicBezTo>
                    <a:pt x="11109" y="9441"/>
                    <a:pt x="10675" y="10942"/>
                    <a:pt x="9808" y="12443"/>
                  </a:cubicBezTo>
                  <a:cubicBezTo>
                    <a:pt x="9274" y="12476"/>
                    <a:pt x="8640" y="12476"/>
                    <a:pt x="8007" y="12476"/>
                  </a:cubicBezTo>
                  <a:lnTo>
                    <a:pt x="8007" y="7940"/>
                  </a:lnTo>
                  <a:close/>
                  <a:moveTo>
                    <a:pt x="13611" y="12143"/>
                  </a:moveTo>
                  <a:cubicBezTo>
                    <a:pt x="12843" y="13177"/>
                    <a:pt x="11809" y="14011"/>
                    <a:pt x="10608" y="14511"/>
                  </a:cubicBezTo>
                  <a:cubicBezTo>
                    <a:pt x="11509" y="13977"/>
                    <a:pt x="12310" y="13210"/>
                    <a:pt x="12877" y="12343"/>
                  </a:cubicBezTo>
                  <a:cubicBezTo>
                    <a:pt x="13144" y="12276"/>
                    <a:pt x="13377" y="12209"/>
                    <a:pt x="13611" y="12143"/>
                  </a:cubicBezTo>
                  <a:close/>
                  <a:moveTo>
                    <a:pt x="1769" y="11942"/>
                  </a:moveTo>
                  <a:lnTo>
                    <a:pt x="2636" y="12176"/>
                  </a:lnTo>
                  <a:cubicBezTo>
                    <a:pt x="3303" y="13210"/>
                    <a:pt x="4204" y="14044"/>
                    <a:pt x="5305" y="14678"/>
                  </a:cubicBezTo>
                  <a:cubicBezTo>
                    <a:pt x="3870" y="14144"/>
                    <a:pt x="2636" y="13177"/>
                    <a:pt x="1769" y="11942"/>
                  </a:cubicBezTo>
                  <a:close/>
                  <a:moveTo>
                    <a:pt x="6105" y="12776"/>
                  </a:moveTo>
                  <a:cubicBezTo>
                    <a:pt x="6606" y="12843"/>
                    <a:pt x="7106" y="12843"/>
                    <a:pt x="7540" y="12876"/>
                  </a:cubicBezTo>
                  <a:lnTo>
                    <a:pt x="7540" y="14711"/>
                  </a:lnTo>
                  <a:cubicBezTo>
                    <a:pt x="6972" y="14111"/>
                    <a:pt x="6505" y="13410"/>
                    <a:pt x="6105" y="12776"/>
                  </a:cubicBezTo>
                  <a:close/>
                  <a:moveTo>
                    <a:pt x="9541" y="12843"/>
                  </a:moveTo>
                  <a:lnTo>
                    <a:pt x="9541" y="12843"/>
                  </a:lnTo>
                  <a:cubicBezTo>
                    <a:pt x="9141" y="13510"/>
                    <a:pt x="8607" y="14177"/>
                    <a:pt x="8007" y="14845"/>
                  </a:cubicBezTo>
                  <a:lnTo>
                    <a:pt x="8007" y="12876"/>
                  </a:lnTo>
                  <a:lnTo>
                    <a:pt x="8307" y="12876"/>
                  </a:lnTo>
                  <a:cubicBezTo>
                    <a:pt x="8707" y="12876"/>
                    <a:pt x="9141" y="12876"/>
                    <a:pt x="9541" y="12843"/>
                  </a:cubicBezTo>
                  <a:close/>
                  <a:moveTo>
                    <a:pt x="12276" y="12476"/>
                  </a:moveTo>
                  <a:lnTo>
                    <a:pt x="12276" y="12476"/>
                  </a:lnTo>
                  <a:cubicBezTo>
                    <a:pt x="11309" y="13644"/>
                    <a:pt x="10041" y="14478"/>
                    <a:pt x="8540" y="14878"/>
                  </a:cubicBezTo>
                  <a:cubicBezTo>
                    <a:pt x="9141" y="14211"/>
                    <a:pt x="9641" y="13510"/>
                    <a:pt x="10108" y="12810"/>
                  </a:cubicBezTo>
                  <a:cubicBezTo>
                    <a:pt x="10875" y="12710"/>
                    <a:pt x="11642" y="12643"/>
                    <a:pt x="12276" y="12476"/>
                  </a:cubicBezTo>
                  <a:close/>
                  <a:moveTo>
                    <a:pt x="3303" y="12343"/>
                  </a:moveTo>
                  <a:lnTo>
                    <a:pt x="3303" y="12343"/>
                  </a:lnTo>
                  <a:cubicBezTo>
                    <a:pt x="4104" y="12510"/>
                    <a:pt x="4838" y="12643"/>
                    <a:pt x="5538" y="12710"/>
                  </a:cubicBezTo>
                  <a:cubicBezTo>
                    <a:pt x="5972" y="13477"/>
                    <a:pt x="6505" y="14211"/>
                    <a:pt x="7139" y="14945"/>
                  </a:cubicBezTo>
                  <a:cubicBezTo>
                    <a:pt x="5605" y="14511"/>
                    <a:pt x="4271" y="13544"/>
                    <a:pt x="3303" y="12343"/>
                  </a:cubicBezTo>
                  <a:close/>
                  <a:moveTo>
                    <a:pt x="7773" y="1"/>
                  </a:moveTo>
                  <a:cubicBezTo>
                    <a:pt x="3470" y="1"/>
                    <a:pt x="1" y="3470"/>
                    <a:pt x="1" y="7773"/>
                  </a:cubicBezTo>
                  <a:cubicBezTo>
                    <a:pt x="1" y="12043"/>
                    <a:pt x="3470" y="15512"/>
                    <a:pt x="7773" y="15512"/>
                  </a:cubicBezTo>
                  <a:lnTo>
                    <a:pt x="7940" y="15512"/>
                  </a:lnTo>
                  <a:cubicBezTo>
                    <a:pt x="12143" y="15445"/>
                    <a:pt x="15512" y="11976"/>
                    <a:pt x="15512" y="7773"/>
                  </a:cubicBezTo>
                  <a:cubicBezTo>
                    <a:pt x="15512" y="3536"/>
                    <a:pt x="12143" y="101"/>
                    <a:pt x="7940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784" name="Google Shape;1784;p41"/>
          <p:cNvGrpSpPr/>
          <p:nvPr/>
        </p:nvGrpSpPr>
        <p:grpSpPr bwMode="auto">
          <a:xfrm>
            <a:off x="3246475" y="384950"/>
            <a:ext cx="730550" cy="554600"/>
            <a:chOff x="-4813274" y="4164250"/>
            <a:chExt cx="730550" cy="554600"/>
          </a:xfrm>
        </p:grpSpPr>
        <p:sp>
          <p:nvSpPr>
            <p:cNvPr id="1785" name="Google Shape;1785;p41"/>
            <p:cNvSpPr/>
            <p:nvPr/>
          </p:nvSpPr>
          <p:spPr bwMode="auto">
            <a:xfrm>
              <a:off x="-4813274" y="4215950"/>
              <a:ext cx="676350" cy="502900"/>
            </a:xfrm>
            <a:custGeom>
              <a:avLst/>
              <a:gdLst/>
              <a:ahLst/>
              <a:cxnLst/>
              <a:rect l="l" t="t" r="r" b="b"/>
              <a:pathLst>
                <a:path w="27054" h="20116" fill="norm" stroke="1" extrusionOk="0">
                  <a:moveTo>
                    <a:pt x="4104" y="1"/>
                  </a:moveTo>
                  <a:cubicBezTo>
                    <a:pt x="1835" y="1"/>
                    <a:pt x="1" y="1836"/>
                    <a:pt x="1" y="4104"/>
                  </a:cubicBezTo>
                  <a:lnTo>
                    <a:pt x="1" y="16012"/>
                  </a:lnTo>
                  <a:cubicBezTo>
                    <a:pt x="1" y="18281"/>
                    <a:pt x="1835" y="20115"/>
                    <a:pt x="4104" y="20115"/>
                  </a:cubicBezTo>
                  <a:lnTo>
                    <a:pt x="22951" y="20115"/>
                  </a:lnTo>
                  <a:cubicBezTo>
                    <a:pt x="25219" y="20115"/>
                    <a:pt x="27054" y="18281"/>
                    <a:pt x="27020" y="16012"/>
                  </a:cubicBezTo>
                  <a:lnTo>
                    <a:pt x="27020" y="4104"/>
                  </a:lnTo>
                  <a:cubicBezTo>
                    <a:pt x="27020" y="1836"/>
                    <a:pt x="25186" y="1"/>
                    <a:pt x="229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86" name="Google Shape;1786;p41"/>
            <p:cNvSpPr/>
            <p:nvPr/>
          </p:nvSpPr>
          <p:spPr bwMode="auto">
            <a:xfrm>
              <a:off x="-4758225" y="4164250"/>
              <a:ext cx="675500" cy="502050"/>
            </a:xfrm>
            <a:custGeom>
              <a:avLst/>
              <a:gdLst/>
              <a:ahLst/>
              <a:cxnLst/>
              <a:rect l="l" t="t" r="r" b="b"/>
              <a:pathLst>
                <a:path w="27020" h="20082" fill="norm" stroke="1" extrusionOk="0">
                  <a:moveTo>
                    <a:pt x="4103" y="1"/>
                  </a:moveTo>
                  <a:cubicBezTo>
                    <a:pt x="1835" y="1"/>
                    <a:pt x="0" y="1835"/>
                    <a:pt x="0" y="4070"/>
                  </a:cubicBezTo>
                  <a:lnTo>
                    <a:pt x="0" y="16012"/>
                  </a:lnTo>
                  <a:cubicBezTo>
                    <a:pt x="0" y="18247"/>
                    <a:pt x="1835" y="20082"/>
                    <a:pt x="4103" y="20082"/>
                  </a:cubicBezTo>
                  <a:lnTo>
                    <a:pt x="22950" y="20082"/>
                  </a:lnTo>
                  <a:cubicBezTo>
                    <a:pt x="25185" y="20082"/>
                    <a:pt x="27020" y="18247"/>
                    <a:pt x="27020" y="16012"/>
                  </a:cubicBezTo>
                  <a:lnTo>
                    <a:pt x="27020" y="4070"/>
                  </a:lnTo>
                  <a:cubicBezTo>
                    <a:pt x="27020" y="1802"/>
                    <a:pt x="25185" y="1"/>
                    <a:pt x="229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87" name="Google Shape;1787;p41"/>
            <p:cNvSpPr/>
            <p:nvPr/>
          </p:nvSpPr>
          <p:spPr bwMode="auto">
            <a:xfrm>
              <a:off x="-4558075" y="4261950"/>
              <a:ext cx="281875" cy="306175"/>
            </a:xfrm>
            <a:custGeom>
              <a:avLst/>
              <a:gdLst/>
              <a:ahLst/>
              <a:cxnLst/>
              <a:rect l="l" t="t" r="r" b="b"/>
              <a:pathLst>
                <a:path w="11275" h="12247" fill="norm" stroke="1" extrusionOk="0">
                  <a:moveTo>
                    <a:pt x="1548" y="0"/>
                  </a:moveTo>
                  <a:cubicBezTo>
                    <a:pt x="739" y="0"/>
                    <a:pt x="0" y="639"/>
                    <a:pt x="0" y="1530"/>
                  </a:cubicBezTo>
                  <a:lnTo>
                    <a:pt x="0" y="10703"/>
                  </a:lnTo>
                  <a:cubicBezTo>
                    <a:pt x="0" y="11591"/>
                    <a:pt x="752" y="12247"/>
                    <a:pt x="1552" y="12247"/>
                  </a:cubicBezTo>
                  <a:cubicBezTo>
                    <a:pt x="1804" y="12247"/>
                    <a:pt x="2062" y="12182"/>
                    <a:pt x="2302" y="12038"/>
                  </a:cubicBezTo>
                  <a:lnTo>
                    <a:pt x="10274" y="7468"/>
                  </a:lnTo>
                  <a:cubicBezTo>
                    <a:pt x="11275" y="6834"/>
                    <a:pt x="11275" y="5366"/>
                    <a:pt x="10274" y="4799"/>
                  </a:cubicBezTo>
                  <a:lnTo>
                    <a:pt x="2302" y="196"/>
                  </a:lnTo>
                  <a:cubicBezTo>
                    <a:pt x="2057" y="62"/>
                    <a:pt x="1799" y="0"/>
                    <a:pt x="1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566" name="Google Shape;1566;p38"/>
          <p:cNvGrpSpPr/>
          <p:nvPr/>
        </p:nvGrpSpPr>
        <p:grpSpPr bwMode="auto">
          <a:xfrm>
            <a:off x="592213" y="4208056"/>
            <a:ext cx="1021756" cy="332094"/>
            <a:chOff x="7289663" y="3996131"/>
            <a:chExt cx="1021756" cy="332094"/>
          </a:xfrm>
        </p:grpSpPr>
        <p:sp>
          <p:nvSpPr>
            <p:cNvPr id="1567" name="Google Shape;1567;p38"/>
            <p:cNvSpPr/>
            <p:nvPr/>
          </p:nvSpPr>
          <p:spPr bwMode="auto">
            <a:xfrm>
              <a:off x="7289663" y="4044216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fill="norm" stroke="1" extrusionOk="0">
                  <a:moveTo>
                    <a:pt x="6305" y="0"/>
                  </a:moveTo>
                  <a:cubicBezTo>
                    <a:pt x="2836" y="0"/>
                    <a:pt x="0" y="2836"/>
                    <a:pt x="0" y="6305"/>
                  </a:cubicBezTo>
                  <a:cubicBezTo>
                    <a:pt x="0" y="9774"/>
                    <a:pt x="2836" y="12609"/>
                    <a:pt x="6305" y="12609"/>
                  </a:cubicBezTo>
                  <a:lnTo>
                    <a:pt x="38227" y="12609"/>
                  </a:lnTo>
                  <a:cubicBezTo>
                    <a:pt x="41697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68" name="Google Shape;1568;p38"/>
            <p:cNvSpPr/>
            <p:nvPr/>
          </p:nvSpPr>
          <p:spPr bwMode="auto">
            <a:xfrm>
              <a:off x="7308447" y="3996131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fill="norm" stroke="1" extrusionOk="0">
                  <a:moveTo>
                    <a:pt x="6305" y="0"/>
                  </a:moveTo>
                  <a:cubicBezTo>
                    <a:pt x="2835" y="0"/>
                    <a:pt x="0" y="2836"/>
                    <a:pt x="0" y="6305"/>
                  </a:cubicBezTo>
                  <a:cubicBezTo>
                    <a:pt x="0" y="9774"/>
                    <a:pt x="2835" y="12609"/>
                    <a:pt x="6305" y="12609"/>
                  </a:cubicBezTo>
                  <a:lnTo>
                    <a:pt x="38227" y="12609"/>
                  </a:lnTo>
                  <a:cubicBezTo>
                    <a:pt x="41730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69" name="Google Shape;1569;p38"/>
            <p:cNvSpPr/>
            <p:nvPr/>
          </p:nvSpPr>
          <p:spPr bwMode="auto">
            <a:xfrm>
              <a:off x="7433897" y="4044036"/>
              <a:ext cx="209639" cy="188175"/>
            </a:xfrm>
            <a:custGeom>
              <a:avLst/>
              <a:gdLst/>
              <a:ahLst/>
              <a:cxnLst/>
              <a:rect l="l" t="t" r="r" b="b"/>
              <a:pathLst>
                <a:path w="9308" h="8355" fill="norm" stroke="1" extrusionOk="0">
                  <a:moveTo>
                    <a:pt x="4646" y="1"/>
                  </a:moveTo>
                  <a:cubicBezTo>
                    <a:pt x="3684" y="1"/>
                    <a:pt x="2718" y="332"/>
                    <a:pt x="1935" y="1009"/>
                  </a:cubicBezTo>
                  <a:cubicBezTo>
                    <a:pt x="168" y="2543"/>
                    <a:pt x="1" y="5179"/>
                    <a:pt x="1502" y="6913"/>
                  </a:cubicBezTo>
                  <a:cubicBezTo>
                    <a:pt x="2326" y="7865"/>
                    <a:pt x="3491" y="8355"/>
                    <a:pt x="4662" y="8355"/>
                  </a:cubicBezTo>
                  <a:cubicBezTo>
                    <a:pt x="5624" y="8355"/>
                    <a:pt x="6590" y="8024"/>
                    <a:pt x="7373" y="7347"/>
                  </a:cubicBezTo>
                  <a:cubicBezTo>
                    <a:pt x="9107" y="5846"/>
                    <a:pt x="9307" y="3210"/>
                    <a:pt x="7806" y="1443"/>
                  </a:cubicBezTo>
                  <a:cubicBezTo>
                    <a:pt x="6982" y="491"/>
                    <a:pt x="5817" y="1"/>
                    <a:pt x="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70" name="Google Shape;1570;p38"/>
            <p:cNvSpPr/>
            <p:nvPr/>
          </p:nvSpPr>
          <p:spPr bwMode="auto">
            <a:xfrm>
              <a:off x="7705879" y="4044689"/>
              <a:ext cx="208108" cy="187612"/>
            </a:xfrm>
            <a:custGeom>
              <a:avLst/>
              <a:gdLst/>
              <a:ahLst/>
              <a:cxnLst/>
              <a:rect l="l" t="t" r="r" b="b"/>
              <a:pathLst>
                <a:path w="9240" h="8330" fill="norm" stroke="1" extrusionOk="0">
                  <a:moveTo>
                    <a:pt x="4637" y="1"/>
                  </a:moveTo>
                  <a:cubicBezTo>
                    <a:pt x="3626" y="1"/>
                    <a:pt x="2609" y="369"/>
                    <a:pt x="1801" y="1113"/>
                  </a:cubicBezTo>
                  <a:cubicBezTo>
                    <a:pt x="100" y="2681"/>
                    <a:pt x="0" y="5316"/>
                    <a:pt x="1568" y="6984"/>
                  </a:cubicBezTo>
                  <a:cubicBezTo>
                    <a:pt x="2392" y="7878"/>
                    <a:pt x="3510" y="8330"/>
                    <a:pt x="4633" y="8330"/>
                  </a:cubicBezTo>
                  <a:cubicBezTo>
                    <a:pt x="5647" y="8330"/>
                    <a:pt x="6665" y="7962"/>
                    <a:pt x="7472" y="7218"/>
                  </a:cubicBezTo>
                  <a:cubicBezTo>
                    <a:pt x="9140" y="5650"/>
                    <a:pt x="9240" y="3015"/>
                    <a:pt x="7672" y="1347"/>
                  </a:cubicBezTo>
                  <a:cubicBezTo>
                    <a:pt x="6866" y="453"/>
                    <a:pt x="5756" y="1"/>
                    <a:pt x="4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71" name="Google Shape;1571;p38"/>
            <p:cNvSpPr/>
            <p:nvPr/>
          </p:nvSpPr>
          <p:spPr bwMode="auto">
            <a:xfrm>
              <a:off x="7979347" y="4043856"/>
              <a:ext cx="206621" cy="187793"/>
            </a:xfrm>
            <a:custGeom>
              <a:avLst/>
              <a:gdLst/>
              <a:ahLst/>
              <a:cxnLst/>
              <a:rect l="l" t="t" r="r" b="b"/>
              <a:pathLst>
                <a:path w="9174" h="8338" fill="norm" stroke="1" extrusionOk="0">
                  <a:moveTo>
                    <a:pt x="4594" y="1"/>
                  </a:moveTo>
                  <a:cubicBezTo>
                    <a:pt x="2710" y="1"/>
                    <a:pt x="989" y="1277"/>
                    <a:pt x="534" y="3185"/>
                  </a:cubicBezTo>
                  <a:cubicBezTo>
                    <a:pt x="0" y="5420"/>
                    <a:pt x="1368" y="7688"/>
                    <a:pt x="3603" y="8222"/>
                  </a:cubicBezTo>
                  <a:cubicBezTo>
                    <a:pt x="3929" y="8300"/>
                    <a:pt x="4256" y="8337"/>
                    <a:pt x="4577" y="8337"/>
                  </a:cubicBezTo>
                  <a:cubicBezTo>
                    <a:pt x="6455" y="8337"/>
                    <a:pt x="8155" y="7061"/>
                    <a:pt x="8640" y="5153"/>
                  </a:cubicBezTo>
                  <a:cubicBezTo>
                    <a:pt x="9173" y="2918"/>
                    <a:pt x="7806" y="683"/>
                    <a:pt x="5571" y="116"/>
                  </a:cubicBezTo>
                  <a:cubicBezTo>
                    <a:pt x="5244" y="38"/>
                    <a:pt x="4917" y="1"/>
                    <a:pt x="4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1572" name="Google Shape;1572;p38"/>
          <p:cNvGrpSpPr/>
          <p:nvPr/>
        </p:nvGrpSpPr>
        <p:grpSpPr bwMode="auto">
          <a:xfrm>
            <a:off x="6192970" y="1792855"/>
            <a:ext cx="1625766" cy="1554766"/>
            <a:chOff x="6652533" y="1529057"/>
            <a:chExt cx="1496194" cy="1430854"/>
          </a:xfrm>
        </p:grpSpPr>
        <p:sp>
          <p:nvSpPr>
            <p:cNvPr id="1573" name="Google Shape;1573;p38"/>
            <p:cNvSpPr/>
            <p:nvPr/>
          </p:nvSpPr>
          <p:spPr bwMode="auto">
            <a:xfrm>
              <a:off x="6652533" y="1602231"/>
              <a:ext cx="1416478" cy="1357680"/>
            </a:xfrm>
            <a:custGeom>
              <a:avLst/>
              <a:gdLst/>
              <a:ahLst/>
              <a:cxnLst/>
              <a:rect l="l" t="t" r="r" b="b"/>
              <a:pathLst>
                <a:path w="36160" h="34659" fill="norm" stroke="1" extrusionOk="0">
                  <a:moveTo>
                    <a:pt x="4003" y="0"/>
                  </a:moveTo>
                  <a:cubicBezTo>
                    <a:pt x="1802" y="0"/>
                    <a:pt x="0" y="1802"/>
                    <a:pt x="0" y="4003"/>
                  </a:cubicBezTo>
                  <a:lnTo>
                    <a:pt x="0" y="30656"/>
                  </a:lnTo>
                  <a:cubicBezTo>
                    <a:pt x="0" y="32857"/>
                    <a:pt x="1802" y="34659"/>
                    <a:pt x="4003" y="34659"/>
                  </a:cubicBezTo>
                  <a:lnTo>
                    <a:pt x="32157" y="34659"/>
                  </a:lnTo>
                  <a:cubicBezTo>
                    <a:pt x="34358" y="34659"/>
                    <a:pt x="36160" y="32857"/>
                    <a:pt x="36160" y="30656"/>
                  </a:cubicBezTo>
                  <a:lnTo>
                    <a:pt x="36160" y="4003"/>
                  </a:lnTo>
                  <a:cubicBezTo>
                    <a:pt x="36160" y="1802"/>
                    <a:pt x="34358" y="0"/>
                    <a:pt x="321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74" name="Google Shape;1574;p38"/>
            <p:cNvSpPr/>
            <p:nvPr/>
          </p:nvSpPr>
          <p:spPr bwMode="auto">
            <a:xfrm>
              <a:off x="6730919" y="1529057"/>
              <a:ext cx="1417809" cy="1357680"/>
            </a:xfrm>
            <a:custGeom>
              <a:avLst/>
              <a:gdLst/>
              <a:ahLst/>
              <a:cxnLst/>
              <a:rect l="l" t="t" r="r" b="b"/>
              <a:pathLst>
                <a:path w="36194" h="34659" fill="norm" stroke="1" extrusionOk="0">
                  <a:moveTo>
                    <a:pt x="4004" y="0"/>
                  </a:moveTo>
                  <a:cubicBezTo>
                    <a:pt x="1802" y="0"/>
                    <a:pt x="1" y="1802"/>
                    <a:pt x="1" y="4003"/>
                  </a:cubicBezTo>
                  <a:lnTo>
                    <a:pt x="1" y="30656"/>
                  </a:lnTo>
                  <a:cubicBezTo>
                    <a:pt x="1" y="32857"/>
                    <a:pt x="1802" y="34659"/>
                    <a:pt x="4004" y="34659"/>
                  </a:cubicBezTo>
                  <a:lnTo>
                    <a:pt x="32157" y="34659"/>
                  </a:lnTo>
                  <a:cubicBezTo>
                    <a:pt x="34392" y="34659"/>
                    <a:pt x="36193" y="32857"/>
                    <a:pt x="36160" y="30656"/>
                  </a:cubicBezTo>
                  <a:lnTo>
                    <a:pt x="36160" y="4003"/>
                  </a:lnTo>
                  <a:cubicBezTo>
                    <a:pt x="36160" y="1768"/>
                    <a:pt x="34359" y="0"/>
                    <a:pt x="321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b="1">
                  <a:solidFill>
                    <a:schemeClr val="tx1"/>
                  </a:solidFill>
                </a:rPr>
                <a:t>FULLY QUALYFIED DOMAIN NAME (</a:t>
              </a:r>
              <a:r>
                <a:rPr b="1">
                  <a:solidFill>
                    <a:schemeClr val="tx1"/>
                  </a:solidFill>
                </a:rPr>
                <a:t>FQDN)</a:t>
              </a:r>
              <a:endParaRPr b="1">
                <a:solidFill>
                  <a:schemeClr val="tx1"/>
                </a:solidFill>
              </a:endParaRPr>
            </a:p>
          </p:txBody>
        </p:sp>
      </p:grpSp>
      <p:sp>
        <p:nvSpPr>
          <p:cNvPr id="1575" name="Google Shape;1575;p38"/>
          <p:cNvSpPr txBox="1"/>
          <p:nvPr>
            <p:ph type="title"/>
          </p:nvPr>
        </p:nvSpPr>
        <p:spPr bwMode="auto">
          <a:xfrm>
            <a:off x="713100" y="1685688"/>
            <a:ext cx="4695000" cy="6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Curiosity</a:t>
            </a:r>
            <a:endParaRPr/>
          </a:p>
        </p:txBody>
      </p:sp>
      <p:sp>
        <p:nvSpPr>
          <p:cNvPr id="1576" name="Google Shape;1576;p38"/>
          <p:cNvSpPr txBox="1"/>
          <p:nvPr>
            <p:ph type="subTitle" idx="1"/>
          </p:nvPr>
        </p:nvSpPr>
        <p:spPr bwMode="auto">
          <a:xfrm>
            <a:off x="713100" y="2343913"/>
            <a:ext cx="4695000" cy="111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The website Domain Name Has a hidden Dot in the end, simbolizing the Root Server</a:t>
            </a:r>
            <a:endParaRPr/>
          </a:p>
        </p:txBody>
      </p:sp>
      <p:sp>
        <p:nvSpPr>
          <p:cNvPr id="1577" name="Google Shape;1577;p38"/>
          <p:cNvSpPr txBox="1"/>
          <p:nvPr/>
        </p:nvSpPr>
        <p:spPr bwMode="auto">
          <a:xfrm flipH="0" flipV="0">
            <a:off x="6103958" y="3457812"/>
            <a:ext cx="1693333" cy="267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91424" rIns="91424" bIns="91424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 b="1">
                <a:solidFill>
                  <a:schemeClr val="accent1"/>
                </a:solidFill>
                <a:latin typeface="Orbitron"/>
                <a:ea typeface="Orbitron"/>
                <a:cs typeface="Orbitron"/>
              </a:rPr>
              <a:t>tabnews.com.br</a:t>
            </a:r>
            <a:r>
              <a:rPr lang="en" sz="2400" b="1">
                <a:solidFill>
                  <a:srgbClr val="FF0000"/>
                </a:solidFill>
                <a:latin typeface="Orbitron"/>
                <a:ea typeface="Orbitron"/>
                <a:cs typeface="Orbitron"/>
              </a:rPr>
              <a:t>.</a:t>
            </a:r>
            <a:endParaRPr sz="1400" b="1">
              <a:solidFill>
                <a:schemeClr val="accent1"/>
              </a:solidFill>
              <a:latin typeface="Orbitron"/>
              <a:ea typeface="Orbitron"/>
              <a:cs typeface="Orbitron"/>
            </a:endParaRPr>
          </a:p>
        </p:txBody>
      </p:sp>
      <p:grpSp>
        <p:nvGrpSpPr>
          <p:cNvPr id="1581" name="Google Shape;1581;p38"/>
          <p:cNvGrpSpPr/>
          <p:nvPr/>
        </p:nvGrpSpPr>
        <p:grpSpPr bwMode="auto">
          <a:xfrm>
            <a:off x="1423411" y="3650472"/>
            <a:ext cx="749797" cy="717498"/>
            <a:chOff x="7847861" y="3178722"/>
            <a:chExt cx="749797" cy="717498"/>
          </a:xfrm>
        </p:grpSpPr>
        <p:sp>
          <p:nvSpPr>
            <p:cNvPr id="1582" name="Google Shape;1582;p38"/>
            <p:cNvSpPr/>
            <p:nvPr/>
          </p:nvSpPr>
          <p:spPr bwMode="auto">
            <a:xfrm>
              <a:off x="7847861" y="321403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fill="norm" stroke="1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83" name="Google Shape;1583;p38"/>
            <p:cNvSpPr/>
            <p:nvPr/>
          </p:nvSpPr>
          <p:spPr bwMode="auto">
            <a:xfrm>
              <a:off x="7886937" y="317872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fill="norm" stroke="1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84" name="Google Shape;1584;p38"/>
            <p:cNvSpPr/>
            <p:nvPr/>
          </p:nvSpPr>
          <p:spPr bwMode="auto">
            <a:xfrm>
              <a:off x="7944032" y="3221560"/>
              <a:ext cx="596531" cy="595788"/>
            </a:xfrm>
            <a:custGeom>
              <a:avLst/>
              <a:gdLst/>
              <a:ahLst/>
              <a:cxnLst/>
              <a:rect l="l" t="t" r="r" b="b"/>
              <a:pathLst>
                <a:path w="26486" h="26453" fill="norm" stroke="1" extrusionOk="0">
                  <a:moveTo>
                    <a:pt x="13243" y="3803"/>
                  </a:moveTo>
                  <a:cubicBezTo>
                    <a:pt x="18413" y="3803"/>
                    <a:pt x="22616" y="8006"/>
                    <a:pt x="22616" y="13176"/>
                  </a:cubicBezTo>
                  <a:cubicBezTo>
                    <a:pt x="22616" y="18413"/>
                    <a:pt x="18413" y="22583"/>
                    <a:pt x="13243" y="22583"/>
                  </a:cubicBezTo>
                  <a:cubicBezTo>
                    <a:pt x="8073" y="22583"/>
                    <a:pt x="3836" y="18346"/>
                    <a:pt x="3836" y="13176"/>
                  </a:cubicBezTo>
                  <a:cubicBezTo>
                    <a:pt x="3836" y="8006"/>
                    <a:pt x="8073" y="3803"/>
                    <a:pt x="13243" y="3803"/>
                  </a:cubicBezTo>
                  <a:close/>
                  <a:moveTo>
                    <a:pt x="13243" y="0"/>
                  </a:moveTo>
                  <a:cubicBezTo>
                    <a:pt x="5938" y="0"/>
                    <a:pt x="0" y="5938"/>
                    <a:pt x="0" y="13243"/>
                  </a:cubicBezTo>
                  <a:cubicBezTo>
                    <a:pt x="0" y="20515"/>
                    <a:pt x="5938" y="26452"/>
                    <a:pt x="13243" y="26452"/>
                  </a:cubicBezTo>
                  <a:cubicBezTo>
                    <a:pt x="20515" y="26452"/>
                    <a:pt x="26452" y="20515"/>
                    <a:pt x="26452" y="13243"/>
                  </a:cubicBezTo>
                  <a:cubicBezTo>
                    <a:pt x="26486" y="5938"/>
                    <a:pt x="20582" y="0"/>
                    <a:pt x="13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85" name="Google Shape;1585;p38"/>
            <p:cNvSpPr/>
            <p:nvPr/>
          </p:nvSpPr>
          <p:spPr bwMode="auto">
            <a:xfrm>
              <a:off x="8146126" y="3430411"/>
              <a:ext cx="394437" cy="387680"/>
            </a:xfrm>
            <a:custGeom>
              <a:avLst/>
              <a:gdLst/>
              <a:ahLst/>
              <a:cxnLst/>
              <a:rect l="l" t="t" r="r" b="b"/>
              <a:pathLst>
                <a:path w="17513" h="17213" fill="norm" stroke="1" extrusionOk="0">
                  <a:moveTo>
                    <a:pt x="16879" y="0"/>
                  </a:moveTo>
                  <a:cubicBezTo>
                    <a:pt x="17146" y="801"/>
                    <a:pt x="17313" y="1568"/>
                    <a:pt x="17379" y="2402"/>
                  </a:cubicBezTo>
                  <a:lnTo>
                    <a:pt x="13610" y="3703"/>
                  </a:lnTo>
                  <a:lnTo>
                    <a:pt x="13610" y="3970"/>
                  </a:lnTo>
                  <a:cubicBezTo>
                    <a:pt x="13610" y="9140"/>
                    <a:pt x="9374" y="13343"/>
                    <a:pt x="4203" y="13343"/>
                  </a:cubicBezTo>
                  <a:cubicBezTo>
                    <a:pt x="2869" y="13343"/>
                    <a:pt x="1635" y="13043"/>
                    <a:pt x="467" y="12543"/>
                  </a:cubicBezTo>
                  <a:lnTo>
                    <a:pt x="0" y="16512"/>
                  </a:lnTo>
                  <a:cubicBezTo>
                    <a:pt x="1335" y="16979"/>
                    <a:pt x="2769" y="17213"/>
                    <a:pt x="4203" y="17213"/>
                  </a:cubicBezTo>
                  <a:cubicBezTo>
                    <a:pt x="11509" y="17213"/>
                    <a:pt x="17413" y="11308"/>
                    <a:pt x="17413" y="4003"/>
                  </a:cubicBezTo>
                  <a:cubicBezTo>
                    <a:pt x="17513" y="2569"/>
                    <a:pt x="17313" y="1235"/>
                    <a:pt x="168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86" name="Google Shape;1586;p38"/>
            <p:cNvSpPr/>
            <p:nvPr/>
          </p:nvSpPr>
          <p:spPr bwMode="auto">
            <a:xfrm>
              <a:off x="8067230" y="3344758"/>
              <a:ext cx="349369" cy="349369"/>
            </a:xfrm>
            <a:custGeom>
              <a:avLst/>
              <a:gdLst/>
              <a:ahLst/>
              <a:cxnLst/>
              <a:rect l="l" t="t" r="r" b="b"/>
              <a:pathLst>
                <a:path w="15512" h="15512" fill="norm" stroke="1" extrusionOk="0">
                  <a:moveTo>
                    <a:pt x="7540" y="768"/>
                  </a:moveTo>
                  <a:lnTo>
                    <a:pt x="7540" y="2969"/>
                  </a:lnTo>
                  <a:cubicBezTo>
                    <a:pt x="6972" y="2969"/>
                    <a:pt x="6372" y="2969"/>
                    <a:pt x="5872" y="3003"/>
                  </a:cubicBezTo>
                  <a:cubicBezTo>
                    <a:pt x="6505" y="1969"/>
                    <a:pt x="7173" y="1168"/>
                    <a:pt x="7540" y="768"/>
                  </a:cubicBezTo>
                  <a:close/>
                  <a:moveTo>
                    <a:pt x="8007" y="634"/>
                  </a:moveTo>
                  <a:cubicBezTo>
                    <a:pt x="8373" y="1001"/>
                    <a:pt x="9174" y="1935"/>
                    <a:pt x="9875" y="3136"/>
                  </a:cubicBezTo>
                  <a:cubicBezTo>
                    <a:pt x="9207" y="3036"/>
                    <a:pt x="8607" y="3003"/>
                    <a:pt x="8007" y="2969"/>
                  </a:cubicBezTo>
                  <a:lnTo>
                    <a:pt x="8007" y="634"/>
                  </a:lnTo>
                  <a:close/>
                  <a:moveTo>
                    <a:pt x="7106" y="601"/>
                  </a:moveTo>
                  <a:lnTo>
                    <a:pt x="7106" y="601"/>
                  </a:lnTo>
                  <a:cubicBezTo>
                    <a:pt x="6639" y="1135"/>
                    <a:pt x="5938" y="1969"/>
                    <a:pt x="5338" y="3036"/>
                  </a:cubicBezTo>
                  <a:cubicBezTo>
                    <a:pt x="4504" y="3136"/>
                    <a:pt x="3804" y="3270"/>
                    <a:pt x="3170" y="3370"/>
                  </a:cubicBezTo>
                  <a:cubicBezTo>
                    <a:pt x="4137" y="2035"/>
                    <a:pt x="5471" y="1035"/>
                    <a:pt x="7106" y="601"/>
                  </a:cubicBezTo>
                  <a:close/>
                  <a:moveTo>
                    <a:pt x="8640" y="634"/>
                  </a:moveTo>
                  <a:lnTo>
                    <a:pt x="8640" y="634"/>
                  </a:lnTo>
                  <a:cubicBezTo>
                    <a:pt x="10342" y="1135"/>
                    <a:pt x="11776" y="2202"/>
                    <a:pt x="12710" y="3670"/>
                  </a:cubicBezTo>
                  <a:cubicBezTo>
                    <a:pt x="11876" y="3470"/>
                    <a:pt x="11142" y="3303"/>
                    <a:pt x="10442" y="3203"/>
                  </a:cubicBezTo>
                  <a:cubicBezTo>
                    <a:pt x="9808" y="2035"/>
                    <a:pt x="9107" y="1168"/>
                    <a:pt x="8640" y="634"/>
                  </a:cubicBezTo>
                  <a:close/>
                  <a:moveTo>
                    <a:pt x="5338" y="835"/>
                  </a:moveTo>
                  <a:cubicBezTo>
                    <a:pt x="4170" y="1468"/>
                    <a:pt x="3203" y="2436"/>
                    <a:pt x="2503" y="3503"/>
                  </a:cubicBezTo>
                  <a:cubicBezTo>
                    <a:pt x="2169" y="3603"/>
                    <a:pt x="1869" y="3670"/>
                    <a:pt x="1569" y="3770"/>
                  </a:cubicBezTo>
                  <a:cubicBezTo>
                    <a:pt x="2503" y="2469"/>
                    <a:pt x="3804" y="1435"/>
                    <a:pt x="5338" y="835"/>
                  </a:cubicBezTo>
                  <a:close/>
                  <a:moveTo>
                    <a:pt x="10608" y="1001"/>
                  </a:moveTo>
                  <a:cubicBezTo>
                    <a:pt x="12043" y="1635"/>
                    <a:pt x="13277" y="2669"/>
                    <a:pt x="14044" y="4003"/>
                  </a:cubicBezTo>
                  <a:cubicBezTo>
                    <a:pt x="13811" y="3937"/>
                    <a:pt x="13544" y="3870"/>
                    <a:pt x="13310" y="3803"/>
                  </a:cubicBezTo>
                  <a:cubicBezTo>
                    <a:pt x="12643" y="2669"/>
                    <a:pt x="11709" y="1702"/>
                    <a:pt x="10608" y="1001"/>
                  </a:cubicBezTo>
                  <a:close/>
                  <a:moveTo>
                    <a:pt x="2269" y="4104"/>
                  </a:moveTo>
                  <a:lnTo>
                    <a:pt x="2269" y="4104"/>
                  </a:lnTo>
                  <a:cubicBezTo>
                    <a:pt x="1669" y="5104"/>
                    <a:pt x="1368" y="6272"/>
                    <a:pt x="1335" y="7473"/>
                  </a:cubicBezTo>
                  <a:lnTo>
                    <a:pt x="468" y="7473"/>
                  </a:lnTo>
                  <a:cubicBezTo>
                    <a:pt x="501" y="6338"/>
                    <a:pt x="801" y="5304"/>
                    <a:pt x="1302" y="4370"/>
                  </a:cubicBezTo>
                  <a:cubicBezTo>
                    <a:pt x="1535" y="4304"/>
                    <a:pt x="1869" y="4170"/>
                    <a:pt x="2269" y="4104"/>
                  </a:cubicBezTo>
                  <a:close/>
                  <a:moveTo>
                    <a:pt x="5138" y="3503"/>
                  </a:moveTo>
                  <a:lnTo>
                    <a:pt x="5138" y="3503"/>
                  </a:lnTo>
                  <a:cubicBezTo>
                    <a:pt x="4637" y="4604"/>
                    <a:pt x="4204" y="5871"/>
                    <a:pt x="4137" y="7306"/>
                  </a:cubicBezTo>
                  <a:lnTo>
                    <a:pt x="4137" y="7473"/>
                  </a:lnTo>
                  <a:lnTo>
                    <a:pt x="1802" y="7473"/>
                  </a:lnTo>
                  <a:cubicBezTo>
                    <a:pt x="1835" y="6172"/>
                    <a:pt x="2202" y="4971"/>
                    <a:pt x="2836" y="3870"/>
                  </a:cubicBezTo>
                  <a:cubicBezTo>
                    <a:pt x="3203" y="3803"/>
                    <a:pt x="3670" y="3703"/>
                    <a:pt x="4204" y="3637"/>
                  </a:cubicBezTo>
                  <a:cubicBezTo>
                    <a:pt x="4504" y="3603"/>
                    <a:pt x="4804" y="3536"/>
                    <a:pt x="5138" y="3503"/>
                  </a:cubicBezTo>
                  <a:close/>
                  <a:moveTo>
                    <a:pt x="7540" y="3370"/>
                  </a:moveTo>
                  <a:lnTo>
                    <a:pt x="7540" y="7473"/>
                  </a:lnTo>
                  <a:lnTo>
                    <a:pt x="4537" y="7473"/>
                  </a:lnTo>
                  <a:lnTo>
                    <a:pt x="4537" y="7339"/>
                  </a:lnTo>
                  <a:cubicBezTo>
                    <a:pt x="4637" y="5838"/>
                    <a:pt x="5104" y="4537"/>
                    <a:pt x="5638" y="3470"/>
                  </a:cubicBezTo>
                  <a:cubicBezTo>
                    <a:pt x="6205" y="3436"/>
                    <a:pt x="6872" y="3370"/>
                    <a:pt x="7540" y="3370"/>
                  </a:cubicBezTo>
                  <a:close/>
                  <a:moveTo>
                    <a:pt x="8007" y="3436"/>
                  </a:moveTo>
                  <a:cubicBezTo>
                    <a:pt x="8674" y="3470"/>
                    <a:pt x="9374" y="3503"/>
                    <a:pt x="10141" y="3603"/>
                  </a:cubicBezTo>
                  <a:cubicBezTo>
                    <a:pt x="10675" y="4637"/>
                    <a:pt x="11109" y="5938"/>
                    <a:pt x="11142" y="7339"/>
                  </a:cubicBezTo>
                  <a:lnTo>
                    <a:pt x="11142" y="7473"/>
                  </a:lnTo>
                  <a:lnTo>
                    <a:pt x="8007" y="7473"/>
                  </a:lnTo>
                  <a:lnTo>
                    <a:pt x="8007" y="3436"/>
                  </a:lnTo>
                  <a:close/>
                  <a:moveTo>
                    <a:pt x="10675" y="3670"/>
                  </a:moveTo>
                  <a:cubicBezTo>
                    <a:pt x="11442" y="3803"/>
                    <a:pt x="12210" y="3970"/>
                    <a:pt x="13043" y="4170"/>
                  </a:cubicBezTo>
                  <a:cubicBezTo>
                    <a:pt x="13544" y="5171"/>
                    <a:pt x="13844" y="6305"/>
                    <a:pt x="13944" y="7473"/>
                  </a:cubicBezTo>
                  <a:lnTo>
                    <a:pt x="11609" y="7473"/>
                  </a:lnTo>
                  <a:lnTo>
                    <a:pt x="11609" y="7306"/>
                  </a:lnTo>
                  <a:cubicBezTo>
                    <a:pt x="11509" y="5938"/>
                    <a:pt x="11175" y="4671"/>
                    <a:pt x="10675" y="3670"/>
                  </a:cubicBezTo>
                  <a:close/>
                  <a:moveTo>
                    <a:pt x="13611" y="4304"/>
                  </a:moveTo>
                  <a:cubicBezTo>
                    <a:pt x="13844" y="4370"/>
                    <a:pt x="14111" y="4470"/>
                    <a:pt x="14344" y="4504"/>
                  </a:cubicBezTo>
                  <a:cubicBezTo>
                    <a:pt x="14778" y="5371"/>
                    <a:pt x="15045" y="6372"/>
                    <a:pt x="15112" y="7439"/>
                  </a:cubicBezTo>
                  <a:lnTo>
                    <a:pt x="14344" y="7439"/>
                  </a:lnTo>
                  <a:lnTo>
                    <a:pt x="14344" y="7473"/>
                  </a:lnTo>
                  <a:cubicBezTo>
                    <a:pt x="14311" y="6338"/>
                    <a:pt x="14044" y="5271"/>
                    <a:pt x="13611" y="4304"/>
                  </a:cubicBezTo>
                  <a:close/>
                  <a:moveTo>
                    <a:pt x="1335" y="7940"/>
                  </a:moveTo>
                  <a:cubicBezTo>
                    <a:pt x="1368" y="9274"/>
                    <a:pt x="1702" y="10541"/>
                    <a:pt x="2336" y="11642"/>
                  </a:cubicBezTo>
                  <a:cubicBezTo>
                    <a:pt x="2036" y="11542"/>
                    <a:pt x="1769" y="11475"/>
                    <a:pt x="1435" y="11375"/>
                  </a:cubicBezTo>
                  <a:cubicBezTo>
                    <a:pt x="835" y="10341"/>
                    <a:pt x="501" y="9174"/>
                    <a:pt x="468" y="7940"/>
                  </a:cubicBezTo>
                  <a:close/>
                  <a:moveTo>
                    <a:pt x="15112" y="7940"/>
                  </a:moveTo>
                  <a:cubicBezTo>
                    <a:pt x="15045" y="9274"/>
                    <a:pt x="14678" y="10508"/>
                    <a:pt x="14011" y="11609"/>
                  </a:cubicBezTo>
                  <a:cubicBezTo>
                    <a:pt x="13811" y="11676"/>
                    <a:pt x="13510" y="11776"/>
                    <a:pt x="13277" y="11842"/>
                  </a:cubicBezTo>
                  <a:cubicBezTo>
                    <a:pt x="13944" y="10675"/>
                    <a:pt x="14311" y="9341"/>
                    <a:pt x="14344" y="7940"/>
                  </a:cubicBezTo>
                  <a:close/>
                  <a:moveTo>
                    <a:pt x="4104" y="7940"/>
                  </a:moveTo>
                  <a:cubicBezTo>
                    <a:pt x="4137" y="9374"/>
                    <a:pt x="4504" y="10842"/>
                    <a:pt x="5271" y="12276"/>
                  </a:cubicBezTo>
                  <a:cubicBezTo>
                    <a:pt x="4504" y="12143"/>
                    <a:pt x="3703" y="12009"/>
                    <a:pt x="2936" y="11809"/>
                  </a:cubicBezTo>
                  <a:cubicBezTo>
                    <a:pt x="2202" y="10675"/>
                    <a:pt x="1802" y="9341"/>
                    <a:pt x="1769" y="7940"/>
                  </a:cubicBezTo>
                  <a:close/>
                  <a:moveTo>
                    <a:pt x="13944" y="7873"/>
                  </a:moveTo>
                  <a:cubicBezTo>
                    <a:pt x="13877" y="9374"/>
                    <a:pt x="13444" y="10808"/>
                    <a:pt x="12643" y="11942"/>
                  </a:cubicBezTo>
                  <a:cubicBezTo>
                    <a:pt x="12210" y="12043"/>
                    <a:pt x="11809" y="12176"/>
                    <a:pt x="11342" y="12209"/>
                  </a:cubicBezTo>
                  <a:lnTo>
                    <a:pt x="10342" y="12343"/>
                  </a:lnTo>
                  <a:cubicBezTo>
                    <a:pt x="11142" y="10875"/>
                    <a:pt x="11542" y="9374"/>
                    <a:pt x="11609" y="7873"/>
                  </a:cubicBezTo>
                  <a:close/>
                  <a:moveTo>
                    <a:pt x="7540" y="7973"/>
                  </a:moveTo>
                  <a:lnTo>
                    <a:pt x="7540" y="12476"/>
                  </a:lnTo>
                  <a:cubicBezTo>
                    <a:pt x="7006" y="12443"/>
                    <a:pt x="6439" y="12376"/>
                    <a:pt x="5805" y="12343"/>
                  </a:cubicBezTo>
                  <a:cubicBezTo>
                    <a:pt x="5004" y="10875"/>
                    <a:pt x="4604" y="9441"/>
                    <a:pt x="4537" y="7973"/>
                  </a:cubicBezTo>
                  <a:close/>
                  <a:moveTo>
                    <a:pt x="11142" y="7940"/>
                  </a:moveTo>
                  <a:cubicBezTo>
                    <a:pt x="11109" y="9441"/>
                    <a:pt x="10675" y="10942"/>
                    <a:pt x="9808" y="12443"/>
                  </a:cubicBezTo>
                  <a:cubicBezTo>
                    <a:pt x="9274" y="12476"/>
                    <a:pt x="8640" y="12476"/>
                    <a:pt x="8007" y="12476"/>
                  </a:cubicBezTo>
                  <a:lnTo>
                    <a:pt x="8007" y="7940"/>
                  </a:lnTo>
                  <a:close/>
                  <a:moveTo>
                    <a:pt x="13611" y="12143"/>
                  </a:moveTo>
                  <a:cubicBezTo>
                    <a:pt x="12843" y="13177"/>
                    <a:pt x="11809" y="14011"/>
                    <a:pt x="10608" y="14511"/>
                  </a:cubicBezTo>
                  <a:cubicBezTo>
                    <a:pt x="11509" y="13977"/>
                    <a:pt x="12310" y="13210"/>
                    <a:pt x="12877" y="12343"/>
                  </a:cubicBezTo>
                  <a:cubicBezTo>
                    <a:pt x="13144" y="12276"/>
                    <a:pt x="13377" y="12209"/>
                    <a:pt x="13611" y="12143"/>
                  </a:cubicBezTo>
                  <a:close/>
                  <a:moveTo>
                    <a:pt x="1769" y="11942"/>
                  </a:moveTo>
                  <a:lnTo>
                    <a:pt x="2636" y="12176"/>
                  </a:lnTo>
                  <a:cubicBezTo>
                    <a:pt x="3303" y="13210"/>
                    <a:pt x="4204" y="14044"/>
                    <a:pt x="5305" y="14678"/>
                  </a:cubicBezTo>
                  <a:cubicBezTo>
                    <a:pt x="3870" y="14144"/>
                    <a:pt x="2636" y="13177"/>
                    <a:pt x="1769" y="11942"/>
                  </a:cubicBezTo>
                  <a:close/>
                  <a:moveTo>
                    <a:pt x="6105" y="12776"/>
                  </a:moveTo>
                  <a:cubicBezTo>
                    <a:pt x="6606" y="12843"/>
                    <a:pt x="7106" y="12843"/>
                    <a:pt x="7540" y="12876"/>
                  </a:cubicBezTo>
                  <a:lnTo>
                    <a:pt x="7540" y="14711"/>
                  </a:lnTo>
                  <a:cubicBezTo>
                    <a:pt x="6972" y="14111"/>
                    <a:pt x="6505" y="13410"/>
                    <a:pt x="6105" y="12776"/>
                  </a:cubicBezTo>
                  <a:close/>
                  <a:moveTo>
                    <a:pt x="9541" y="12843"/>
                  </a:moveTo>
                  <a:lnTo>
                    <a:pt x="9541" y="12843"/>
                  </a:lnTo>
                  <a:cubicBezTo>
                    <a:pt x="9141" y="13510"/>
                    <a:pt x="8607" y="14177"/>
                    <a:pt x="8007" y="14845"/>
                  </a:cubicBezTo>
                  <a:lnTo>
                    <a:pt x="8007" y="12876"/>
                  </a:lnTo>
                  <a:lnTo>
                    <a:pt x="8307" y="12876"/>
                  </a:lnTo>
                  <a:cubicBezTo>
                    <a:pt x="8707" y="12876"/>
                    <a:pt x="9141" y="12876"/>
                    <a:pt x="9541" y="12843"/>
                  </a:cubicBezTo>
                  <a:close/>
                  <a:moveTo>
                    <a:pt x="12276" y="12476"/>
                  </a:moveTo>
                  <a:lnTo>
                    <a:pt x="12276" y="12476"/>
                  </a:lnTo>
                  <a:cubicBezTo>
                    <a:pt x="11309" y="13644"/>
                    <a:pt x="10041" y="14478"/>
                    <a:pt x="8540" y="14878"/>
                  </a:cubicBezTo>
                  <a:cubicBezTo>
                    <a:pt x="9141" y="14211"/>
                    <a:pt x="9641" y="13510"/>
                    <a:pt x="10108" y="12810"/>
                  </a:cubicBezTo>
                  <a:cubicBezTo>
                    <a:pt x="10875" y="12710"/>
                    <a:pt x="11642" y="12643"/>
                    <a:pt x="12276" y="12476"/>
                  </a:cubicBezTo>
                  <a:close/>
                  <a:moveTo>
                    <a:pt x="3303" y="12343"/>
                  </a:moveTo>
                  <a:lnTo>
                    <a:pt x="3303" y="12343"/>
                  </a:lnTo>
                  <a:cubicBezTo>
                    <a:pt x="4104" y="12510"/>
                    <a:pt x="4838" y="12643"/>
                    <a:pt x="5538" y="12710"/>
                  </a:cubicBezTo>
                  <a:cubicBezTo>
                    <a:pt x="5972" y="13477"/>
                    <a:pt x="6505" y="14211"/>
                    <a:pt x="7139" y="14945"/>
                  </a:cubicBezTo>
                  <a:cubicBezTo>
                    <a:pt x="5605" y="14511"/>
                    <a:pt x="4271" y="13544"/>
                    <a:pt x="3303" y="12343"/>
                  </a:cubicBezTo>
                  <a:close/>
                  <a:moveTo>
                    <a:pt x="7773" y="1"/>
                  </a:moveTo>
                  <a:cubicBezTo>
                    <a:pt x="3470" y="1"/>
                    <a:pt x="1" y="3470"/>
                    <a:pt x="1" y="7773"/>
                  </a:cubicBezTo>
                  <a:cubicBezTo>
                    <a:pt x="1" y="12043"/>
                    <a:pt x="3470" y="15512"/>
                    <a:pt x="7773" y="15512"/>
                  </a:cubicBezTo>
                  <a:lnTo>
                    <a:pt x="7940" y="15512"/>
                  </a:lnTo>
                  <a:cubicBezTo>
                    <a:pt x="12143" y="15445"/>
                    <a:pt x="15512" y="11976"/>
                    <a:pt x="15512" y="7773"/>
                  </a:cubicBezTo>
                  <a:cubicBezTo>
                    <a:pt x="15512" y="3536"/>
                    <a:pt x="12143" y="101"/>
                    <a:pt x="7940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blipFill>
          <a:blip r:embed="rId3">
            <a:alphaModFix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2" name="Google Shape;2002;p46"/>
          <p:cNvSpPr txBox="1"/>
          <p:nvPr>
            <p:ph type="title"/>
          </p:nvPr>
        </p:nvSpPr>
        <p:spPr bwMode="auto">
          <a:xfrm>
            <a:off x="1172549" y="4086827"/>
            <a:ext cx="6798899" cy="8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4800" b="0">
                <a:solidFill>
                  <a:srgbClr val="00B050"/>
                </a:solidFill>
                <a:latin typeface="FiraCode Nerd Font Mono SemBd"/>
                <a:ea typeface="FiraCode Nerd Font Mono SemBd"/>
                <a:cs typeface="FiraCode Nerd Font Mono SemBd"/>
              </a:rPr>
              <a:t>That’s all folks</a:t>
            </a:r>
            <a:r>
              <a:rPr sz="4800" b="0">
                <a:solidFill>
                  <a:srgbClr val="00B050"/>
                </a:solidFill>
                <a:latin typeface="FiraCode Nerd Font Mono SemBd"/>
                <a:ea typeface="FiraCode Nerd Font Mono SemBd"/>
                <a:cs typeface="FiraCode Nerd Font Mono SemBd"/>
              </a:rPr>
              <a:t>!</a:t>
            </a:r>
            <a:endParaRPr sz="4800" b="0">
              <a:solidFill>
                <a:srgbClr val="00B050"/>
              </a:solidFill>
              <a:latin typeface="FiraCode Nerd Font Mono SemBd"/>
              <a:cs typeface="FiraCode Nerd Font Mono SemB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Virtual Metaverse Project Proposal by Slidesgo">
  <a:themeElements>
    <a:clrScheme name="Simple Light">
      <a:dk1>
        <a:srgbClr val="FFFFFF"/>
      </a:dk1>
      <a:lt1>
        <a:srgbClr val="0D092A"/>
      </a:lt1>
      <a:dk2>
        <a:srgbClr val="3333B8"/>
      </a:dk2>
      <a:lt2>
        <a:srgbClr val="35CFDB"/>
      </a:lt2>
      <a:accent1>
        <a:srgbClr val="92F7FF"/>
      </a:accent1>
      <a:accent2>
        <a:srgbClr val="3F3FD8"/>
      </a:accent2>
      <a:accent3>
        <a:srgbClr val="A6ABFF"/>
      </a:accent3>
      <a:accent4>
        <a:srgbClr val="0F89A5"/>
      </a:accent4>
      <a:accent5>
        <a:srgbClr val="EDDEFF"/>
      </a:accent5>
      <a:accent6>
        <a:srgbClr val="09066A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ONLYOFFICE/8.2.1.38</Application>
  <PresentationFormat>On-screen Show (4:3)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  <cp:revision>3</cp:revision>
  <dcterms:modified xsi:type="dcterms:W3CDTF">2024-11-24T00:42:06Z</dcterms:modified>
</cp:coreProperties>
</file>