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2" r:id="rId8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4937"/>
            <a:ext cx="12191999" cy="67230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2544" y="599059"/>
            <a:ext cx="34869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071" y="3318589"/>
            <a:ext cx="516255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3"/>
            <a:ext cx="12191999" cy="6854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"/>
            <a:ext cx="12191999" cy="68567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446" y="778586"/>
            <a:ext cx="6416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4000" spc="-10" dirty="0">
                <a:solidFill>
                  <a:srgbClr val="000000"/>
                </a:solidFill>
              </a:rPr>
              <a:t>Presentación </a:t>
            </a:r>
            <a:r>
              <a:rPr lang="es-ES" sz="4000" spc="-10" dirty="0" err="1">
                <a:solidFill>
                  <a:srgbClr val="000000"/>
                </a:solidFill>
              </a:rPr>
              <a:t>Alxiri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29156" y="2337257"/>
            <a:ext cx="4123843" cy="1333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lang="es-ES" sz="2200" b="1" spc="-10" dirty="0">
                <a:latin typeface="Calibri"/>
                <a:cs typeface="Calibri"/>
              </a:rPr>
              <a:t>Integrantes:</a:t>
            </a:r>
          </a:p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lang="es-ES" sz="2200" b="1" spc="-10" dirty="0" err="1">
                <a:latin typeface="Calibri"/>
                <a:cs typeface="Calibri"/>
              </a:rPr>
              <a:t>Jhon</a:t>
            </a:r>
            <a:r>
              <a:rPr lang="es-ES" sz="2200" b="1" spc="-10" dirty="0">
                <a:latin typeface="Calibri"/>
                <a:cs typeface="Calibri"/>
              </a:rPr>
              <a:t> Sevillano </a:t>
            </a:r>
            <a:r>
              <a:rPr lang="es-ES" sz="2200" b="1" spc="-10" dirty="0" err="1">
                <a:latin typeface="Calibri"/>
                <a:cs typeface="Calibri"/>
              </a:rPr>
              <a:t>Colins</a:t>
            </a:r>
            <a:endParaRPr lang="es-ES" sz="2200" b="1" spc="-10" dirty="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lang="es-ES" sz="2200" b="1" spc="-10" dirty="0">
                <a:latin typeface="Calibri"/>
                <a:cs typeface="Calibri"/>
              </a:rPr>
              <a:t>Luis Gangas </a:t>
            </a:r>
            <a:r>
              <a:rPr lang="es-ES" sz="2200" b="1" spc="-10" dirty="0" err="1">
                <a:latin typeface="Calibri"/>
                <a:cs typeface="Calibri"/>
              </a:rPr>
              <a:t>Vasquez</a:t>
            </a:r>
            <a:endParaRPr lang="es-ES" sz="2200" b="1" spc="-10" dirty="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lang="es-ES" sz="2200" b="1" spc="-10" dirty="0">
                <a:latin typeface="Calibri"/>
                <a:cs typeface="Calibri"/>
              </a:rPr>
              <a:t>Humberto Melendez Fernandez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" y="5233847"/>
            <a:ext cx="1941576" cy="1058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295400"/>
            <a:ext cx="1559561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340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ALXIRI</a:t>
            </a:r>
            <a:endParaRPr sz="3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2138855"/>
            <a:ext cx="919861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s-PE" sz="2800" b="0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Alxiri es una solución que plantea desarrollar una plataforma innovadora que abarque tanto la parte logística y ventas  a nivel B2B y B2C.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4C9A27-D802-0A80-DBAD-75CFDCDC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3188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99212" y="823065"/>
            <a:ext cx="2871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¿Qué sucede ?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43000" y="1774443"/>
            <a:ext cx="10205085" cy="125098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lang="es-PE" sz="2400" b="0" i="0" u="none" strike="noStrike" dirty="0">
                <a:effectLst/>
                <a:latin typeface="Arial" panose="020B0604020202020204" pitchFamily="34" charset="0"/>
              </a:rPr>
              <a:t>Existen varios aplicativos que estiman la entrega de pedido, pero ¿No les ha pasado que llegó en otro tiempo, que nunca llegó o incluso llega un producto distinto?</a:t>
            </a:r>
            <a:endParaRPr sz="2400" dirty="0">
              <a:latin typeface="Cambria"/>
              <a:cs typeface="Cambria"/>
            </a:endParaRPr>
          </a:p>
        </p:txBody>
      </p:sp>
      <p:grpSp>
        <p:nvGrpSpPr>
          <p:cNvPr id="57" name="object 2">
            <a:extLst>
              <a:ext uri="{FF2B5EF4-FFF2-40B4-BE49-F238E27FC236}">
                <a16:creationId xmlns:a16="http://schemas.microsoft.com/office/drawing/2014/main" id="{11D1BADE-BB3E-BA02-2EA0-17E66AE32B6E}"/>
              </a:ext>
            </a:extLst>
          </p:cNvPr>
          <p:cNvGrpSpPr/>
          <p:nvPr/>
        </p:nvGrpSpPr>
        <p:grpSpPr>
          <a:xfrm>
            <a:off x="0" y="-76200"/>
            <a:ext cx="12192000" cy="6934200"/>
            <a:chOff x="-76200" y="1050174"/>
            <a:chExt cx="12192000" cy="6934200"/>
          </a:xfrm>
        </p:grpSpPr>
        <p:pic>
          <p:nvPicPr>
            <p:cNvPr id="58" name="object 3">
              <a:extLst>
                <a:ext uri="{FF2B5EF4-FFF2-40B4-BE49-F238E27FC236}">
                  <a16:creationId xmlns:a16="http://schemas.microsoft.com/office/drawing/2014/main" id="{9E2059E9-4A29-1A2E-D4EB-F0045AF8CC4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200" y="1050174"/>
              <a:ext cx="12192000" cy="6934200"/>
            </a:xfrm>
            <a:prstGeom prst="rect">
              <a:avLst/>
            </a:prstGeom>
          </p:spPr>
        </p:pic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AEB7998A-2A5E-B457-E573-587CCCCE423D}"/>
                </a:ext>
              </a:extLst>
            </p:cNvPr>
            <p:cNvSpPr/>
            <p:nvPr/>
          </p:nvSpPr>
          <p:spPr>
            <a:xfrm>
              <a:off x="1747520" y="1096644"/>
              <a:ext cx="635635" cy="15240"/>
            </a:xfrm>
            <a:custGeom>
              <a:avLst/>
              <a:gdLst/>
              <a:ahLst/>
              <a:cxnLst/>
              <a:rect l="l" t="t" r="r" b="b"/>
              <a:pathLst>
                <a:path w="635635" h="15240">
                  <a:moveTo>
                    <a:pt x="6355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35507" y="15239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E38D67-FA08-42C6-792A-B5B8BBC5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07" y="3581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51612" y="1005697"/>
            <a:ext cx="16443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dirty="0" err="1"/>
              <a:t>Canvas</a:t>
            </a:r>
            <a:endParaRPr sz="4000" dirty="0"/>
          </a:p>
        </p:txBody>
      </p:sp>
      <p:grpSp>
        <p:nvGrpSpPr>
          <p:cNvPr id="57" name="object 2">
            <a:extLst>
              <a:ext uri="{FF2B5EF4-FFF2-40B4-BE49-F238E27FC236}">
                <a16:creationId xmlns:a16="http://schemas.microsoft.com/office/drawing/2014/main" id="{11D1BADE-BB3E-BA02-2EA0-17E66AE32B6E}"/>
              </a:ext>
            </a:extLst>
          </p:cNvPr>
          <p:cNvGrpSpPr/>
          <p:nvPr/>
        </p:nvGrpSpPr>
        <p:grpSpPr>
          <a:xfrm>
            <a:off x="0" y="-1753142"/>
            <a:ext cx="12192000" cy="8611142"/>
            <a:chOff x="76200" y="1096644"/>
            <a:chExt cx="12192000" cy="8611142"/>
          </a:xfrm>
        </p:grpSpPr>
        <p:pic>
          <p:nvPicPr>
            <p:cNvPr id="58" name="object 3">
              <a:extLst>
                <a:ext uri="{FF2B5EF4-FFF2-40B4-BE49-F238E27FC236}">
                  <a16:creationId xmlns:a16="http://schemas.microsoft.com/office/drawing/2014/main" id="{9E2059E9-4A29-1A2E-D4EB-F0045AF8CC4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2773586"/>
              <a:ext cx="12192000" cy="6934200"/>
            </a:xfrm>
            <a:prstGeom prst="rect">
              <a:avLst/>
            </a:prstGeom>
          </p:spPr>
        </p:pic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AEB7998A-2A5E-B457-E573-587CCCCE423D}"/>
                </a:ext>
              </a:extLst>
            </p:cNvPr>
            <p:cNvSpPr/>
            <p:nvPr/>
          </p:nvSpPr>
          <p:spPr>
            <a:xfrm>
              <a:off x="1747520" y="1096644"/>
              <a:ext cx="635635" cy="15240"/>
            </a:xfrm>
            <a:custGeom>
              <a:avLst/>
              <a:gdLst/>
              <a:ahLst/>
              <a:cxnLst/>
              <a:rect l="l" t="t" r="r" b="b"/>
              <a:pathLst>
                <a:path w="635635" h="15240">
                  <a:moveTo>
                    <a:pt x="6355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35507" y="15239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8F2312-0BFF-B2A1-65C2-B673E02C6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5095"/>
            <a:ext cx="10172700" cy="50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51612" y="1005697"/>
            <a:ext cx="21015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dirty="0" err="1"/>
              <a:t>Roadmap</a:t>
            </a:r>
            <a:endParaRPr sz="4000" dirty="0"/>
          </a:p>
        </p:txBody>
      </p:sp>
      <p:grpSp>
        <p:nvGrpSpPr>
          <p:cNvPr id="57" name="object 2">
            <a:extLst>
              <a:ext uri="{FF2B5EF4-FFF2-40B4-BE49-F238E27FC236}">
                <a16:creationId xmlns:a16="http://schemas.microsoft.com/office/drawing/2014/main" id="{11D1BADE-BB3E-BA02-2EA0-17E66AE32B6E}"/>
              </a:ext>
            </a:extLst>
          </p:cNvPr>
          <p:cNvGrpSpPr/>
          <p:nvPr/>
        </p:nvGrpSpPr>
        <p:grpSpPr>
          <a:xfrm>
            <a:off x="0" y="-5618321"/>
            <a:ext cx="12192000" cy="12497342"/>
            <a:chOff x="381000" y="1096644"/>
            <a:chExt cx="12192000" cy="12497342"/>
          </a:xfrm>
        </p:grpSpPr>
        <p:pic>
          <p:nvPicPr>
            <p:cNvPr id="58" name="object 3">
              <a:extLst>
                <a:ext uri="{FF2B5EF4-FFF2-40B4-BE49-F238E27FC236}">
                  <a16:creationId xmlns:a16="http://schemas.microsoft.com/office/drawing/2014/main" id="{9E2059E9-4A29-1A2E-D4EB-F0045AF8CC4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659786"/>
              <a:ext cx="12192000" cy="6934200"/>
            </a:xfrm>
            <a:prstGeom prst="rect">
              <a:avLst/>
            </a:prstGeom>
          </p:spPr>
        </p:pic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AEB7998A-2A5E-B457-E573-587CCCCE423D}"/>
                </a:ext>
              </a:extLst>
            </p:cNvPr>
            <p:cNvSpPr/>
            <p:nvPr/>
          </p:nvSpPr>
          <p:spPr>
            <a:xfrm>
              <a:off x="1747520" y="1096644"/>
              <a:ext cx="635635" cy="15240"/>
            </a:xfrm>
            <a:custGeom>
              <a:avLst/>
              <a:gdLst/>
              <a:ahLst/>
              <a:cxnLst/>
              <a:rect l="l" t="t" r="r" b="b"/>
              <a:pathLst>
                <a:path w="635635" h="15240">
                  <a:moveTo>
                    <a:pt x="63550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35507" y="15239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552A4F9-D483-42DA-BCAC-1B4C25949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5" y="1524000"/>
            <a:ext cx="1064328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494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9EE89F2-DD73-11A7-16B2-96D6BEF5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39214"/>
            <a:ext cx="2350575" cy="11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77</Words>
  <Application>Microsoft Macintosh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Roboto</vt:lpstr>
      <vt:lpstr>Verdana</vt:lpstr>
      <vt:lpstr>Office Theme</vt:lpstr>
      <vt:lpstr>Presentación de PowerPoint</vt:lpstr>
      <vt:lpstr>Presentación Alxiri</vt:lpstr>
      <vt:lpstr>ALXIRI</vt:lpstr>
      <vt:lpstr>¿Qué sucede ?</vt:lpstr>
      <vt:lpstr>Canvas</vt:lpstr>
      <vt:lpstr>Roadmap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Computer</dc:creator>
  <cp:lastModifiedBy>SEGUNDO HUMBERTO MELENDEZ FERNANDEZ</cp:lastModifiedBy>
  <cp:revision>2</cp:revision>
  <dcterms:created xsi:type="dcterms:W3CDTF">2023-02-18T12:58:32Z</dcterms:created>
  <dcterms:modified xsi:type="dcterms:W3CDTF">2023-02-18T13:53:23Z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2023-02-18T00:00:00Z</vt:filetime>
  </property>
</Properties>
</file>