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Series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Space Models and Bayesian Networks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" y="3009900"/>
            <a:ext cx="3419474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2221" y="2820422"/>
            <a:ext cx="3131775" cy="232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Kalman Filter Review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State(continuous variable) - modeled as a process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Observations - modeled with state as an input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Use observations to update our model of our state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Any traditional time series model(such as VAR(p)) can be represented as a state space model.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/>
              <a:t>What if we have Discrete States and Discrete Observations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 use a hidden markov model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Two matrices: a state transition matrix and state to observation matrix.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State transition matrix gives: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Probability of transitioning to state y from state x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State to observation matrix gives: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Probability of getting observation y given state x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models can be applied in a large variety of situations.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Hidden Markov Model Example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Train hidden markov model on text with 2 states and 28 possible observations(characters plus space).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 hidden markov model with identify a “consonant” state and a “vowel” state.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Dynamic Bayesian Networks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Kalman Filter and Hidden Markov Model can be represented as a dynamic bayesian network.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Gives visual representation of relationship between variables through time.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775" y="2775075"/>
            <a:ext cx="4884525" cy="17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Difference between DBNs and KFM and HMM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 DBN can consist of a set of N random variables, in an HMM the state space consists only of a single random variable.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 Kalman Filter Model requires conditional probability distributions(CPD) to be linear-gaussian, whereas a DBN allows for arbitrary CPDs.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KFM and HMM have restricted graph structure as well.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Bayesian Representation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27250" y="1152475"/>
            <a:ext cx="8705100" cy="3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every bayesian network must define the conditional probability distribution of each node given its parents.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means defining(If the parameters are not time-invariant this must be done recursively):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700" y="3108600"/>
            <a:ext cx="3322300" cy="203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03650"/>
            <a:ext cx="5690950" cy="49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Discrete State DBNs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state transitions as: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Model Observation matrix as: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if the observations are continuous can use a conditional gaussian or conditional mixture of gaussians.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5400"/>
            <a:ext cx="6875775" cy="67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25" y="3310225"/>
            <a:ext cx="5005124" cy="4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DBNs?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Relate a variety of modeling techniques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Facilitate easy variation on basic techniques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HMM variation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Auto-regressive HMM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Relaxing the assumption: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 an example: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Y is continuous CPD could be: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99" y="3144949"/>
            <a:ext cx="3349299" cy="199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303" y="1736103"/>
            <a:ext cx="1271000" cy="34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317562"/>
            <a:ext cx="48006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Continuous State DBNs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62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VAR(p) process with gaussian error term is equivalent to a DBN of order p where all the CPDs are gaussian.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Zeros in the regression matrices correspond to absent arcs in the DBN representation.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Space Models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a state(or transition or system) equation and a measurement or observation equation.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simple AR(1) equation: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state equation.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179" y="2462491"/>
            <a:ext cx="2743049" cy="79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use of DBNs….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09075" y="1152475"/>
            <a:ext cx="8853000" cy="381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 with Time Series data for N variables measured every M seconds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Estimate a DBN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Project DBN at measurement rate, M to a smaller rate such as M/2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Note: Not all DBNs at rate M will project to the M/2 rate. Can slightly modify DBN by adding and removing edges to find a “projectable” DBN.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Important for….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Economic/Policy Analysis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fMRI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595050"/>
            <a:ext cx="8520599" cy="397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Unfortunately we cannot observe x</a:t>
            </a: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but we can observe a related variable y</a:t>
            </a: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such that(In the simplest case):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5655" y="2102555"/>
            <a:ext cx="2611073" cy="6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478075"/>
            <a:ext cx="8520599" cy="434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 our final model has 2 equations: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 Equation: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 equation: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generalize…..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955" y="3014980"/>
            <a:ext cx="2611073" cy="66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1966" y="1380129"/>
            <a:ext cx="2743049" cy="79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357025"/>
            <a:ext cx="8520599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state space model can be expanded to incorporate exogenous variables or fixed inputs these are incorporated into u</a:t>
            </a: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625" y="1422500"/>
            <a:ext cx="5073174" cy="20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Say we have a train with constant unknown velocity and are measuring its position every second with a satellite.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our position measurements were perfect we could know the velocity with 2 position measurements.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state space model would be….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we had….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Imprecise measurements (measurement error term)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Potential acceleration (state error term)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would want some way to continually update our state estimate with our observations. With this we hope to have better and better estimates of our state at time t with only information from t-1.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general…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start with initial values… X</a:t>
            </a: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an error covariance matrix</a:t>
            </a:r>
            <a:r>
              <a:rPr lang="en"/>
              <a:t>, P</a:t>
            </a:r>
            <a:r>
              <a:rPr baseline="-25000" lang="en"/>
              <a:t>0</a:t>
            </a:r>
            <a:r>
              <a:rPr baseline="30000" lang="en"/>
              <a:t>0</a:t>
            </a:r>
            <a:r>
              <a:rPr lang="en"/>
              <a:t>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We use X</a:t>
            </a:r>
            <a:r>
              <a:rPr baseline="-25000" lang="en"/>
              <a:t>0 </a:t>
            </a:r>
            <a:r>
              <a:rPr lang="en"/>
              <a:t>to predict X</a:t>
            </a:r>
            <a:r>
              <a:rPr baseline="-25000" lang="en"/>
              <a:t>1</a:t>
            </a:r>
            <a:r>
              <a:rPr lang="en"/>
              <a:t> , which we can call X</a:t>
            </a:r>
            <a:r>
              <a:rPr baseline="-25000" lang="en"/>
              <a:t>1</a:t>
            </a:r>
            <a:r>
              <a:rPr baseline="30000" lang="en"/>
              <a:t>0 </a:t>
            </a:r>
            <a:r>
              <a:rPr lang="en"/>
              <a:t>and we use P</a:t>
            </a:r>
            <a:r>
              <a:rPr baseline="-25000" lang="en"/>
              <a:t>0</a:t>
            </a:r>
            <a:r>
              <a:rPr baseline="30000" lang="en"/>
              <a:t>0</a:t>
            </a:r>
            <a:r>
              <a:rPr lang="en"/>
              <a:t> to predict P</a:t>
            </a:r>
            <a:r>
              <a:rPr baseline="-25000" lang="en"/>
              <a:t>1</a:t>
            </a:r>
            <a:r>
              <a:rPr baseline="30000" lang="en"/>
              <a:t>0</a:t>
            </a:r>
            <a:r>
              <a:rPr lang="en"/>
              <a:t>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We are then given our observation y</a:t>
            </a:r>
            <a:r>
              <a:rPr baseline="-25000" lang="en"/>
              <a:t>1</a:t>
            </a:r>
            <a:r>
              <a:rPr lang="en"/>
              <a:t> and use it to reform our state and covariance matrix predictions to get X</a:t>
            </a:r>
            <a:r>
              <a:rPr baseline="-25000" lang="en"/>
              <a:t>1</a:t>
            </a:r>
            <a:r>
              <a:rPr baseline="30000" lang="en"/>
              <a:t>1</a:t>
            </a:r>
            <a:r>
              <a:rPr lang="en"/>
              <a:t> and  P</a:t>
            </a:r>
            <a:r>
              <a:rPr baseline="-25000" lang="en"/>
              <a:t>1</a:t>
            </a:r>
            <a:r>
              <a:rPr baseline="30000" lang="en"/>
              <a:t>1</a:t>
            </a:r>
            <a:r>
              <a:rPr lang="en"/>
              <a:t>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This is an iterative process called the </a:t>
            </a:r>
            <a:r>
              <a:rPr lang="en" u="sng"/>
              <a:t>Kalman Filter.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8074"/>
            <a:ext cx="4788075" cy="7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General Notes on the Kalman Filter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Smoothing is also possibly where we start at the final time period and update our states, X, and our error matrix, P, by working backwards iteratively.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our model parameters are unknown and we’d like to estimate them we can use an EM algorithm(or another algorithm) to obtain Maximum Likelihood estimates of parameters.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