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5" d="100"/>
          <a:sy n="65" d="100"/>
        </p:scale>
        <p:origin x="130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572F-1E7E-4684-8330-3D100ED6D52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8543-A0C6-4533-ADD9-D58CB49E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572F-1E7E-4684-8330-3D100ED6D52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8543-A0C6-4533-ADD9-D58CB49E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2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572F-1E7E-4684-8330-3D100ED6D52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8543-A0C6-4533-ADD9-D58CB49E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7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572F-1E7E-4684-8330-3D100ED6D52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8543-A0C6-4533-ADD9-D58CB49E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4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572F-1E7E-4684-8330-3D100ED6D52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8543-A0C6-4533-ADD9-D58CB49E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0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572F-1E7E-4684-8330-3D100ED6D52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8543-A0C6-4533-ADD9-D58CB49E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572F-1E7E-4684-8330-3D100ED6D52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8543-A0C6-4533-ADD9-D58CB49E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1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572F-1E7E-4684-8330-3D100ED6D52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8543-A0C6-4533-ADD9-D58CB49E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8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572F-1E7E-4684-8330-3D100ED6D52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8543-A0C6-4533-ADD9-D58CB49E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5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572F-1E7E-4684-8330-3D100ED6D52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8543-A0C6-4533-ADD9-D58CB49E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4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572F-1E7E-4684-8330-3D100ED6D52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8543-A0C6-4533-ADD9-D58CB49E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3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572F-1E7E-4684-8330-3D100ED6D52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88543-A0C6-4533-ADD9-D58CB49E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4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C43136-F72E-48D9-BA4D-0395533F92B2}"/>
              </a:ext>
            </a:extLst>
          </p:cNvPr>
          <p:cNvSpPr/>
          <p:nvPr/>
        </p:nvSpPr>
        <p:spPr>
          <a:xfrm>
            <a:off x="0" y="470910"/>
            <a:ext cx="9144000" cy="113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37D4C-DB83-496B-9BC3-0A9DA819EEC9}"/>
              </a:ext>
            </a:extLst>
          </p:cNvPr>
          <p:cNvSpPr txBox="1"/>
          <p:nvPr/>
        </p:nvSpPr>
        <p:spPr>
          <a:xfrm>
            <a:off x="114886" y="70664"/>
            <a:ext cx="219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Login Page</a:t>
            </a:r>
          </a:p>
        </p:txBody>
      </p:sp>
      <p:pic>
        <p:nvPicPr>
          <p:cNvPr id="1028" name="Picture 4" descr="NFL Wallpapers - Top Free NFL Backgrounds - WallpaperAccess">
            <a:extLst>
              <a:ext uri="{FF2B5EF4-FFF2-40B4-BE49-F238E27FC236}">
                <a16:creationId xmlns:a16="http://schemas.microsoft.com/office/drawing/2014/main" id="{33ABCB44-E445-488E-BE87-B97D7683F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0313"/>
            <a:ext cx="9144000" cy="6096000"/>
          </a:xfrm>
          <a:prstGeom prst="rect">
            <a:avLst/>
          </a:prstGeom>
          <a:solidFill>
            <a:srgbClr val="000000">
              <a:alpha val="69804"/>
            </a:srgb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3CABBC-3943-4DF7-99E7-E44B2F1D02B2}"/>
              </a:ext>
            </a:extLst>
          </p:cNvPr>
          <p:cNvSpPr txBox="1"/>
          <p:nvPr/>
        </p:nvSpPr>
        <p:spPr>
          <a:xfrm>
            <a:off x="114886" y="960120"/>
            <a:ext cx="360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Welcome to Fantasy Team Builder!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CFA7B-8CE4-4FA2-9E8A-20A106C3875E}"/>
              </a:ext>
            </a:extLst>
          </p:cNvPr>
          <p:cNvSpPr txBox="1"/>
          <p:nvPr/>
        </p:nvSpPr>
        <p:spPr>
          <a:xfrm>
            <a:off x="106573" y="1325877"/>
            <a:ext cx="3609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Create the optimal fantasy roster and dominate your league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8A036A-501F-454D-A333-56DEAB1C66CC}"/>
              </a:ext>
            </a:extLst>
          </p:cNvPr>
          <p:cNvSpPr txBox="1"/>
          <p:nvPr/>
        </p:nvSpPr>
        <p:spPr>
          <a:xfrm>
            <a:off x="107318" y="2502794"/>
            <a:ext cx="360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Username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C70AA2-5FC3-410D-8126-80E00F58D740}"/>
              </a:ext>
            </a:extLst>
          </p:cNvPr>
          <p:cNvSpPr txBox="1"/>
          <p:nvPr/>
        </p:nvSpPr>
        <p:spPr>
          <a:xfrm>
            <a:off x="107318" y="3323683"/>
            <a:ext cx="360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Password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789E30-7CAC-49B7-B538-028DDC1FF5AD}"/>
              </a:ext>
            </a:extLst>
          </p:cNvPr>
          <p:cNvCxnSpPr>
            <a:cxnSpLocks/>
          </p:cNvCxnSpPr>
          <p:nvPr/>
        </p:nvCxnSpPr>
        <p:spPr>
          <a:xfrm>
            <a:off x="239579" y="3125584"/>
            <a:ext cx="2079674" cy="0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0E54C1-AB3F-41C8-A1F2-9C0E8188BEDA}"/>
              </a:ext>
            </a:extLst>
          </p:cNvPr>
          <p:cNvCxnSpPr>
            <a:cxnSpLocks/>
          </p:cNvCxnSpPr>
          <p:nvPr/>
        </p:nvCxnSpPr>
        <p:spPr>
          <a:xfrm>
            <a:off x="239576" y="4015042"/>
            <a:ext cx="2079674" cy="0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65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C43136-F72E-48D9-BA4D-0395533F92B2}"/>
              </a:ext>
            </a:extLst>
          </p:cNvPr>
          <p:cNvSpPr/>
          <p:nvPr/>
        </p:nvSpPr>
        <p:spPr>
          <a:xfrm>
            <a:off x="0" y="470910"/>
            <a:ext cx="9144000" cy="113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37D4C-DB83-496B-9BC3-0A9DA819EEC9}"/>
              </a:ext>
            </a:extLst>
          </p:cNvPr>
          <p:cNvSpPr txBox="1"/>
          <p:nvPr/>
        </p:nvSpPr>
        <p:spPr>
          <a:xfrm>
            <a:off x="114886" y="70664"/>
            <a:ext cx="219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Selector Page</a:t>
            </a:r>
          </a:p>
        </p:txBody>
      </p:sp>
      <p:pic>
        <p:nvPicPr>
          <p:cNvPr id="6" name="Picture 4" descr="NFL Wallpapers - Top Free NFL Backgrounds - WallpaperAccess">
            <a:extLst>
              <a:ext uri="{FF2B5EF4-FFF2-40B4-BE49-F238E27FC236}">
                <a16:creationId xmlns:a16="http://schemas.microsoft.com/office/drawing/2014/main" id="{0EC10C77-2B28-41E5-9EFA-CA4210A40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0313"/>
            <a:ext cx="9144000" cy="6096000"/>
          </a:xfrm>
          <a:prstGeom prst="rect">
            <a:avLst/>
          </a:prstGeom>
          <a:solidFill>
            <a:srgbClr val="000000">
              <a:alpha val="69804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2BE1FE-7EAD-4EF7-8C4A-998A21425C79}"/>
              </a:ext>
            </a:extLst>
          </p:cNvPr>
          <p:cNvSpPr txBox="1"/>
          <p:nvPr/>
        </p:nvSpPr>
        <p:spPr>
          <a:xfrm>
            <a:off x="114886" y="960120"/>
            <a:ext cx="360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Welcome to Fantasy Team Builder!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DF09C-06BC-43C2-99EE-78CB3A618700}"/>
              </a:ext>
            </a:extLst>
          </p:cNvPr>
          <p:cNvSpPr txBox="1"/>
          <p:nvPr/>
        </p:nvSpPr>
        <p:spPr>
          <a:xfrm>
            <a:off x="106573" y="1325877"/>
            <a:ext cx="360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Find Your Player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376539-80A8-4936-9C46-F78B5CD981EB}"/>
              </a:ext>
            </a:extLst>
          </p:cNvPr>
          <p:cNvSpPr txBox="1"/>
          <p:nvPr/>
        </p:nvSpPr>
        <p:spPr>
          <a:xfrm>
            <a:off x="7955509" y="906668"/>
            <a:ext cx="104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Sign Out</a:t>
            </a:r>
            <a:endParaRPr lang="en-US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669BF3-3EDC-47B0-A266-E473D0FC02C7}"/>
              </a:ext>
            </a:extLst>
          </p:cNvPr>
          <p:cNvSpPr/>
          <p:nvPr/>
        </p:nvSpPr>
        <p:spPr>
          <a:xfrm>
            <a:off x="224982" y="2713553"/>
            <a:ext cx="2768762" cy="3416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     Player Statistic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89C21C-FCD7-48FC-AA52-C35CF764626A}"/>
              </a:ext>
            </a:extLst>
          </p:cNvPr>
          <p:cNvSpPr/>
          <p:nvPr/>
        </p:nvSpPr>
        <p:spPr>
          <a:xfrm>
            <a:off x="2593571" y="2713553"/>
            <a:ext cx="400173" cy="3416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9583C31-8A56-49D9-A507-7B6980D97348}"/>
              </a:ext>
            </a:extLst>
          </p:cNvPr>
          <p:cNvSpPr/>
          <p:nvPr/>
        </p:nvSpPr>
        <p:spPr>
          <a:xfrm flipV="1">
            <a:off x="2677009" y="2818702"/>
            <a:ext cx="240451" cy="16488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45B9F-C32D-45AF-AE82-1DA96CB60C6E}"/>
              </a:ext>
            </a:extLst>
          </p:cNvPr>
          <p:cNvSpPr/>
          <p:nvPr/>
        </p:nvSpPr>
        <p:spPr>
          <a:xfrm>
            <a:off x="224982" y="3455182"/>
            <a:ext cx="2768762" cy="3416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     Season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8B4F77-1372-460D-A898-D4BC1E5FC348}"/>
              </a:ext>
            </a:extLst>
          </p:cNvPr>
          <p:cNvSpPr/>
          <p:nvPr/>
        </p:nvSpPr>
        <p:spPr>
          <a:xfrm>
            <a:off x="2593571" y="3455182"/>
            <a:ext cx="400173" cy="3416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E679912F-9FF7-4CD2-B99D-BB593F83A6C7}"/>
              </a:ext>
            </a:extLst>
          </p:cNvPr>
          <p:cNvSpPr/>
          <p:nvPr/>
        </p:nvSpPr>
        <p:spPr>
          <a:xfrm flipV="1">
            <a:off x="2677009" y="3560331"/>
            <a:ext cx="240451" cy="16488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9874DE-D208-4787-8867-AA5BF47CF174}"/>
              </a:ext>
            </a:extLst>
          </p:cNvPr>
          <p:cNvSpPr/>
          <p:nvPr/>
        </p:nvSpPr>
        <p:spPr>
          <a:xfrm>
            <a:off x="224982" y="6087687"/>
            <a:ext cx="2329932" cy="413384"/>
          </a:xfrm>
          <a:prstGeom prst="rect">
            <a:avLst/>
          </a:prstGeom>
          <a:solidFill>
            <a:srgbClr val="7030A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View Current Team</a:t>
            </a:r>
          </a:p>
        </p:txBody>
      </p:sp>
    </p:spTree>
    <p:extLst>
      <p:ext uri="{BB962C8B-B14F-4D97-AF65-F5344CB8AC3E}">
        <p14:creationId xmlns:p14="http://schemas.microsoft.com/office/powerpoint/2010/main" val="92088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C43136-F72E-48D9-BA4D-0395533F92B2}"/>
              </a:ext>
            </a:extLst>
          </p:cNvPr>
          <p:cNvSpPr/>
          <p:nvPr/>
        </p:nvSpPr>
        <p:spPr>
          <a:xfrm>
            <a:off x="0" y="470910"/>
            <a:ext cx="9144000" cy="113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37D4C-DB83-496B-9BC3-0A9DA819EEC9}"/>
              </a:ext>
            </a:extLst>
          </p:cNvPr>
          <p:cNvSpPr txBox="1"/>
          <p:nvPr/>
        </p:nvSpPr>
        <p:spPr>
          <a:xfrm>
            <a:off x="114886" y="70664"/>
            <a:ext cx="575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Return Page</a:t>
            </a:r>
          </a:p>
        </p:txBody>
      </p:sp>
      <p:pic>
        <p:nvPicPr>
          <p:cNvPr id="6" name="Picture 4" descr="NFL Wallpapers - Top Free NFL Backgrounds - WallpaperAccess">
            <a:extLst>
              <a:ext uri="{FF2B5EF4-FFF2-40B4-BE49-F238E27FC236}">
                <a16:creationId xmlns:a16="http://schemas.microsoft.com/office/drawing/2014/main" id="{0EC10C77-2B28-41E5-9EFA-CA4210A40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0313"/>
            <a:ext cx="9144000" cy="6096000"/>
          </a:xfrm>
          <a:prstGeom prst="rect">
            <a:avLst/>
          </a:prstGeom>
          <a:solidFill>
            <a:srgbClr val="000000">
              <a:alpha val="69804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DD9ED4-53B6-4599-9409-C59B071BD485}"/>
              </a:ext>
            </a:extLst>
          </p:cNvPr>
          <p:cNvSpPr txBox="1"/>
          <p:nvPr/>
        </p:nvSpPr>
        <p:spPr>
          <a:xfrm>
            <a:off x="114885" y="960120"/>
            <a:ext cx="634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Based On Your Search, You’ve Selected [Insert Player Name]!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0CF21-D75B-4329-8823-1C2E5F7A7165}"/>
              </a:ext>
            </a:extLst>
          </p:cNvPr>
          <p:cNvSpPr txBox="1"/>
          <p:nvPr/>
        </p:nvSpPr>
        <p:spPr>
          <a:xfrm>
            <a:off x="7955509" y="906668"/>
            <a:ext cx="104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Sign Out</a:t>
            </a:r>
            <a:endParaRPr lang="en-US" u="sng" dirty="0"/>
          </a:p>
        </p:txBody>
      </p:sp>
      <p:pic>
        <p:nvPicPr>
          <p:cNvPr id="3074" name="Picture 2" descr="American football player PNG">
            <a:extLst>
              <a:ext uri="{FF2B5EF4-FFF2-40B4-BE49-F238E27FC236}">
                <a16:creationId xmlns:a16="http://schemas.microsoft.com/office/drawing/2014/main" id="{402335CB-6611-4ADA-8DDA-BD523CD46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4" y="1866960"/>
            <a:ext cx="2803958" cy="408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AA34E2-F1D2-4549-B564-AC026E3B4351}"/>
              </a:ext>
            </a:extLst>
          </p:cNvPr>
          <p:cNvSpPr txBox="1"/>
          <p:nvPr/>
        </p:nvSpPr>
        <p:spPr>
          <a:xfrm>
            <a:off x="6257744" y="1549742"/>
            <a:ext cx="26534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Player: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Team: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2020 Fantasy Points: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TDs: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Passing Yards: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Rushing Yards: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Receiving Yards: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8A75D-932D-4C9F-B478-030D1FC62C1E}"/>
              </a:ext>
            </a:extLst>
          </p:cNvPr>
          <p:cNvSpPr/>
          <p:nvPr/>
        </p:nvSpPr>
        <p:spPr>
          <a:xfrm>
            <a:off x="6257744" y="5428570"/>
            <a:ext cx="2329932" cy="41338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Add Player To Team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1DD6A-4C66-4BF7-9A2D-E549FC7848B8}"/>
              </a:ext>
            </a:extLst>
          </p:cNvPr>
          <p:cNvSpPr/>
          <p:nvPr/>
        </p:nvSpPr>
        <p:spPr>
          <a:xfrm>
            <a:off x="6257744" y="6057130"/>
            <a:ext cx="2329932" cy="413384"/>
          </a:xfrm>
          <a:prstGeom prst="rect">
            <a:avLst/>
          </a:prstGeom>
          <a:solidFill>
            <a:srgbClr val="7030A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Return To Search</a:t>
            </a:r>
          </a:p>
        </p:txBody>
      </p:sp>
    </p:spTree>
    <p:extLst>
      <p:ext uri="{BB962C8B-B14F-4D97-AF65-F5344CB8AC3E}">
        <p14:creationId xmlns:p14="http://schemas.microsoft.com/office/powerpoint/2010/main" val="239445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Wilson &quot;The Duke&quot; NFL Game Football | 4K Relaxing Screensaver - YouTube">
            <a:extLst>
              <a:ext uri="{FF2B5EF4-FFF2-40B4-BE49-F238E27FC236}">
                <a16:creationId xmlns:a16="http://schemas.microsoft.com/office/drawing/2014/main" id="{1CB70361-CCAB-4431-AAE5-B5E7A34249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8"/>
          <a:stretch/>
        </p:blipFill>
        <p:spPr bwMode="auto">
          <a:xfrm flipH="1">
            <a:off x="0" y="797442"/>
            <a:ext cx="9154633" cy="606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DC43136-F72E-48D9-BA4D-0395533F92B2}"/>
              </a:ext>
            </a:extLst>
          </p:cNvPr>
          <p:cNvSpPr/>
          <p:nvPr/>
        </p:nvSpPr>
        <p:spPr>
          <a:xfrm>
            <a:off x="0" y="470910"/>
            <a:ext cx="9144000" cy="113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37D4C-DB83-496B-9BC3-0A9DA819EEC9}"/>
              </a:ext>
            </a:extLst>
          </p:cNvPr>
          <p:cNvSpPr txBox="1"/>
          <p:nvPr/>
        </p:nvSpPr>
        <p:spPr>
          <a:xfrm>
            <a:off x="114886" y="70664"/>
            <a:ext cx="219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Team Portfolio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97D5D-B4D7-4D30-AE50-2ADBFFBF5B7C}"/>
              </a:ext>
            </a:extLst>
          </p:cNvPr>
          <p:cNvSpPr txBox="1"/>
          <p:nvPr/>
        </p:nvSpPr>
        <p:spPr>
          <a:xfrm>
            <a:off x="114885" y="960120"/>
            <a:ext cx="634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View Your Team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D7A4A-A7C5-4F82-8C59-D604DBB83C5D}"/>
              </a:ext>
            </a:extLst>
          </p:cNvPr>
          <p:cNvSpPr txBox="1"/>
          <p:nvPr/>
        </p:nvSpPr>
        <p:spPr>
          <a:xfrm>
            <a:off x="7955509" y="906668"/>
            <a:ext cx="104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Sign Out</a:t>
            </a:r>
            <a:endParaRPr lang="en-US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D5409-5A18-4898-8523-EC0174E9651B}"/>
              </a:ext>
            </a:extLst>
          </p:cNvPr>
          <p:cNvSpPr txBox="1"/>
          <p:nvPr/>
        </p:nvSpPr>
        <p:spPr>
          <a:xfrm>
            <a:off x="135685" y="1549742"/>
            <a:ext cx="664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Player 1:			Est. Draft Position: 		      </a:t>
            </a:r>
            <a:r>
              <a:rPr lang="en-US" b="1" u="sng" dirty="0">
                <a:solidFill>
                  <a:schemeClr val="bg1"/>
                </a:solidFill>
              </a:rPr>
              <a:t>View</a:t>
            </a:r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u="sng" dirty="0">
                <a:solidFill>
                  <a:schemeClr val="bg1"/>
                </a:solidFill>
              </a:rPr>
              <a:t>Delete</a:t>
            </a:r>
            <a:endParaRPr lang="en-US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828BD3-5AD9-4EC8-B0A8-B22A4CC3F93A}"/>
              </a:ext>
            </a:extLst>
          </p:cNvPr>
          <p:cNvSpPr txBox="1"/>
          <p:nvPr/>
        </p:nvSpPr>
        <p:spPr>
          <a:xfrm>
            <a:off x="135685" y="2052668"/>
            <a:ext cx="664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Player 1:			Est. Draft Position: 		      </a:t>
            </a:r>
            <a:r>
              <a:rPr lang="en-US" b="1" u="sng" dirty="0">
                <a:solidFill>
                  <a:schemeClr val="bg1"/>
                </a:solidFill>
              </a:rPr>
              <a:t>View</a:t>
            </a:r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u="sng" dirty="0">
                <a:solidFill>
                  <a:schemeClr val="bg1"/>
                </a:solidFill>
              </a:rPr>
              <a:t>Delete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49BF7-FF68-4BBA-8BEF-2626DD585B95}"/>
              </a:ext>
            </a:extLst>
          </p:cNvPr>
          <p:cNvSpPr txBox="1"/>
          <p:nvPr/>
        </p:nvSpPr>
        <p:spPr>
          <a:xfrm>
            <a:off x="135685" y="2549964"/>
            <a:ext cx="664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Player 1:			Est. Draft Position: 		      </a:t>
            </a:r>
            <a:r>
              <a:rPr lang="en-US" b="1" u="sng" dirty="0">
                <a:solidFill>
                  <a:schemeClr val="bg1"/>
                </a:solidFill>
              </a:rPr>
              <a:t>View</a:t>
            </a:r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u="sng" dirty="0">
                <a:solidFill>
                  <a:schemeClr val="bg1"/>
                </a:solidFill>
              </a:rPr>
              <a:t>Delete</a:t>
            </a:r>
            <a:endParaRPr lang="en-US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7EC2E3-E443-47A0-8F64-93C18AAC5395}"/>
              </a:ext>
            </a:extLst>
          </p:cNvPr>
          <p:cNvSpPr txBox="1"/>
          <p:nvPr/>
        </p:nvSpPr>
        <p:spPr>
          <a:xfrm>
            <a:off x="135685" y="3052890"/>
            <a:ext cx="664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Player 1:			Est. Draft Position: 		      </a:t>
            </a:r>
            <a:r>
              <a:rPr lang="en-US" b="1" u="sng" dirty="0">
                <a:solidFill>
                  <a:schemeClr val="bg1"/>
                </a:solidFill>
              </a:rPr>
              <a:t>View</a:t>
            </a:r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u="sng" dirty="0">
                <a:solidFill>
                  <a:schemeClr val="bg1"/>
                </a:solidFill>
              </a:rPr>
              <a:t>Delete</a:t>
            </a:r>
            <a:endParaRPr lang="en-US" u="sng" dirty="0"/>
          </a:p>
        </p:txBody>
      </p:sp>
      <p:pic>
        <p:nvPicPr>
          <p:cNvPr id="17" name="Picture 10" descr="Wilson &quot;The Duke&quot; NFL Game Football | 4K Relaxing Screensaver - YouTube">
            <a:extLst>
              <a:ext uri="{FF2B5EF4-FFF2-40B4-BE49-F238E27FC236}">
                <a16:creationId xmlns:a16="http://schemas.microsoft.com/office/drawing/2014/main" id="{7EF9FB80-3606-4ABF-8BCA-619C0836AD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8"/>
          <a:stretch/>
        </p:blipFill>
        <p:spPr bwMode="auto">
          <a:xfrm flipH="1">
            <a:off x="0" y="845216"/>
            <a:ext cx="9154633" cy="606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DF4B812-43F1-42B8-9AD4-D6820A689F3F}"/>
              </a:ext>
            </a:extLst>
          </p:cNvPr>
          <p:cNvSpPr txBox="1"/>
          <p:nvPr/>
        </p:nvSpPr>
        <p:spPr>
          <a:xfrm>
            <a:off x="135685" y="1597516"/>
            <a:ext cx="664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Player 1:			Est. Draft Position: 		      </a:t>
            </a:r>
            <a:r>
              <a:rPr lang="en-US" b="1" u="sng" dirty="0">
                <a:solidFill>
                  <a:schemeClr val="bg1"/>
                </a:solidFill>
              </a:rPr>
              <a:t>View</a:t>
            </a:r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u="sng" dirty="0">
                <a:solidFill>
                  <a:schemeClr val="bg1"/>
                </a:solidFill>
              </a:rPr>
              <a:t>Delete</a:t>
            </a:r>
            <a:endParaRPr lang="en-US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B6669C-A536-4620-BD2E-25A053DC0C1B}"/>
              </a:ext>
            </a:extLst>
          </p:cNvPr>
          <p:cNvSpPr txBox="1"/>
          <p:nvPr/>
        </p:nvSpPr>
        <p:spPr>
          <a:xfrm>
            <a:off x="135685" y="2100442"/>
            <a:ext cx="664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Player 2:</a:t>
            </a:r>
            <a:r>
              <a:rPr lang="en-US" b="1" dirty="0">
                <a:solidFill>
                  <a:schemeClr val="bg1"/>
                </a:solidFill>
              </a:rPr>
              <a:t>			Est. Draft Position: 		      </a:t>
            </a:r>
            <a:r>
              <a:rPr lang="en-US" b="1" u="sng" dirty="0">
                <a:solidFill>
                  <a:schemeClr val="bg1"/>
                </a:solidFill>
              </a:rPr>
              <a:t>View</a:t>
            </a:r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u="sng" dirty="0">
                <a:solidFill>
                  <a:schemeClr val="bg1"/>
                </a:solidFill>
              </a:rPr>
              <a:t>Delete</a:t>
            </a:r>
            <a:endParaRPr lang="en-US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26F42-9CD0-4B8B-B8A6-A0CDB768C30F}"/>
              </a:ext>
            </a:extLst>
          </p:cNvPr>
          <p:cNvSpPr txBox="1"/>
          <p:nvPr/>
        </p:nvSpPr>
        <p:spPr>
          <a:xfrm>
            <a:off x="135685" y="2597738"/>
            <a:ext cx="664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Player 3:			Est. Draft Position: 		      </a:t>
            </a:r>
            <a:r>
              <a:rPr lang="en-US" b="1" u="sng" dirty="0">
                <a:solidFill>
                  <a:schemeClr val="bg1"/>
                </a:solidFill>
              </a:rPr>
              <a:t>View</a:t>
            </a:r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u="sng" dirty="0">
                <a:solidFill>
                  <a:schemeClr val="bg1"/>
                </a:solidFill>
              </a:rPr>
              <a:t>Delete</a:t>
            </a:r>
            <a:endParaRPr lang="en-US" u="sn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485541-C484-457E-B241-8B455B3CAF02}"/>
              </a:ext>
            </a:extLst>
          </p:cNvPr>
          <p:cNvSpPr txBox="1"/>
          <p:nvPr/>
        </p:nvSpPr>
        <p:spPr>
          <a:xfrm>
            <a:off x="135685" y="3100664"/>
            <a:ext cx="664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Player 4:			Est. Draft Position: 		      </a:t>
            </a:r>
            <a:r>
              <a:rPr lang="en-US" b="1" u="sng" dirty="0">
                <a:solidFill>
                  <a:schemeClr val="bg1"/>
                </a:solidFill>
              </a:rPr>
              <a:t>View</a:t>
            </a:r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u="sng" dirty="0">
                <a:solidFill>
                  <a:schemeClr val="bg1"/>
                </a:solidFill>
              </a:rPr>
              <a:t>Delete</a:t>
            </a:r>
            <a:endParaRPr lang="en-US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FBBD3E-1A1D-46DD-83DC-5531FCAD8729}"/>
              </a:ext>
            </a:extLst>
          </p:cNvPr>
          <p:cNvSpPr txBox="1"/>
          <p:nvPr/>
        </p:nvSpPr>
        <p:spPr>
          <a:xfrm>
            <a:off x="135685" y="3610848"/>
            <a:ext cx="664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Player 5:			Est. Draft Position: 		      </a:t>
            </a:r>
            <a:r>
              <a:rPr lang="en-US" b="1" u="sng" dirty="0">
                <a:solidFill>
                  <a:schemeClr val="bg1"/>
                </a:solidFill>
              </a:rPr>
              <a:t>View</a:t>
            </a:r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u="sng" dirty="0">
                <a:solidFill>
                  <a:schemeClr val="bg1"/>
                </a:solidFill>
              </a:rPr>
              <a:t>Delete</a:t>
            </a:r>
            <a:endParaRPr lang="en-US" u="sn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C59315-9C68-4DE2-8F77-A6853471A57E}"/>
              </a:ext>
            </a:extLst>
          </p:cNvPr>
          <p:cNvSpPr txBox="1"/>
          <p:nvPr/>
        </p:nvSpPr>
        <p:spPr>
          <a:xfrm>
            <a:off x="135685" y="4113774"/>
            <a:ext cx="664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Player 6:			Est. Draft Position: 		      </a:t>
            </a:r>
            <a:r>
              <a:rPr lang="en-US" b="1" u="sng" dirty="0">
                <a:solidFill>
                  <a:schemeClr val="bg1"/>
                </a:solidFill>
              </a:rPr>
              <a:t>View</a:t>
            </a:r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u="sng" dirty="0">
                <a:solidFill>
                  <a:schemeClr val="bg1"/>
                </a:solidFill>
              </a:rPr>
              <a:t>Delete</a:t>
            </a:r>
            <a:endParaRPr lang="en-US" u="sn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3527CB-C992-40C3-BB16-5BA64EF8FF4A}"/>
              </a:ext>
            </a:extLst>
          </p:cNvPr>
          <p:cNvSpPr/>
          <p:nvPr/>
        </p:nvSpPr>
        <p:spPr>
          <a:xfrm>
            <a:off x="397698" y="6057130"/>
            <a:ext cx="2329932" cy="413384"/>
          </a:xfrm>
          <a:prstGeom prst="rect">
            <a:avLst/>
          </a:prstGeom>
          <a:solidFill>
            <a:srgbClr val="7030A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Return To Search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E51F0-CE1F-4C4F-A5BA-F2E0C1A3E0DF}"/>
              </a:ext>
            </a:extLst>
          </p:cNvPr>
          <p:cNvSpPr txBox="1"/>
          <p:nvPr/>
        </p:nvSpPr>
        <p:spPr>
          <a:xfrm>
            <a:off x="8107909" y="950916"/>
            <a:ext cx="104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Sign Out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50710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262</Words>
  <Application>Microsoft Office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Thomas Cavarretta</dc:creator>
  <cp:lastModifiedBy>Christian Thomas Cavarretta</cp:lastModifiedBy>
  <cp:revision>10</cp:revision>
  <dcterms:created xsi:type="dcterms:W3CDTF">2021-03-01T19:25:27Z</dcterms:created>
  <dcterms:modified xsi:type="dcterms:W3CDTF">2021-03-01T20:02:45Z</dcterms:modified>
</cp:coreProperties>
</file>