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D00"/>
    <a:srgbClr val="00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 snapToObjects="1">
      <p:cViewPr>
        <p:scale>
          <a:sx n="64" d="100"/>
          <a:sy n="64" d="100"/>
        </p:scale>
        <p:origin x="172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7647-68C5-544B-981E-A203A266F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4ACE-F48C-624C-A00C-C1EAA2BE9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41B2-D832-E640-B69B-6A368AE9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BC13-3C71-3A47-AE23-F62685F4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006F-FC91-F448-8C03-F4869D54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5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0EA3-A4CF-384E-BCAA-1044F584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3BF8E-9A1E-C74C-99BC-0F3C455E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92A8-4A0B-B345-BE43-2FE4FAA5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0715-77B9-EF4D-A161-C79EFF7B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8B823-937F-8944-B1CC-6357D045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E4C4C-3EB0-704B-8150-DBD41323B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1C3A1-E51D-0F42-A032-059AB016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421F-BA85-C749-A1A7-83FB7CD4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A035-A2C2-2D4E-9B89-86ED4465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772E-6C88-B140-8DA2-667B6197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3A3F-7D79-1F48-B4B0-569EEAC3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295F-BB11-DF42-8A8F-F3287AE9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E137-594B-A742-A26F-DB54DE1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7CBD-0ABD-0648-B303-CB4F4B9F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4D8E-C03F-1C40-9CC7-B4DE73DB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4BEC-28B3-3B4C-B80B-D26E6B06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996A1-5A59-904A-8094-64328CAD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C265-5DAF-3F46-A866-3D1C24D0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9D08-8D91-044E-A2AA-D30C7B81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B8DD-8275-104C-877B-C21A5EFE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6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2ACF-74D7-6441-8447-AB68EF72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CF0D-96EE-184A-989C-7E94F3366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AF9C9-4A7A-A14E-81E1-9BDD8E786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DC870-F94D-B649-AED7-5FAEDE89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CC81-BB09-814B-AB3F-5E75DC3D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460F-42E9-D14E-8ED7-3B553F65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5132-17AF-F348-896D-A7BDB018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15E15-9D74-7C4C-99B3-C83EB3DBF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08253-0A4F-7640-8477-BAB0A516A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6EFA2-328F-294E-8ADD-F354349B6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500D2-57C3-6649-983F-6AE9C6832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F292E-1E62-294A-A5EA-2D42F2FD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C4A7A-B430-B745-B15B-16B53E77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AF338-521A-C649-8807-0590BB3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5E45-436F-5F41-B1F2-29EB05A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8D69E-A686-FB4F-B620-05F3BBB0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E7E35-E018-9849-9D66-EEA50DE3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101FB-E3AE-324A-A0E6-F86313A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EF241-4544-E94A-A7F6-02F38DE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3F796-1AFB-854B-BA5B-5550FD43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A7792-1794-9046-B058-FC2318E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158-CD8B-BA48-A29E-23F7BB1B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5A2-6E35-FD41-A6C1-58CBCE80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4D848-4962-DC40-89F8-73B4A759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C2937-84E2-DD40-9C06-B9E78D18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B7F8-9718-A841-B41B-F69B957A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197B3-744B-654A-B58A-5FCA767B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86B2-6272-F745-8EC4-7318C59F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C0705-7B63-D649-9E85-D4810F159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F453-4CCE-8E4B-A6D7-0C26D6BB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D64F-6AC7-4146-B823-A94D4238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503E-FBA7-384E-9DE6-0B091A09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7C430-20FF-2A4D-AA82-0E2AA6DD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6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5BC78-BF70-D54B-83F5-7C37BE5A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EC586-758C-2C40-8ED3-7C4AA72B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5D89-0BB4-1147-8459-06D1DC5D2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08339-96BB-DF4D-961D-5046214C0AE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40FB-C68C-9444-8568-7BBE637B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EED8-C998-9646-8C40-63EDBE14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569A-B572-F445-80D7-927ECE0F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DFA9E-B815-9841-8089-3581D3D80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9" r="10943" b="14927"/>
          <a:stretch/>
        </p:blipFill>
        <p:spPr>
          <a:xfrm>
            <a:off x="200778" y="210904"/>
            <a:ext cx="9667842" cy="562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0B3120-571C-B640-BFA9-00C79B385AFE}"/>
              </a:ext>
            </a:extLst>
          </p:cNvPr>
          <p:cNvSpPr txBox="1"/>
          <p:nvPr/>
        </p:nvSpPr>
        <p:spPr>
          <a:xfrm>
            <a:off x="9877587" y="570656"/>
            <a:ext cx="21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module eigengene and trait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43A7B-0342-BE48-B757-1B3A368951D9}"/>
              </a:ext>
            </a:extLst>
          </p:cNvPr>
          <p:cNvSpPr txBox="1"/>
          <p:nvPr/>
        </p:nvSpPr>
        <p:spPr>
          <a:xfrm rot="18900000">
            <a:off x="2035142" y="602281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Steatosis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BE110-3BAB-214A-96A9-0ABE32ED1606}"/>
              </a:ext>
            </a:extLst>
          </p:cNvPr>
          <p:cNvSpPr txBox="1"/>
          <p:nvPr/>
        </p:nvSpPr>
        <p:spPr>
          <a:xfrm rot="18900000">
            <a:off x="6672981" y="5893032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6FA55-A1EF-4B48-BAB8-2FCA52B90562}"/>
              </a:ext>
            </a:extLst>
          </p:cNvPr>
          <p:cNvSpPr txBox="1"/>
          <p:nvPr/>
        </p:nvSpPr>
        <p:spPr>
          <a:xfrm rot="18900000">
            <a:off x="8008695" y="5893032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479B9-AC74-0342-BB8B-18D4F5F525E9}"/>
              </a:ext>
            </a:extLst>
          </p:cNvPr>
          <p:cNvSpPr txBox="1"/>
          <p:nvPr/>
        </p:nvSpPr>
        <p:spPr>
          <a:xfrm rot="18900000">
            <a:off x="9315480" y="589643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F2015-7F90-9244-9062-AA842747A7BD}"/>
              </a:ext>
            </a:extLst>
          </p:cNvPr>
          <p:cNvSpPr txBox="1"/>
          <p:nvPr/>
        </p:nvSpPr>
        <p:spPr>
          <a:xfrm rot="18900000">
            <a:off x="7376454" y="5977477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Lactate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8BF6D-E053-EB41-B0D0-006CCBBBCF5E}"/>
              </a:ext>
            </a:extLst>
          </p:cNvPr>
          <p:cNvSpPr txBox="1"/>
          <p:nvPr/>
        </p:nvSpPr>
        <p:spPr>
          <a:xfrm rot="18900000">
            <a:off x="8373921" y="593327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FWIT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D56A3-0585-1D47-8A34-31D0E1A5040E}"/>
              </a:ext>
            </a:extLst>
          </p:cNvPr>
          <p:cNvSpPr txBox="1"/>
          <p:nvPr/>
        </p:nvSpPr>
        <p:spPr>
          <a:xfrm rot="18900000">
            <a:off x="5390275" y="5887364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3C21E-5D31-2048-9429-18D5763E4F1E}"/>
              </a:ext>
            </a:extLst>
          </p:cNvPr>
          <p:cNvSpPr txBox="1"/>
          <p:nvPr/>
        </p:nvSpPr>
        <p:spPr>
          <a:xfrm rot="18900000">
            <a:off x="4469221" y="6100053"/>
            <a:ext cx="1034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Liver Weight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D1A16-A839-244E-8F2C-F28D9610C847}"/>
              </a:ext>
            </a:extLst>
          </p:cNvPr>
          <p:cNvSpPr txBox="1"/>
          <p:nvPr/>
        </p:nvSpPr>
        <p:spPr>
          <a:xfrm rot="18900000">
            <a:off x="2751655" y="590550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10687-EC2A-524D-A680-53CEE222D301}"/>
              </a:ext>
            </a:extLst>
          </p:cNvPr>
          <p:cNvSpPr txBox="1"/>
          <p:nvPr/>
        </p:nvSpPr>
        <p:spPr>
          <a:xfrm rot="18900000">
            <a:off x="3203425" y="5895230"/>
            <a:ext cx="455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94F83-CCD9-7C4F-85BC-D1F7BB3E6FBF}"/>
              </a:ext>
            </a:extLst>
          </p:cNvPr>
          <p:cNvSpPr txBox="1"/>
          <p:nvPr/>
        </p:nvSpPr>
        <p:spPr>
          <a:xfrm rot="18900000">
            <a:off x="5428050" y="6055529"/>
            <a:ext cx="90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Donor 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290C2A-CD1D-AA4C-BD20-DA25196023D1}"/>
              </a:ext>
            </a:extLst>
          </p:cNvPr>
          <p:cNvSpPr txBox="1"/>
          <p:nvPr/>
        </p:nvSpPr>
        <p:spPr>
          <a:xfrm rot="18900000">
            <a:off x="6012387" y="599844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CECBBB-D98F-C04D-A0CA-585DB47ACC62}"/>
              </a:ext>
            </a:extLst>
          </p:cNvPr>
          <p:cNvSpPr txBox="1"/>
          <p:nvPr/>
        </p:nvSpPr>
        <p:spPr>
          <a:xfrm rot="18900000">
            <a:off x="7054623" y="593327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TWIT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E9C8CC-2051-CB4E-86EF-2779FD93E9A1}"/>
              </a:ext>
            </a:extLst>
          </p:cNvPr>
          <p:cNvSpPr txBox="1"/>
          <p:nvPr/>
        </p:nvSpPr>
        <p:spPr>
          <a:xfrm rot="18900000">
            <a:off x="3585492" y="5918218"/>
            <a:ext cx="5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24038-256C-C042-BA18-9BD61FEBE6DD}"/>
              </a:ext>
            </a:extLst>
          </p:cNvPr>
          <p:cNvSpPr txBox="1"/>
          <p:nvPr/>
        </p:nvSpPr>
        <p:spPr>
          <a:xfrm rot="18900000">
            <a:off x="8756437" y="595594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CA304-A1A2-1D49-8819-BE7FFF22AC44}"/>
              </a:ext>
            </a:extLst>
          </p:cNvPr>
          <p:cNvSpPr txBox="1"/>
          <p:nvPr/>
        </p:nvSpPr>
        <p:spPr>
          <a:xfrm rot="18900000">
            <a:off x="3987940" y="593213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HArw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1CA2D-ED7A-644D-A40E-27EF19DBD68D}"/>
              </a:ext>
            </a:extLst>
          </p:cNvPr>
          <p:cNvSpPr txBox="1"/>
          <p:nvPr/>
        </p:nvSpPr>
        <p:spPr>
          <a:xfrm rot="18900000">
            <a:off x="4447162" y="5927286"/>
            <a:ext cx="546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PVrw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2441B5D-A925-F741-A7F3-18A718E1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96" t="12535" r="904" b="17528"/>
          <a:stretch/>
        </p:blipFill>
        <p:spPr>
          <a:xfrm>
            <a:off x="10627744" y="1035170"/>
            <a:ext cx="966158" cy="47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4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327B0-56D9-F54B-A7F0-8A8F85E50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2" r="10745"/>
          <a:stretch/>
        </p:blipFill>
        <p:spPr>
          <a:xfrm>
            <a:off x="4372303" y="0"/>
            <a:ext cx="505547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32C61-587C-A94A-93BC-4F5F86E17928}"/>
              </a:ext>
            </a:extLst>
          </p:cNvPr>
          <p:cNvSpPr txBox="1"/>
          <p:nvPr/>
        </p:nvSpPr>
        <p:spPr>
          <a:xfrm>
            <a:off x="5825845" y="6624910"/>
            <a:ext cx="21114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Total sig. DEG in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9989B-23F1-A644-9894-162DF3BDC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51" t="40996" r="4120" b="41992"/>
          <a:stretch/>
        </p:blipFill>
        <p:spPr>
          <a:xfrm>
            <a:off x="9606455" y="2816772"/>
            <a:ext cx="630621" cy="1166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9C3B-15C2-5C49-8F22-9760B53D0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50" t="38161" r="-1265" b="58774"/>
          <a:stretch/>
        </p:blipFill>
        <p:spPr>
          <a:xfrm>
            <a:off x="9369972" y="2606566"/>
            <a:ext cx="1087821" cy="210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5ADE1-27FE-E347-80B5-3DC72193A13B}"/>
              </a:ext>
            </a:extLst>
          </p:cNvPr>
          <p:cNvSpPr txBox="1"/>
          <p:nvPr/>
        </p:nvSpPr>
        <p:spPr>
          <a:xfrm>
            <a:off x="2245096" y="5999544"/>
            <a:ext cx="21114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Protein folding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46824-81BF-1144-B238-2F2195F4D141}"/>
              </a:ext>
            </a:extLst>
          </p:cNvPr>
          <p:cNvSpPr txBox="1"/>
          <p:nvPr/>
        </p:nvSpPr>
        <p:spPr>
          <a:xfrm>
            <a:off x="1542880" y="5479281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Ribonucleoprotein complex assembly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9E550-F4D1-D242-885B-5310BCD87780}"/>
              </a:ext>
            </a:extLst>
          </p:cNvPr>
          <p:cNvSpPr txBox="1"/>
          <p:nvPr/>
        </p:nvSpPr>
        <p:spPr>
          <a:xfrm>
            <a:off x="1542880" y="4969530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Nucleocytoplasmic transport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DFB92-0DB3-774B-9C25-61EAB3A0D15E}"/>
              </a:ext>
            </a:extLst>
          </p:cNvPr>
          <p:cNvSpPr txBox="1"/>
          <p:nvPr/>
        </p:nvSpPr>
        <p:spPr>
          <a:xfrm>
            <a:off x="1542880" y="4449266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Ribosome biogenesis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08D60-889D-1C47-95E8-16188B0771D6}"/>
              </a:ext>
            </a:extLst>
          </p:cNvPr>
          <p:cNvSpPr txBox="1"/>
          <p:nvPr/>
        </p:nvSpPr>
        <p:spPr>
          <a:xfrm>
            <a:off x="1542880" y="3929004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Autophagy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59F62-9780-5542-90FF-5352878DD424}"/>
              </a:ext>
            </a:extLst>
          </p:cNvPr>
          <p:cNvSpPr txBox="1"/>
          <p:nvPr/>
        </p:nvSpPr>
        <p:spPr>
          <a:xfrm>
            <a:off x="1542880" y="3403487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mRNA 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F4ED1-1421-C748-990E-0EC720C0B66F}"/>
              </a:ext>
            </a:extLst>
          </p:cNvPr>
          <p:cNvSpPr txBox="1"/>
          <p:nvPr/>
        </p:nvSpPr>
        <p:spPr>
          <a:xfrm>
            <a:off x="1542880" y="2888479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Symbiotic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D203E-4E0C-584B-80A8-73565D4DD4F2}"/>
              </a:ext>
            </a:extLst>
          </p:cNvPr>
          <p:cNvSpPr txBox="1"/>
          <p:nvPr/>
        </p:nvSpPr>
        <p:spPr>
          <a:xfrm>
            <a:off x="1542880" y="2357709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 cycle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EA5DC-F73E-D146-891C-E9299E57570A}"/>
              </a:ext>
            </a:extLst>
          </p:cNvPr>
          <p:cNvSpPr txBox="1"/>
          <p:nvPr/>
        </p:nvSpPr>
        <p:spPr>
          <a:xfrm>
            <a:off x="1542880" y="1847957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 death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0D8A3-3700-7049-8AD1-B5643AC34DC4}"/>
              </a:ext>
            </a:extLst>
          </p:cNvPr>
          <p:cNvSpPr txBox="1"/>
          <p:nvPr/>
        </p:nvSpPr>
        <p:spPr>
          <a:xfrm>
            <a:off x="1542880" y="1317185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Cellular protein modification 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C17EA6-4C7A-3147-A98F-FFE22C3ECF8C}"/>
              </a:ext>
            </a:extLst>
          </p:cNvPr>
          <p:cNvSpPr txBox="1"/>
          <p:nvPr/>
        </p:nvSpPr>
        <p:spPr>
          <a:xfrm>
            <a:off x="1542880" y="796924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Biosynthetic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464A76-C2CA-3E41-A192-532E5123279A}"/>
              </a:ext>
            </a:extLst>
          </p:cNvPr>
          <p:cNvSpPr txBox="1"/>
          <p:nvPr/>
        </p:nvSpPr>
        <p:spPr>
          <a:xfrm>
            <a:off x="880727" y="276663"/>
            <a:ext cx="34758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Cellular nitrogen compound metabolic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D4D74-32BE-CE4A-9FD5-D49B49C8C385}"/>
              </a:ext>
            </a:extLst>
          </p:cNvPr>
          <p:cNvSpPr txBox="1"/>
          <p:nvPr/>
        </p:nvSpPr>
        <p:spPr>
          <a:xfrm rot="16200000">
            <a:off x="-517263" y="3156062"/>
            <a:ext cx="25531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GOslim Biological Process</a:t>
            </a:r>
          </a:p>
        </p:txBody>
      </p:sp>
    </p:spTree>
    <p:extLst>
      <p:ext uri="{BB962C8B-B14F-4D97-AF65-F5344CB8AC3E}">
        <p14:creationId xmlns:p14="http://schemas.microsoft.com/office/powerpoint/2010/main" val="368221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532C61-587C-A94A-93BC-4F5F86E17928}"/>
              </a:ext>
            </a:extLst>
          </p:cNvPr>
          <p:cNvSpPr txBox="1"/>
          <p:nvPr/>
        </p:nvSpPr>
        <p:spPr>
          <a:xfrm>
            <a:off x="5930949" y="6708990"/>
            <a:ext cx="21114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Total sig. DEG in Category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5ADE1-27FE-E347-80B5-3DC72193A13B}"/>
              </a:ext>
            </a:extLst>
          </p:cNvPr>
          <p:cNvSpPr txBox="1"/>
          <p:nvPr/>
        </p:nvSpPr>
        <p:spPr>
          <a:xfrm>
            <a:off x="2245096" y="6020564"/>
            <a:ext cx="21114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Protein folding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46824-81BF-1144-B238-2F2195F4D141}"/>
              </a:ext>
            </a:extLst>
          </p:cNvPr>
          <p:cNvSpPr txBox="1"/>
          <p:nvPr/>
        </p:nvSpPr>
        <p:spPr>
          <a:xfrm>
            <a:off x="1542880" y="5500301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Ribonucleoprotein complex assembly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9E550-F4D1-D242-885B-5310BCD87780}"/>
              </a:ext>
            </a:extLst>
          </p:cNvPr>
          <p:cNvSpPr txBox="1"/>
          <p:nvPr/>
        </p:nvSpPr>
        <p:spPr>
          <a:xfrm>
            <a:off x="1542880" y="4969530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Nucleocytoplasmic transport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DFB92-0DB3-774B-9C25-61EAB3A0D15E}"/>
              </a:ext>
            </a:extLst>
          </p:cNvPr>
          <p:cNvSpPr txBox="1"/>
          <p:nvPr/>
        </p:nvSpPr>
        <p:spPr>
          <a:xfrm>
            <a:off x="1542880" y="4449266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Ribosome biogenesis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08D60-889D-1C47-95E8-16188B0771D6}"/>
              </a:ext>
            </a:extLst>
          </p:cNvPr>
          <p:cNvSpPr txBox="1"/>
          <p:nvPr/>
        </p:nvSpPr>
        <p:spPr>
          <a:xfrm>
            <a:off x="1542880" y="3929004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Autophagy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59F62-9780-5542-90FF-5352878DD424}"/>
              </a:ext>
            </a:extLst>
          </p:cNvPr>
          <p:cNvSpPr txBox="1"/>
          <p:nvPr/>
        </p:nvSpPr>
        <p:spPr>
          <a:xfrm>
            <a:off x="1542880" y="3403487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mRNA 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F4ED1-1421-C748-990E-0EC720C0B66F}"/>
              </a:ext>
            </a:extLst>
          </p:cNvPr>
          <p:cNvSpPr txBox="1"/>
          <p:nvPr/>
        </p:nvSpPr>
        <p:spPr>
          <a:xfrm>
            <a:off x="1542880" y="2877969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Symbiotic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D203E-4E0C-584B-80A8-73565D4DD4F2}"/>
              </a:ext>
            </a:extLst>
          </p:cNvPr>
          <p:cNvSpPr txBox="1"/>
          <p:nvPr/>
        </p:nvSpPr>
        <p:spPr>
          <a:xfrm>
            <a:off x="1542880" y="2357709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 cycle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EA5DC-F73E-D146-891C-E9299E57570A}"/>
              </a:ext>
            </a:extLst>
          </p:cNvPr>
          <p:cNvSpPr txBox="1"/>
          <p:nvPr/>
        </p:nvSpPr>
        <p:spPr>
          <a:xfrm>
            <a:off x="1542880" y="1837447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 death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0D8A3-3700-7049-8AD1-B5643AC34DC4}"/>
              </a:ext>
            </a:extLst>
          </p:cNvPr>
          <p:cNvSpPr txBox="1"/>
          <p:nvPr/>
        </p:nvSpPr>
        <p:spPr>
          <a:xfrm>
            <a:off x="1542880" y="1317185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Cellular protein modification 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C17EA6-4C7A-3147-A98F-FFE22C3ECF8C}"/>
              </a:ext>
            </a:extLst>
          </p:cNvPr>
          <p:cNvSpPr txBox="1"/>
          <p:nvPr/>
        </p:nvSpPr>
        <p:spPr>
          <a:xfrm>
            <a:off x="1542880" y="786414"/>
            <a:ext cx="28136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Biosynthetic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464A76-C2CA-3E41-A192-532E5123279A}"/>
              </a:ext>
            </a:extLst>
          </p:cNvPr>
          <p:cNvSpPr txBox="1"/>
          <p:nvPr/>
        </p:nvSpPr>
        <p:spPr>
          <a:xfrm>
            <a:off x="880727" y="266153"/>
            <a:ext cx="34758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Cellular nitrogen compound metabolic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D4D74-32BE-CE4A-9FD5-D49B49C8C385}"/>
              </a:ext>
            </a:extLst>
          </p:cNvPr>
          <p:cNvSpPr txBox="1"/>
          <p:nvPr/>
        </p:nvSpPr>
        <p:spPr>
          <a:xfrm rot="16200000">
            <a:off x="-349099" y="3166572"/>
            <a:ext cx="25531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GOslim Biological Process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623E8D-1D1D-D347-B6BA-F6C94D185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6" b="3775"/>
          <a:stretch/>
        </p:blipFill>
        <p:spPr>
          <a:xfrm>
            <a:off x="4340775" y="0"/>
            <a:ext cx="5079762" cy="65059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F256D1-AE91-D540-8CC3-D5294FD07BCB}"/>
              </a:ext>
            </a:extLst>
          </p:cNvPr>
          <p:cNvSpPr txBox="1"/>
          <p:nvPr/>
        </p:nvSpPr>
        <p:spPr>
          <a:xfrm>
            <a:off x="4361792" y="6451486"/>
            <a:ext cx="46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49339-AC68-174F-81C6-0E240E986863}"/>
              </a:ext>
            </a:extLst>
          </p:cNvPr>
          <p:cNvSpPr txBox="1"/>
          <p:nvPr/>
        </p:nvSpPr>
        <p:spPr>
          <a:xfrm>
            <a:off x="5628289" y="6451486"/>
            <a:ext cx="46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A9B36-AF67-7248-899E-BD8B60509BA7}"/>
              </a:ext>
            </a:extLst>
          </p:cNvPr>
          <p:cNvSpPr txBox="1"/>
          <p:nvPr/>
        </p:nvSpPr>
        <p:spPr>
          <a:xfrm>
            <a:off x="6894787" y="6451486"/>
            <a:ext cx="46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7C109B-048D-9F41-8662-E769927B2112}"/>
              </a:ext>
            </a:extLst>
          </p:cNvPr>
          <p:cNvSpPr txBox="1"/>
          <p:nvPr/>
        </p:nvSpPr>
        <p:spPr>
          <a:xfrm>
            <a:off x="8182304" y="6451486"/>
            <a:ext cx="46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269967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A2D764-CF8D-7A44-A569-66630A73F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3" r="31863"/>
          <a:stretch/>
        </p:blipFill>
        <p:spPr>
          <a:xfrm>
            <a:off x="6264165" y="0"/>
            <a:ext cx="5927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F4C65-CDCA-B14A-8446-9299041A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2" y="0"/>
            <a:ext cx="5315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4ED0BB-4EC3-8E4B-A9ED-97AABAB82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8"/>
          <a:stretch/>
        </p:blipFill>
        <p:spPr>
          <a:xfrm>
            <a:off x="504953" y="26574"/>
            <a:ext cx="6503314" cy="68314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C5D66-94A4-B84F-BA47-91B11B210A60}"/>
              </a:ext>
            </a:extLst>
          </p:cNvPr>
          <p:cNvSpPr/>
          <p:nvPr/>
        </p:nvSpPr>
        <p:spPr>
          <a:xfrm>
            <a:off x="251487" y="152401"/>
            <a:ext cx="293077" cy="3839428"/>
          </a:xfrm>
          <a:prstGeom prst="rect">
            <a:avLst/>
          </a:prstGeom>
          <a:solidFill>
            <a:srgbClr val="00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0A87A-1CDA-6747-8067-956B50F43940}"/>
              </a:ext>
            </a:extLst>
          </p:cNvPr>
          <p:cNvSpPr/>
          <p:nvPr/>
        </p:nvSpPr>
        <p:spPr>
          <a:xfrm>
            <a:off x="251487" y="3993060"/>
            <a:ext cx="293077" cy="2370261"/>
          </a:xfrm>
          <a:prstGeom prst="rect">
            <a:avLst/>
          </a:prstGeom>
          <a:solidFill>
            <a:srgbClr val="D2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4F2DB-2467-F44A-8B83-2869BECF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895" y="26574"/>
            <a:ext cx="9003323" cy="683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86788-651D-A14E-9E6D-69B196351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79" r="33586"/>
          <a:stretch/>
        </p:blipFill>
        <p:spPr>
          <a:xfrm>
            <a:off x="6865848" y="-49239"/>
            <a:ext cx="5124306" cy="5658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DC0DF5-3989-2749-8E84-489BF71280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52" r="28587"/>
          <a:stretch/>
        </p:blipFill>
        <p:spPr>
          <a:xfrm>
            <a:off x="7089913" y="5128591"/>
            <a:ext cx="2175991" cy="17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105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Santiago, John</dc:creator>
  <cp:lastModifiedBy>Santiago, John</cp:lastModifiedBy>
  <cp:revision>12</cp:revision>
  <dcterms:created xsi:type="dcterms:W3CDTF">2021-05-31T15:45:34Z</dcterms:created>
  <dcterms:modified xsi:type="dcterms:W3CDTF">2021-05-31T20:23:40Z</dcterms:modified>
</cp:coreProperties>
</file>