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0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A73D"/>
    <a:srgbClr val="1300FF"/>
    <a:srgbClr val="60FFFF"/>
    <a:srgbClr val="46D43E"/>
    <a:srgbClr val="9932FF"/>
    <a:srgbClr val="FFA8D3"/>
    <a:srgbClr val="999999"/>
    <a:srgbClr val="9902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5"/>
    <p:restoredTop sz="96327"/>
  </p:normalViewPr>
  <p:slideViewPr>
    <p:cSldViewPr snapToGrid="0" snapToObjects="1">
      <p:cViewPr>
        <p:scale>
          <a:sx n="117" d="100"/>
          <a:sy n="117" d="100"/>
        </p:scale>
        <p:origin x="14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730E-B66D-3244-A7FA-1311D765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3C6D0-24C3-124B-B010-34EC0B0F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F85D-B0ED-F645-9624-B1389DCF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A940A-25D4-7E40-87E6-61DAAC98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6ABE-14D4-0E4D-B8E1-B8DFF63B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707A-63E6-0A4D-94CE-E2E08686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BE97C-2E94-BE4A-A9DC-D9FA60B6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4A27-AE12-DD41-AC7A-0FAE9326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781A-33C6-FB43-9894-3843B293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C60A-E8C4-AE49-9664-9BA13A28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31EBA-D3C4-A746-B36D-E0B730D82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ADAF1-2FC0-AE4C-8782-86E5C4385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F47C8-5443-234B-9F6C-C1295AB7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3169-85DC-314D-B2E9-5A6EF315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07EE-4701-3C46-9B5D-9EE11684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D222-8F33-B549-8111-41CF8EC9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7DB1-B156-2A4C-8B3A-BB66DAB1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B7EA-131F-0B4A-98BA-6A3F3B3E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DB97-D281-994D-AB56-BAAAEDA5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D133-E3A4-574F-946E-7E8445D1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9A98-1A89-B24A-83D5-C6AF5266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E7EB-81A5-D54C-B591-832C8B8C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E3C7-7179-B14D-AC9A-EA47D20E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10C5-0BEC-3A4B-98DE-5D92CDAA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958D-C54B-6741-8300-B29FEF2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FA5-9F0C-3943-B848-978A79AC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66B8-4D29-D747-AB8E-D0117B8A7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F325-8F38-0944-8DA6-FAA1D0525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F0D8F-BFB6-C041-BDB2-09722AD4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9A58-C973-5149-BBEA-23AEC8C2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2424-E26B-0444-BCA6-747B46F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54FE-3209-4C49-9E9F-2EE46D23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A0DF-C759-994C-949D-22D85C41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64676-E8A0-E348-A61B-89B9D9694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09ADF-B76C-544F-A4DC-B7A6EE29A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49DBE-A839-EE4A-8C93-141D03C8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2902C-F141-2047-AAE7-F0713EB3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33B0E-7E52-A74A-8344-0FA98ECF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C8D5B-1410-AC46-9D3B-85F914BB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173E-04CB-F04A-8B7F-D6896196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EA286-0223-C04F-9EC7-FD8AB33B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C74D-4AAF-8F40-9731-B8EFB0D9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BDAC-7827-3448-A15D-808CBAAB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765C1-ED70-9143-8257-6617C67A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36495-90F7-C249-AAD0-748F4AB5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65266-CF4C-C441-8AA3-E0265F10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2647-5503-8548-9694-C61B2C2F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F1CD-F19D-F849-9173-26BF72F6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0DE4-F23F-B848-9DB6-CF45EC14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AA5A-8012-7647-B026-31278DAA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09A2-6BB8-6F4F-9C6E-B97E8991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A6802-B078-6445-9BAC-305873A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9F00-0A16-D14E-A77A-09DB227C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DA82F-2068-924A-B6CD-04E48EEE5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EAE2-0BFD-BF47-8E4C-5672CDEB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8C42-F337-8245-BF52-4E022EBD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F77A-482B-1648-BAF3-D2CF4C19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F567-F36C-7D48-ADC4-46FDC420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5D220-B114-DD4A-8202-F12F9DBF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0DFF8-AE71-394A-8732-4991B928B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1255-36F7-7A47-971A-BDE936E1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8A82-9865-AA48-A45E-B12C691259D2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42DC-65B0-CF4F-818A-2830F80FB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EA9F-1307-9547-9D1F-A26F074EC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53D0-22C2-F148-B02B-ED904DB5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96B9EB-2777-3B41-9975-74F3DF9C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221"/>
            <a:ext cx="12192000" cy="54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08B5A6-8C6C-5946-BCA7-B12C195E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07"/>
            <a:ext cx="12192000" cy="594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54786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Santiago, John</dc:creator>
  <cp:lastModifiedBy>Santiago, John</cp:lastModifiedBy>
  <cp:revision>63</cp:revision>
  <dcterms:created xsi:type="dcterms:W3CDTF">2021-06-06T13:46:21Z</dcterms:created>
  <dcterms:modified xsi:type="dcterms:W3CDTF">2021-07-24T13:58:22Z</dcterms:modified>
</cp:coreProperties>
</file>