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115" d="100"/>
          <a:sy n="115" d="100"/>
        </p:scale>
        <p:origin x="101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1A9F-9115-02E8-69AC-0FE7D8B55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80371-48AA-BBB2-38A0-A70C96D5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7F80-840C-20BA-6FBC-9D50A700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89DB-E037-71E2-62F4-037AA4B5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2AC1-69BC-4B15-C76E-837241B1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F0A6-F9DC-D070-C825-7ECD44D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E96A1-DA11-3ECB-1BCA-87BCE9687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2918-A162-80D6-ECF3-AF7E3A98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9E49-9868-803B-A2B1-F6082DBB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FBF7-7BFE-61C2-61EE-39C4E66C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10E1-1F04-10C1-7F27-298F59292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26E80-FA1C-3678-501B-3B05C9E96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A906-51AB-A87D-1BEF-B2F5D96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ABED-43C9-041B-BA6B-DE2C5CDD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63A7-44C6-57E8-C370-AC8D009F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3DF-26CF-5A98-4073-D2CFCF8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E272-F168-ED4B-C2E2-6034ECEA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BA15-279F-12D8-E8C7-AD269BC5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18CE-3E0E-EEFC-EF18-228E9C2D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8C90-8BBD-7273-BF21-6BDE1E37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4728-7672-3300-16A8-9FF75C0C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156C-847C-9AD2-0F4B-698B07F1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0A18-4263-77DA-91F9-EBFA06BB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8BE1-F4BD-1697-427F-D713B3B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EA1A-6D84-218F-1971-F8ED7624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5738-1823-ABC1-06C6-88D8B444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291C-64AB-AC9A-1ABE-9350AB8B4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9FAF-1842-C1A1-5207-F4B26683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CA50-BA8A-65FB-80BF-4EF8091B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B6DD-5C13-D80B-2B0A-276EE1DE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CCE49-F31E-45BF-CAFF-72857719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1725-A766-8B0B-F0A4-C81866B7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3BA3-9783-B649-0C8B-AB5412BA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936D8-546F-6AFD-EA12-74B5202A0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6979F-DD0F-5432-EF7F-E53022785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5297E-2A6F-30DA-6283-3298B3D1F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04AF2-B4C9-E853-1103-E6A7082F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A4F25-D7B7-FD68-E94A-E2C225C0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99972-A0CC-4649-CC08-28A486B2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EFD2-7E85-5E48-FBEA-7B94F00E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86169-5288-5CD8-F4B1-E609725C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5ECA-1A06-BA85-F746-6171DEB5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E4FCC-0EAE-10B1-A9C9-D2D74AE7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367E7-AE03-9FF3-CE5F-F9DA590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92DC5-049B-A8E6-8512-818F61BE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7CDC-7ADC-AB08-4F48-52750A8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9E5A-0DE2-BD14-FC20-73EC0A5F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AFDD-DF2F-7A42-8863-D6F4774E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A070-5E79-E4EA-2371-295D7638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6B6C-E872-4848-67A7-CADE4482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2C13-3A50-9398-D0C5-631B3B55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CDCC-8B72-93BB-0C7A-BC6C7484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4259-4F4B-61E3-2B0F-545CDDFD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138B0-FE36-354F-8A45-4C3067AA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DBFFA-8C12-B087-2C1C-16A0C0F5E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5B315-EC41-0013-16EC-A3E81C0C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2896-6A83-E5DE-9901-9E184922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C24C-1C7E-D6AF-2306-59DF9E69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93E32-1557-C56F-4890-2DE18E14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DC636-161F-7559-F138-4C5C12D3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AE84-E61C-01D4-BFED-0A86270D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7F29-D2CF-A940-B908-729346DE14D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63E5-97BE-1101-68F6-C09315DEC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6629-9EB6-433B-86A7-916F5C4B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2AB8-B433-5E40-9C48-868C926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A1FC871-32A2-5045-0371-C789321A8C9F}"/>
              </a:ext>
            </a:extLst>
          </p:cNvPr>
          <p:cNvSpPr/>
          <p:nvPr/>
        </p:nvSpPr>
        <p:spPr>
          <a:xfrm>
            <a:off x="265039" y="1532580"/>
            <a:ext cx="9451775" cy="485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AE5A9-0971-14CF-886C-99FB0B7E3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9"/>
          <a:stretch/>
        </p:blipFill>
        <p:spPr>
          <a:xfrm>
            <a:off x="8532254" y="1532581"/>
            <a:ext cx="1184560" cy="485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A2F7BE-DFFA-99B4-F4B7-6A19B589F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90" r="15241"/>
          <a:stretch/>
        </p:blipFill>
        <p:spPr>
          <a:xfrm>
            <a:off x="1944414" y="4126153"/>
            <a:ext cx="6587840" cy="2264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5F673-C5D6-E4F6-F4E4-901922E25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37" r="15241" b="46388"/>
          <a:stretch/>
        </p:blipFill>
        <p:spPr>
          <a:xfrm>
            <a:off x="1944414" y="3154492"/>
            <a:ext cx="6587840" cy="805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FE6D3A-828D-C3C7-FB09-A02C19895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6" r="15241" b="62743"/>
          <a:stretch/>
        </p:blipFill>
        <p:spPr>
          <a:xfrm>
            <a:off x="1944414" y="1532581"/>
            <a:ext cx="6587840" cy="14554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585104-1C70-97B8-8902-83839FAE5259}"/>
              </a:ext>
            </a:extLst>
          </p:cNvPr>
          <p:cNvSpPr txBox="1"/>
          <p:nvPr/>
        </p:nvSpPr>
        <p:spPr>
          <a:xfrm>
            <a:off x="582756" y="1953395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Nucleosome assembly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83D51-4B91-78F3-8853-63326619C8C9}"/>
              </a:ext>
            </a:extLst>
          </p:cNvPr>
          <p:cNvSpPr txBox="1"/>
          <p:nvPr/>
        </p:nvSpPr>
        <p:spPr>
          <a:xfrm>
            <a:off x="582755" y="2513596"/>
            <a:ext cx="14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Regulation of transposition, </a:t>
            </a:r>
          </a:p>
          <a:p>
            <a:pPr algn="ctr"/>
            <a:r>
              <a:rPr lang="en-US" sz="700" dirty="0"/>
              <a:t>RNA-mediated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1C071E2-BE49-9B8A-0091-245C2D34EB76}"/>
              </a:ext>
            </a:extLst>
          </p:cNvPr>
          <p:cNvSpPr/>
          <p:nvPr/>
        </p:nvSpPr>
        <p:spPr>
          <a:xfrm>
            <a:off x="1976511" y="1619846"/>
            <a:ext cx="109728" cy="907481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0098F76-09CD-B6C8-A04B-2FA292D1D7D3}"/>
              </a:ext>
            </a:extLst>
          </p:cNvPr>
          <p:cNvSpPr/>
          <p:nvPr/>
        </p:nvSpPr>
        <p:spPr>
          <a:xfrm>
            <a:off x="1976511" y="2527334"/>
            <a:ext cx="109728" cy="345127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EF1F1-8E0E-EFFA-7D20-292B7290623E}"/>
              </a:ext>
            </a:extLst>
          </p:cNvPr>
          <p:cNvSpPr txBox="1"/>
          <p:nvPr/>
        </p:nvSpPr>
        <p:spPr>
          <a:xfrm>
            <a:off x="582755" y="3223496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Chromatin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2011589-ADB7-FA72-7426-13AE5BBDA0EC}"/>
              </a:ext>
            </a:extLst>
          </p:cNvPr>
          <p:cNvSpPr/>
          <p:nvPr/>
        </p:nvSpPr>
        <p:spPr>
          <a:xfrm>
            <a:off x="1976511" y="3161358"/>
            <a:ext cx="109728" cy="339721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25F396-9EFE-AFCC-E56E-BD53775220AB}"/>
              </a:ext>
            </a:extLst>
          </p:cNvPr>
          <p:cNvCxnSpPr>
            <a:cxnSpLocks/>
          </p:cNvCxnSpPr>
          <p:nvPr/>
        </p:nvCxnSpPr>
        <p:spPr>
          <a:xfrm>
            <a:off x="2102059" y="3161358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736239-73B4-16AD-89B3-F7C8033AEE14}"/>
              </a:ext>
            </a:extLst>
          </p:cNvPr>
          <p:cNvCxnSpPr>
            <a:cxnSpLocks/>
          </p:cNvCxnSpPr>
          <p:nvPr/>
        </p:nvCxnSpPr>
        <p:spPr>
          <a:xfrm>
            <a:off x="2102059" y="3501083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46ECE7-B421-75CA-8582-D15283D7C8EB}"/>
              </a:ext>
            </a:extLst>
          </p:cNvPr>
          <p:cNvCxnSpPr>
            <a:cxnSpLocks/>
          </p:cNvCxnSpPr>
          <p:nvPr/>
        </p:nvCxnSpPr>
        <p:spPr>
          <a:xfrm>
            <a:off x="2102059" y="2872461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D952F-4EBA-8CEA-4B55-2151ABA3E355}"/>
              </a:ext>
            </a:extLst>
          </p:cNvPr>
          <p:cNvCxnSpPr>
            <a:cxnSpLocks/>
          </p:cNvCxnSpPr>
          <p:nvPr/>
        </p:nvCxnSpPr>
        <p:spPr>
          <a:xfrm>
            <a:off x="2102059" y="2527447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6FC1D-0176-ED02-CF37-E13855D8A4D6}"/>
              </a:ext>
            </a:extLst>
          </p:cNvPr>
          <p:cNvCxnSpPr>
            <a:cxnSpLocks/>
          </p:cNvCxnSpPr>
          <p:nvPr/>
        </p:nvCxnSpPr>
        <p:spPr>
          <a:xfrm>
            <a:off x="2102059" y="1619847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748FAA-4DEC-356C-9CC0-5C06E9FDBDCD}"/>
              </a:ext>
            </a:extLst>
          </p:cNvPr>
          <p:cNvSpPr txBox="1"/>
          <p:nvPr/>
        </p:nvSpPr>
        <p:spPr>
          <a:xfrm>
            <a:off x="582755" y="3503700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Nucleosome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C8F83DEC-D17C-1DAE-FB70-04CF336CC1E6}"/>
              </a:ext>
            </a:extLst>
          </p:cNvPr>
          <p:cNvSpPr/>
          <p:nvPr/>
        </p:nvSpPr>
        <p:spPr>
          <a:xfrm>
            <a:off x="1976511" y="3501079"/>
            <a:ext cx="109728" cy="225903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A4F08B-1A62-9342-B528-761101EBC4D2}"/>
              </a:ext>
            </a:extLst>
          </p:cNvPr>
          <p:cNvCxnSpPr>
            <a:cxnSpLocks/>
          </p:cNvCxnSpPr>
          <p:nvPr/>
        </p:nvCxnSpPr>
        <p:spPr>
          <a:xfrm>
            <a:off x="2102059" y="3728199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A2DF31-2B9E-A2E9-0404-50920C3DBEBD}"/>
              </a:ext>
            </a:extLst>
          </p:cNvPr>
          <p:cNvSpPr txBox="1"/>
          <p:nvPr/>
        </p:nvSpPr>
        <p:spPr>
          <a:xfrm>
            <a:off x="582755" y="4369051"/>
            <a:ext cx="1465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Peptidase inhibitor activity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39E401FA-3455-194C-C099-21D58C0422D7}"/>
              </a:ext>
            </a:extLst>
          </p:cNvPr>
          <p:cNvSpPr/>
          <p:nvPr/>
        </p:nvSpPr>
        <p:spPr>
          <a:xfrm>
            <a:off x="1976511" y="4137479"/>
            <a:ext cx="109728" cy="676944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6868BA-928E-65F9-D50B-4BD1AE58C064}"/>
              </a:ext>
            </a:extLst>
          </p:cNvPr>
          <p:cNvCxnSpPr>
            <a:cxnSpLocks/>
          </p:cNvCxnSpPr>
          <p:nvPr/>
        </p:nvCxnSpPr>
        <p:spPr>
          <a:xfrm>
            <a:off x="2102059" y="4137596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7EE1E8-60EB-FCB2-25AA-5B23C2AC0F86}"/>
              </a:ext>
            </a:extLst>
          </p:cNvPr>
          <p:cNvCxnSpPr>
            <a:cxnSpLocks/>
          </p:cNvCxnSpPr>
          <p:nvPr/>
        </p:nvCxnSpPr>
        <p:spPr>
          <a:xfrm>
            <a:off x="2102059" y="4814547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5AA618-AC16-1AAF-4D5B-246A055748A0}"/>
              </a:ext>
            </a:extLst>
          </p:cNvPr>
          <p:cNvSpPr txBox="1"/>
          <p:nvPr/>
        </p:nvSpPr>
        <p:spPr>
          <a:xfrm>
            <a:off x="582755" y="4936059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Nucleosome binding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7ABD229A-C680-0923-0B8D-0C3068FB636A}"/>
              </a:ext>
            </a:extLst>
          </p:cNvPr>
          <p:cNvSpPr/>
          <p:nvPr/>
        </p:nvSpPr>
        <p:spPr>
          <a:xfrm>
            <a:off x="1976511" y="4814546"/>
            <a:ext cx="113525" cy="45847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1ADC57-0C46-31E7-91D8-EF0185FE07A6}"/>
              </a:ext>
            </a:extLst>
          </p:cNvPr>
          <p:cNvCxnSpPr>
            <a:cxnSpLocks/>
          </p:cNvCxnSpPr>
          <p:nvPr/>
        </p:nvCxnSpPr>
        <p:spPr>
          <a:xfrm>
            <a:off x="2102059" y="5273027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9D09E1-0AA8-3B6D-DC7A-35DF055F69AC}"/>
              </a:ext>
            </a:extLst>
          </p:cNvPr>
          <p:cNvSpPr txBox="1"/>
          <p:nvPr/>
        </p:nvSpPr>
        <p:spPr>
          <a:xfrm>
            <a:off x="582755" y="5272770"/>
            <a:ext cx="1465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Protein heterodimerization activity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103E94BA-F794-F743-8210-0E940D4D28E0}"/>
              </a:ext>
            </a:extLst>
          </p:cNvPr>
          <p:cNvSpPr/>
          <p:nvPr/>
        </p:nvSpPr>
        <p:spPr>
          <a:xfrm>
            <a:off x="1976511" y="5273016"/>
            <a:ext cx="113525" cy="218474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07F733-D129-706B-1240-78DD46813852}"/>
              </a:ext>
            </a:extLst>
          </p:cNvPr>
          <p:cNvCxnSpPr>
            <a:cxnSpLocks/>
          </p:cNvCxnSpPr>
          <p:nvPr/>
        </p:nvCxnSpPr>
        <p:spPr>
          <a:xfrm>
            <a:off x="2102059" y="5491237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1BED0A-EF0B-2806-F2D0-1D78DC6B1D57}"/>
              </a:ext>
            </a:extLst>
          </p:cNvPr>
          <p:cNvSpPr txBox="1"/>
          <p:nvPr/>
        </p:nvSpPr>
        <p:spPr>
          <a:xfrm>
            <a:off x="582756" y="5490998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Alpha-1, 4-glucosidase activity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0B79EAC4-22DB-EBFA-295F-CA69B288311F}"/>
              </a:ext>
            </a:extLst>
          </p:cNvPr>
          <p:cNvSpPr/>
          <p:nvPr/>
        </p:nvSpPr>
        <p:spPr>
          <a:xfrm>
            <a:off x="1976511" y="5490998"/>
            <a:ext cx="109728" cy="218471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724D54-FE37-66AA-B425-10EE53733E4C}"/>
              </a:ext>
            </a:extLst>
          </p:cNvPr>
          <p:cNvCxnSpPr>
            <a:cxnSpLocks/>
          </p:cNvCxnSpPr>
          <p:nvPr/>
        </p:nvCxnSpPr>
        <p:spPr>
          <a:xfrm>
            <a:off x="2102059" y="5709220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5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E6510DC-22BE-0BD5-2702-AF21CFD285C7}"/>
              </a:ext>
            </a:extLst>
          </p:cNvPr>
          <p:cNvSpPr/>
          <p:nvPr/>
        </p:nvSpPr>
        <p:spPr>
          <a:xfrm>
            <a:off x="1025709" y="2258861"/>
            <a:ext cx="8956491" cy="2827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B7AEB-6B84-CC59-743E-49C824035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59"/>
          <a:stretch/>
        </p:blipFill>
        <p:spPr>
          <a:xfrm>
            <a:off x="8797640" y="2258861"/>
            <a:ext cx="1184560" cy="28279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BFB5F6-5048-5D23-02F5-44C47E5D0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34" r="15241" b="56614"/>
          <a:stretch/>
        </p:blipFill>
        <p:spPr>
          <a:xfrm>
            <a:off x="2209800" y="2258861"/>
            <a:ext cx="6587840" cy="8696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DDF20B-570F-9501-C97D-E4E5D145E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93" r="15241" b="35926"/>
          <a:stretch/>
        </p:blipFill>
        <p:spPr>
          <a:xfrm>
            <a:off x="2209800" y="3292415"/>
            <a:ext cx="6587840" cy="5989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68A852-DAAD-7EA6-4ABF-285B39600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27" r="15241"/>
          <a:stretch/>
        </p:blipFill>
        <p:spPr>
          <a:xfrm>
            <a:off x="2209800" y="4055338"/>
            <a:ext cx="6587840" cy="10314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7F6632-D0A1-A1A5-4297-8F13A80F1FA5}"/>
              </a:ext>
            </a:extLst>
          </p:cNvPr>
          <p:cNvSpPr txBox="1"/>
          <p:nvPr/>
        </p:nvSpPr>
        <p:spPr>
          <a:xfrm>
            <a:off x="1330420" y="2434492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Chitin-based cuticle development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C6CF6D5D-577E-551C-6D76-6280960A11B7}"/>
              </a:ext>
            </a:extLst>
          </p:cNvPr>
          <p:cNvSpPr/>
          <p:nvPr/>
        </p:nvSpPr>
        <p:spPr>
          <a:xfrm>
            <a:off x="2724176" y="2348045"/>
            <a:ext cx="109728" cy="382116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0AC1D4-52E8-B177-54B5-7D3E2A6AEF3D}"/>
              </a:ext>
            </a:extLst>
          </p:cNvPr>
          <p:cNvCxnSpPr>
            <a:cxnSpLocks/>
          </p:cNvCxnSpPr>
          <p:nvPr/>
        </p:nvCxnSpPr>
        <p:spPr>
          <a:xfrm>
            <a:off x="2849724" y="2730569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B2DD8D-287A-B98F-E05E-BAF368F9F160}"/>
              </a:ext>
            </a:extLst>
          </p:cNvPr>
          <p:cNvCxnSpPr>
            <a:cxnSpLocks/>
          </p:cNvCxnSpPr>
          <p:nvPr/>
        </p:nvCxnSpPr>
        <p:spPr>
          <a:xfrm>
            <a:off x="2849724" y="2348045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20E2DD-A8BB-E6B6-8476-E720297E1BC4}"/>
              </a:ext>
            </a:extLst>
          </p:cNvPr>
          <p:cNvSpPr txBox="1"/>
          <p:nvPr/>
        </p:nvSpPr>
        <p:spPr>
          <a:xfrm>
            <a:off x="1330420" y="3491877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Extracellular matrix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ABF0C11-A98C-86B2-213C-B097C2D2DEE1}"/>
              </a:ext>
            </a:extLst>
          </p:cNvPr>
          <p:cNvSpPr/>
          <p:nvPr/>
        </p:nvSpPr>
        <p:spPr>
          <a:xfrm>
            <a:off x="2724175" y="3307442"/>
            <a:ext cx="109728" cy="570983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45E42-6571-BC94-8FFD-31FC3DF4D7BC}"/>
              </a:ext>
            </a:extLst>
          </p:cNvPr>
          <p:cNvCxnSpPr>
            <a:cxnSpLocks/>
          </p:cNvCxnSpPr>
          <p:nvPr/>
        </p:nvCxnSpPr>
        <p:spPr>
          <a:xfrm>
            <a:off x="2849723" y="3878429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D188-5A88-F0DF-1596-676ACE28EB7F}"/>
              </a:ext>
            </a:extLst>
          </p:cNvPr>
          <p:cNvCxnSpPr>
            <a:cxnSpLocks/>
          </p:cNvCxnSpPr>
          <p:nvPr/>
        </p:nvCxnSpPr>
        <p:spPr>
          <a:xfrm>
            <a:off x="2849723" y="3307443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A049F6-62BC-324A-B028-BA2AFB3FF253}"/>
              </a:ext>
            </a:extLst>
          </p:cNvPr>
          <p:cNvSpPr txBox="1"/>
          <p:nvPr/>
        </p:nvSpPr>
        <p:spPr>
          <a:xfrm>
            <a:off x="1314600" y="4260039"/>
            <a:ext cx="1465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Structural constituent of cuticle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6224C8A0-89A5-E44C-A9CF-ADDEB1938170}"/>
              </a:ext>
            </a:extLst>
          </p:cNvPr>
          <p:cNvSpPr/>
          <p:nvPr/>
        </p:nvSpPr>
        <p:spPr>
          <a:xfrm>
            <a:off x="2708355" y="4075604"/>
            <a:ext cx="109728" cy="570983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C6A82F-121D-7CF4-67B8-A2630F27FC31}"/>
              </a:ext>
            </a:extLst>
          </p:cNvPr>
          <p:cNvCxnSpPr>
            <a:cxnSpLocks/>
          </p:cNvCxnSpPr>
          <p:nvPr/>
        </p:nvCxnSpPr>
        <p:spPr>
          <a:xfrm>
            <a:off x="2833903" y="4646591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8A13CF-0D89-6B5E-FA3B-132BE04808E3}"/>
              </a:ext>
            </a:extLst>
          </p:cNvPr>
          <p:cNvCxnSpPr>
            <a:cxnSpLocks/>
          </p:cNvCxnSpPr>
          <p:nvPr/>
        </p:nvCxnSpPr>
        <p:spPr>
          <a:xfrm>
            <a:off x="2833903" y="4075605"/>
            <a:ext cx="13049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1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John</dc:creator>
  <cp:lastModifiedBy>Santiago, John</cp:lastModifiedBy>
  <cp:revision>4</cp:revision>
  <dcterms:created xsi:type="dcterms:W3CDTF">2023-08-08T16:33:55Z</dcterms:created>
  <dcterms:modified xsi:type="dcterms:W3CDTF">2023-08-09T00:27:35Z</dcterms:modified>
</cp:coreProperties>
</file>