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E935-3020-AF44-9F72-2B79DDD5EEFE}" type="datetimeFigureOut">
              <a:rPr lang="en-US" smtClean="0"/>
              <a:t>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65A4-81E0-DF40-9D81-2435A5F4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2563" y="320087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Characters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09039" y="4716283"/>
            <a:ext cx="1848876" cy="53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9039" y="1710213"/>
            <a:ext cx="1848876" cy="53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 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8726" y="2725221"/>
            <a:ext cx="1848876" cy="53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4" idx="3"/>
            <a:endCxn id="8" idx="1"/>
          </p:cNvCxnSpPr>
          <p:nvPr/>
        </p:nvCxnSpPr>
        <p:spPr>
          <a:xfrm>
            <a:off x="3900835" y="586236"/>
            <a:ext cx="617891" cy="240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21917" y="2714900"/>
            <a:ext cx="1130454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66890" y="6568937"/>
            <a:ext cx="2204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2563" y="6342975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belongs_to</a:t>
            </a:r>
            <a:r>
              <a:rPr lang="en-US" dirty="0" smtClean="0"/>
              <a:t> (_id)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70950" y="63429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has_many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852563" y="3104636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0" idx="3"/>
            <a:endCxn id="8" idx="1"/>
          </p:cNvCxnSpPr>
          <p:nvPr/>
        </p:nvCxnSpPr>
        <p:spPr>
          <a:xfrm flipV="1">
            <a:off x="3900835" y="2991370"/>
            <a:ext cx="617891" cy="37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1"/>
            <a:endCxn id="69" idx="3"/>
          </p:cNvCxnSpPr>
          <p:nvPr/>
        </p:nvCxnSpPr>
        <p:spPr>
          <a:xfrm flipH="1">
            <a:off x="1252371" y="586236"/>
            <a:ext cx="600192" cy="239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1"/>
            <a:endCxn id="69" idx="3"/>
          </p:cNvCxnSpPr>
          <p:nvPr/>
        </p:nvCxnSpPr>
        <p:spPr>
          <a:xfrm flipH="1" flipV="1">
            <a:off x="1252371" y="2981049"/>
            <a:ext cx="600192" cy="389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0"/>
            <a:endCxn id="6" idx="2"/>
          </p:cNvCxnSpPr>
          <p:nvPr/>
        </p:nvCxnSpPr>
        <p:spPr>
          <a:xfrm flipH="1" flipV="1">
            <a:off x="5433477" y="2242511"/>
            <a:ext cx="9687" cy="48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509039" y="3703880"/>
            <a:ext cx="1848876" cy="53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Genres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  <a:endCxn id="8" idx="2"/>
          </p:cNvCxnSpPr>
          <p:nvPr/>
        </p:nvCxnSpPr>
        <p:spPr>
          <a:xfrm flipV="1">
            <a:off x="5433477" y="3257519"/>
            <a:ext cx="9687" cy="44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5" idx="0"/>
          </p:cNvCxnSpPr>
          <p:nvPr/>
        </p:nvCxnSpPr>
        <p:spPr>
          <a:xfrm>
            <a:off x="5433477" y="4236178"/>
            <a:ext cx="0" cy="480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52563" y="4506595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Producers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2" idx="1"/>
            <a:endCxn id="69" idx="3"/>
          </p:cNvCxnSpPr>
          <p:nvPr/>
        </p:nvCxnSpPr>
        <p:spPr>
          <a:xfrm flipH="1" flipV="1">
            <a:off x="1252371" y="2981049"/>
            <a:ext cx="600192" cy="179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8" idx="1"/>
          </p:cNvCxnSpPr>
          <p:nvPr/>
        </p:nvCxnSpPr>
        <p:spPr>
          <a:xfrm flipV="1">
            <a:off x="3900835" y="2991370"/>
            <a:ext cx="617891" cy="178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52563" y="5850182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  <a:endCxn id="8" idx="1"/>
          </p:cNvCxnSpPr>
          <p:nvPr/>
        </p:nvCxnSpPr>
        <p:spPr>
          <a:xfrm flipV="1">
            <a:off x="3900835" y="2991370"/>
            <a:ext cx="617891" cy="312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69" idx="3"/>
          </p:cNvCxnSpPr>
          <p:nvPr/>
        </p:nvCxnSpPr>
        <p:spPr>
          <a:xfrm flipH="1" flipV="1">
            <a:off x="1252371" y="2981049"/>
            <a:ext cx="600192" cy="313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852563" y="1026335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Cinematographers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52563" y="1710213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52563" y="2394911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Costume Designers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52563" y="3815005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Editors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52563" y="5152700"/>
            <a:ext cx="2048272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Production Designers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28" idx="3"/>
            <a:endCxn id="8" idx="1"/>
          </p:cNvCxnSpPr>
          <p:nvPr/>
        </p:nvCxnSpPr>
        <p:spPr>
          <a:xfrm>
            <a:off x="3900835" y="1292484"/>
            <a:ext cx="617891" cy="169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  <a:endCxn id="8" idx="1"/>
          </p:cNvCxnSpPr>
          <p:nvPr/>
        </p:nvCxnSpPr>
        <p:spPr>
          <a:xfrm>
            <a:off x="3900835" y="1976362"/>
            <a:ext cx="617891" cy="1015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8" idx="1"/>
          </p:cNvCxnSpPr>
          <p:nvPr/>
        </p:nvCxnSpPr>
        <p:spPr>
          <a:xfrm>
            <a:off x="3900835" y="2661060"/>
            <a:ext cx="617891" cy="33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3"/>
            <a:endCxn id="8" idx="1"/>
          </p:cNvCxnSpPr>
          <p:nvPr/>
        </p:nvCxnSpPr>
        <p:spPr>
          <a:xfrm flipV="1">
            <a:off x="3900835" y="2991370"/>
            <a:ext cx="617891" cy="108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1"/>
            <a:endCxn id="69" idx="3"/>
          </p:cNvCxnSpPr>
          <p:nvPr/>
        </p:nvCxnSpPr>
        <p:spPr>
          <a:xfrm flipH="1">
            <a:off x="1252371" y="1292484"/>
            <a:ext cx="600192" cy="1688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1"/>
            <a:endCxn id="69" idx="3"/>
          </p:cNvCxnSpPr>
          <p:nvPr/>
        </p:nvCxnSpPr>
        <p:spPr>
          <a:xfrm flipH="1">
            <a:off x="1252371" y="1976362"/>
            <a:ext cx="600192" cy="1004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1"/>
            <a:endCxn id="69" idx="3"/>
          </p:cNvCxnSpPr>
          <p:nvPr/>
        </p:nvCxnSpPr>
        <p:spPr>
          <a:xfrm flipH="1">
            <a:off x="1252371" y="2661060"/>
            <a:ext cx="600192" cy="31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1"/>
            <a:endCxn id="69" idx="3"/>
          </p:cNvCxnSpPr>
          <p:nvPr/>
        </p:nvCxnSpPr>
        <p:spPr>
          <a:xfrm flipH="1" flipV="1">
            <a:off x="1252371" y="2981049"/>
            <a:ext cx="600192" cy="1100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086801" y="2030202"/>
            <a:ext cx="1848876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Crazy Edits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086801" y="2714900"/>
            <a:ext cx="1848876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Goofs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086801" y="3436434"/>
            <a:ext cx="1848876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Keywords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086801" y="4158866"/>
            <a:ext cx="1848876" cy="532298"/>
          </a:xfrm>
          <a:prstGeom prst="round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Taglines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96" idx="1"/>
            <a:endCxn id="8" idx="3"/>
          </p:cNvCxnSpPr>
          <p:nvPr/>
        </p:nvCxnSpPr>
        <p:spPr>
          <a:xfrm flipH="1">
            <a:off x="6367602" y="2296351"/>
            <a:ext cx="719199" cy="695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7" idx="1"/>
            <a:endCxn id="8" idx="3"/>
          </p:cNvCxnSpPr>
          <p:nvPr/>
        </p:nvCxnSpPr>
        <p:spPr>
          <a:xfrm flipH="1">
            <a:off x="6367602" y="2981049"/>
            <a:ext cx="719199" cy="10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8" idx="1"/>
            <a:endCxn id="8" idx="3"/>
          </p:cNvCxnSpPr>
          <p:nvPr/>
        </p:nvCxnSpPr>
        <p:spPr>
          <a:xfrm flipH="1" flipV="1">
            <a:off x="6367602" y="2991370"/>
            <a:ext cx="719199" cy="711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9" idx="1"/>
            <a:endCxn id="8" idx="3"/>
          </p:cNvCxnSpPr>
          <p:nvPr/>
        </p:nvCxnSpPr>
        <p:spPr>
          <a:xfrm flipH="1" flipV="1">
            <a:off x="6367602" y="2991370"/>
            <a:ext cx="719199" cy="143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4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Gillies</dc:creator>
  <cp:lastModifiedBy>Jon Gillies</cp:lastModifiedBy>
  <cp:revision>24</cp:revision>
  <cp:lastPrinted>2010-12-22T16:24:01Z</cp:lastPrinted>
  <dcterms:created xsi:type="dcterms:W3CDTF">2010-12-20T20:30:34Z</dcterms:created>
  <dcterms:modified xsi:type="dcterms:W3CDTF">2011-01-02T21:30:22Z</dcterms:modified>
</cp:coreProperties>
</file>