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Lst>
  <p:notesMasterIdLst>
    <p:notesMasterId r:id="rId60"/>
  </p:notesMasterIdLst>
  <p:sldIdLst>
    <p:sldId id="319" r:id="rId4"/>
    <p:sldId id="323" r:id="rId5"/>
    <p:sldId id="370" r:id="rId6"/>
    <p:sldId id="371" r:id="rId7"/>
    <p:sldId id="324" r:id="rId8"/>
    <p:sldId id="325" r:id="rId9"/>
    <p:sldId id="326" r:id="rId10"/>
    <p:sldId id="327" r:id="rId11"/>
    <p:sldId id="328" r:id="rId12"/>
    <p:sldId id="329" r:id="rId13"/>
    <p:sldId id="330" r:id="rId14"/>
    <p:sldId id="372" r:id="rId15"/>
    <p:sldId id="331" r:id="rId16"/>
    <p:sldId id="332" r:id="rId17"/>
    <p:sldId id="333" r:id="rId18"/>
    <p:sldId id="334" r:id="rId19"/>
    <p:sldId id="383" r:id="rId20"/>
    <p:sldId id="335" r:id="rId21"/>
    <p:sldId id="336" r:id="rId22"/>
    <p:sldId id="337" r:id="rId23"/>
    <p:sldId id="338" r:id="rId24"/>
    <p:sldId id="357" r:id="rId25"/>
    <p:sldId id="349" r:id="rId26"/>
    <p:sldId id="387" r:id="rId27"/>
    <p:sldId id="381" r:id="rId28"/>
    <p:sldId id="360" r:id="rId29"/>
    <p:sldId id="339" r:id="rId30"/>
    <p:sldId id="340" r:id="rId31"/>
    <p:sldId id="341" r:id="rId32"/>
    <p:sldId id="342" r:id="rId33"/>
    <p:sldId id="343" r:id="rId34"/>
    <p:sldId id="361" r:id="rId35"/>
    <p:sldId id="362" r:id="rId36"/>
    <p:sldId id="386" r:id="rId37"/>
    <p:sldId id="388" r:id="rId38"/>
    <p:sldId id="344" r:id="rId39"/>
    <p:sldId id="345" r:id="rId40"/>
    <p:sldId id="346" r:id="rId41"/>
    <p:sldId id="347" r:id="rId42"/>
    <p:sldId id="348" r:id="rId43"/>
    <p:sldId id="350" r:id="rId44"/>
    <p:sldId id="384" r:id="rId45"/>
    <p:sldId id="389" r:id="rId46"/>
    <p:sldId id="355" r:id="rId47"/>
    <p:sldId id="356" r:id="rId48"/>
    <p:sldId id="367" r:id="rId49"/>
    <p:sldId id="373" r:id="rId50"/>
    <p:sldId id="390" r:id="rId51"/>
    <p:sldId id="359" r:id="rId52"/>
    <p:sldId id="374" r:id="rId53"/>
    <p:sldId id="368" r:id="rId54"/>
    <p:sldId id="375" r:id="rId55"/>
    <p:sldId id="376" r:id="rId56"/>
    <p:sldId id="378" r:id="rId57"/>
    <p:sldId id="379" r:id="rId58"/>
    <p:sldId id="380" r:id="rId59"/>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41" autoAdjust="0"/>
    <p:restoredTop sz="91026" autoAdjust="0"/>
  </p:normalViewPr>
  <p:slideViewPr>
    <p:cSldViewPr>
      <p:cViewPr varScale="1">
        <p:scale>
          <a:sx n="66" d="100"/>
          <a:sy n="66" d="100"/>
        </p:scale>
        <p:origin x="726" y="78"/>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31778F2-93B3-45DF-85C3-C9D8069EE028}"/>
              </a:ext>
            </a:extLst>
          </p:cNvPr>
          <p:cNvSpPr>
            <a:spLocks noGrp="1" noChangeArrowheads="1"/>
          </p:cNvSpPr>
          <p:nvPr>
            <p:ph type="hdr" sz="quarter"/>
          </p:nvPr>
        </p:nvSpPr>
        <p:spPr bwMode="auto">
          <a:xfrm>
            <a:off x="0" y="0"/>
            <a:ext cx="3043238" cy="465138"/>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77827" name="Rectangle 3">
            <a:extLst>
              <a:ext uri="{FF2B5EF4-FFF2-40B4-BE49-F238E27FC236}">
                <a16:creationId xmlns:a16="http://schemas.microsoft.com/office/drawing/2014/main" id="{A7536646-51D4-438C-A362-3E2C208894A1}"/>
              </a:ext>
            </a:extLst>
          </p:cNvPr>
          <p:cNvSpPr>
            <a:spLocks noGrp="1" noChangeArrowheads="1"/>
          </p:cNvSpPr>
          <p:nvPr>
            <p:ph type="dt" idx="1"/>
          </p:nvPr>
        </p:nvSpPr>
        <p:spPr bwMode="auto">
          <a:xfrm>
            <a:off x="3978275" y="0"/>
            <a:ext cx="3043238" cy="465138"/>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lvl1pPr algn="r" eaLnBrk="0" hangingPunct="0">
              <a:defRPr sz="1200">
                <a:latin typeface="Arial" charset="0"/>
              </a:defRPr>
            </a:lvl1pPr>
          </a:lstStyle>
          <a:p>
            <a:pPr>
              <a:defRPr/>
            </a:pPr>
            <a:fld id="{159C3BCC-5A9B-48BE-83A1-3C2E0B1DD354}" type="datetimeFigureOut">
              <a:rPr lang="en-US"/>
              <a:pPr>
                <a:defRPr/>
              </a:pPr>
              <a:t>3/31/2023</a:t>
            </a:fld>
            <a:endParaRPr lang="en-US" dirty="0"/>
          </a:p>
        </p:txBody>
      </p:sp>
      <p:sp>
        <p:nvSpPr>
          <p:cNvPr id="5124" name="Rectangle 4">
            <a:extLst>
              <a:ext uri="{FF2B5EF4-FFF2-40B4-BE49-F238E27FC236}">
                <a16:creationId xmlns:a16="http://schemas.microsoft.com/office/drawing/2014/main" id="{43660624-A12C-4447-8010-290D0DD3BD7A}"/>
              </a:ext>
            </a:extLst>
          </p:cNvPr>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a:extLst>
              <a:ext uri="{FF2B5EF4-FFF2-40B4-BE49-F238E27FC236}">
                <a16:creationId xmlns:a16="http://schemas.microsoft.com/office/drawing/2014/main" id="{514E23F5-3677-4ABD-AB68-ED4A8D859F9D}"/>
              </a:ext>
            </a:extLst>
          </p:cNvPr>
          <p:cNvSpPr>
            <a:spLocks noGrp="1" noChangeArrowheads="1"/>
          </p:cNvSpPr>
          <p:nvPr>
            <p:ph type="body" sz="quarter" idx="3"/>
          </p:nvPr>
        </p:nvSpPr>
        <p:spPr bwMode="auto">
          <a:xfrm>
            <a:off x="703263" y="4422775"/>
            <a:ext cx="5616575" cy="4187825"/>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a:extLst>
              <a:ext uri="{FF2B5EF4-FFF2-40B4-BE49-F238E27FC236}">
                <a16:creationId xmlns:a16="http://schemas.microsoft.com/office/drawing/2014/main" id="{DC6E2C94-88D9-4D81-A3CC-978358996153}"/>
              </a:ext>
            </a:extLst>
          </p:cNvPr>
          <p:cNvSpPr>
            <a:spLocks noGrp="1" noChangeArrowheads="1"/>
          </p:cNvSpPr>
          <p:nvPr>
            <p:ph type="ftr" sz="quarter" idx="4"/>
          </p:nvPr>
        </p:nvSpPr>
        <p:spPr bwMode="auto">
          <a:xfrm>
            <a:off x="0" y="8842375"/>
            <a:ext cx="3043238" cy="465138"/>
          </a:xfrm>
          <a:prstGeom prst="rect">
            <a:avLst/>
          </a:prstGeom>
          <a:noFill/>
          <a:ln w="9525">
            <a:noFill/>
            <a:miter lim="800000"/>
            <a:headEnd/>
            <a:tailEnd/>
          </a:ln>
          <a:effectLst/>
        </p:spPr>
        <p:txBody>
          <a:bodyPr vert="horz" wrap="square" lIns="93317" tIns="46659" rIns="93317" bIns="46659"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77831" name="Rectangle 7">
            <a:extLst>
              <a:ext uri="{FF2B5EF4-FFF2-40B4-BE49-F238E27FC236}">
                <a16:creationId xmlns:a16="http://schemas.microsoft.com/office/drawing/2014/main" id="{7D199783-5704-417F-B579-B67547FED682}"/>
              </a:ext>
            </a:extLst>
          </p:cNvPr>
          <p:cNvSpPr>
            <a:spLocks noGrp="1" noChangeArrowheads="1"/>
          </p:cNvSpPr>
          <p:nvPr>
            <p:ph type="sldNum" sz="quarter" idx="5"/>
          </p:nvPr>
        </p:nvSpPr>
        <p:spPr bwMode="auto">
          <a:xfrm>
            <a:off x="3978275" y="8842375"/>
            <a:ext cx="3043238" cy="465138"/>
          </a:xfrm>
          <a:prstGeom prst="rect">
            <a:avLst/>
          </a:prstGeom>
          <a:noFill/>
          <a:ln w="9525">
            <a:noFill/>
            <a:miter lim="800000"/>
            <a:headEnd/>
            <a:tailEnd/>
          </a:ln>
          <a:effectLst/>
        </p:spPr>
        <p:txBody>
          <a:bodyPr vert="horz" wrap="square" lIns="93317" tIns="46659" rIns="93317" bIns="46659" numCol="1" anchor="b" anchorCtr="0" compatLnSpc="1">
            <a:prstTxWarp prst="textNoShape">
              <a:avLst/>
            </a:prstTxWarp>
          </a:bodyPr>
          <a:lstStyle>
            <a:lvl1pPr algn="r" eaLnBrk="0" hangingPunct="0">
              <a:defRPr sz="1200"/>
            </a:lvl1pPr>
          </a:lstStyle>
          <a:p>
            <a:pPr>
              <a:defRPr/>
            </a:pPr>
            <a:fld id="{A0D8BEBA-5821-45EA-A9F0-63A2B389623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B8A655F-7011-47FD-B8EB-35488D8C42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1682C6-2038-4562-90D5-A5C45B02D0DA}"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
        <p:nvSpPr>
          <p:cNvPr id="7171" name="Rectangle 2">
            <a:extLst>
              <a:ext uri="{FF2B5EF4-FFF2-40B4-BE49-F238E27FC236}">
                <a16:creationId xmlns:a16="http://schemas.microsoft.com/office/drawing/2014/main" id="{8681C84A-9063-4A78-AD03-85A145DB7B2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A252459-8216-4BDD-A1BA-7594183AA0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0019A6D3-630A-4F64-B636-F55624D3D9A6}"/>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E1E32A54-310F-498A-AA39-CEAAE7D0C1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25604" name="Slide Number Placeholder 3">
            <a:extLst>
              <a:ext uri="{FF2B5EF4-FFF2-40B4-BE49-F238E27FC236}">
                <a16:creationId xmlns:a16="http://schemas.microsoft.com/office/drawing/2014/main" id="{19CB2A17-6AE5-4076-A602-010D4B9270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C7B16A21-E3A7-4A65-A82E-4F9A2F0BCD21}" type="slidenum">
              <a:rPr lang="en-US" altLang="en-US" smtClean="0"/>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D3937F1-F5D7-454B-BDFA-22040A43BB9F}"/>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42E2F8E6-9354-4DDC-905F-25EBC74BE3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652" name="Slide Number Placeholder 3">
            <a:extLst>
              <a:ext uri="{FF2B5EF4-FFF2-40B4-BE49-F238E27FC236}">
                <a16:creationId xmlns:a16="http://schemas.microsoft.com/office/drawing/2014/main" id="{B0C4F434-BD30-41D3-AA2E-1115DEDB04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5E2231-967E-47E1-B97C-961529655E7A}"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F37FE0D-A2D6-4F96-9A31-1B18125A8920}"/>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76FA598A-475F-4480-ABC3-F47C4E134E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C838E37C-1661-4078-9BDE-9CD9B80A02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51E118-187A-40F2-864D-5C94F7253123}"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6F49DCD-CE48-4860-8C7E-1B26EE14F812}"/>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F8F2329C-B13F-4F39-B946-C5CFFA987B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31748" name="Slide Number Placeholder 3">
            <a:extLst>
              <a:ext uri="{FF2B5EF4-FFF2-40B4-BE49-F238E27FC236}">
                <a16:creationId xmlns:a16="http://schemas.microsoft.com/office/drawing/2014/main" id="{F8B6E865-1814-4FF2-8410-EB94C33B8E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EE5E5306-D201-40CD-AD4B-F7C2612ED481}" type="slidenum">
              <a:rPr lang="en-US" altLang="en-US" smtClean="0"/>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DAA28422-1412-41E8-A582-E735895102D0}"/>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453FE72C-B0EA-4198-A580-DE84189128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select title, to_char (pubdate, 'fmMonth dd, yyyy') "Pub Date"</a:t>
            </a:r>
          </a:p>
          <a:p>
            <a:r>
              <a:rPr lang="en-US" altLang="en-US"/>
              <a:t>from books;</a:t>
            </a:r>
          </a:p>
          <a:p>
            <a:endParaRPr lang="en-US" altLang="en-US"/>
          </a:p>
          <a:p>
            <a:r>
              <a:rPr lang="en-US" altLang="en-US"/>
              <a:t>column "Pub Date" FORMAT A30</a:t>
            </a:r>
          </a:p>
          <a:p>
            <a:r>
              <a:rPr lang="en-US" altLang="en-US"/>
              <a:t>column "Month" FORMAT A15</a:t>
            </a:r>
          </a:p>
          <a:p>
            <a:r>
              <a:rPr lang="en-US" altLang="en-US"/>
              <a:t>SELECT title, to_char (pubdate, 'fmMonth dd, yyyy') "Pub Date", </a:t>
            </a:r>
          </a:p>
          <a:p>
            <a:r>
              <a:rPr lang="en-US" altLang="en-US"/>
              <a:t>  SUBSTR (to_char (pubdate, 'fmMonth dd, yyyy'), 1,  INSTR(to_char (pubdate, 'fmMonth dd, yyyy'), ' ')) "Month"</a:t>
            </a:r>
          </a:p>
          <a:p>
            <a:r>
              <a:rPr lang="en-US" altLang="en-US"/>
              <a:t>FROM books;</a:t>
            </a:r>
          </a:p>
        </p:txBody>
      </p:sp>
      <p:sp>
        <p:nvSpPr>
          <p:cNvPr id="33796" name="Slide Number Placeholder 3">
            <a:extLst>
              <a:ext uri="{FF2B5EF4-FFF2-40B4-BE49-F238E27FC236}">
                <a16:creationId xmlns:a16="http://schemas.microsoft.com/office/drawing/2014/main" id="{A15EBC57-1970-48D8-9C60-587AEB0FCF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A16614-C576-428F-A0FA-0FDEFA9560DF}"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00DB7D80-F99C-402C-B845-E50630AA3500}"/>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D2760B81-09F9-457A-8475-FBF613182E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37892" name="Slide Number Placeholder 3">
            <a:extLst>
              <a:ext uri="{FF2B5EF4-FFF2-40B4-BE49-F238E27FC236}">
                <a16:creationId xmlns:a16="http://schemas.microsoft.com/office/drawing/2014/main" id="{F84E16AE-5352-481B-8E23-CBC73FD088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E4DD77C8-13BE-4038-9B3E-FD8EAD508F66}" type="slidenum">
              <a:rPr lang="en-US" altLang="en-US" smtClean="0"/>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3940B8F7-6EFA-4374-AE34-2AAD69162CE8}"/>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FFBACCD0-9C84-4ED2-886B-B6916695D9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DFBD30BA-08AC-4D4E-82A4-183DE50712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7FC818-07CE-4D49-B06B-B0FF3A878B1B}"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10788520-83A4-42DB-B565-F4B5A5FDE98A}"/>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47FA01FD-DB0C-4162-8D00-A65CF40E7DCB}"/>
              </a:ext>
            </a:extLst>
          </p:cNvPr>
          <p:cNvSpPr>
            <a:spLocks noGrp="1"/>
          </p:cNvSpPr>
          <p:nvPr>
            <p:ph type="body" idx="1"/>
          </p:nvPr>
        </p:nvSpPr>
        <p:spPr/>
        <p:txBody>
          <a:bodyPr/>
          <a:lstStyle/>
          <a:p>
            <a:pPr>
              <a:defRPr/>
            </a:pPr>
            <a:endParaRPr lang="en-CA" dirty="0"/>
          </a:p>
        </p:txBody>
      </p:sp>
      <p:sp>
        <p:nvSpPr>
          <p:cNvPr id="41988" name="Slide Number Placeholder 3">
            <a:extLst>
              <a:ext uri="{FF2B5EF4-FFF2-40B4-BE49-F238E27FC236}">
                <a16:creationId xmlns:a16="http://schemas.microsoft.com/office/drawing/2014/main" id="{9C2562E6-3558-4595-8D67-DEB9DA9FBE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082993EF-AE14-403A-B732-A347C5594F94}" type="slidenum">
              <a:rPr lang="en-US" altLang="en-US" smtClean="0"/>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6D67008C-502E-4F6E-BDC8-3C040392DEA7}"/>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64D23DDF-6672-468C-8F72-0EEC3FF09E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F963BF69-7D61-4A1E-AE71-75DA400B94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15EC03-C26C-4E96-A2E6-958FF3C7DD37}"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62545E32-6A55-4FFA-8FC1-C5C1030AA88D}"/>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3E6FB8A6-0978-463F-BFAB-5B8DFC1A63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a:extLst>
              <a:ext uri="{FF2B5EF4-FFF2-40B4-BE49-F238E27FC236}">
                <a16:creationId xmlns:a16="http://schemas.microsoft.com/office/drawing/2014/main" id="{E3340703-0946-4383-BED5-467EA7D06B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EE1882-768D-4CB2-842C-79688C5F951F}"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68F01A3A-87AD-470A-8769-937E4EC243E6}"/>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EECF9E11-53CC-43A3-8EEE-9BD1A11553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0F4E048E-23A1-4D4F-AA3D-8F41AC024E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85B4FA-0C17-466E-8110-660D2E708A9F}"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4EFA2FBF-1DE9-4EEC-986D-159D8CB3F20E}"/>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42F6B9A6-675D-43CC-AC23-8825B9F658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a:extLst>
              <a:ext uri="{FF2B5EF4-FFF2-40B4-BE49-F238E27FC236}">
                <a16:creationId xmlns:a16="http://schemas.microsoft.com/office/drawing/2014/main" id="{E6222DCB-74C2-48F7-A3AC-13CAE14513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790195-664A-413D-851D-0F569E465CD7}"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AEBBBA4-3761-4528-BEFA-A35A9FCF427C}"/>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175D9887-07D8-4ED9-B8B2-DC92771D14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80408CEB-B3BE-4912-961C-802B2DFC37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4F7031-81CD-4D14-96D1-EA16B54E981F}" type="slidenum">
              <a:rPr lang="en-US" altLang="en-US" smtClean="0">
                <a:latin typeface="Arial" panose="020B0604020202020204" pitchFamily="34" charset="0"/>
              </a:rPr>
              <a:pPr>
                <a:spcBef>
                  <a:spcPct val="0"/>
                </a:spcBef>
              </a:pPr>
              <a:t>21</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5CD3061E-11E1-46F0-BE0F-454EC4C3D5A7}"/>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D605843E-21DE-4EDC-B1BF-460403E45D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40" name="Slide Number Placeholder 3">
            <a:extLst>
              <a:ext uri="{FF2B5EF4-FFF2-40B4-BE49-F238E27FC236}">
                <a16:creationId xmlns:a16="http://schemas.microsoft.com/office/drawing/2014/main" id="{A21EF37A-4405-4226-8A72-E2EFD2160D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2882F6-AC17-40F9-824B-CAE6B6C2C1A3}" type="slidenum">
              <a:rPr lang="en-US" altLang="en-US" smtClean="0">
                <a:latin typeface="Arial" panose="020B0604020202020204" pitchFamily="34" charset="0"/>
              </a:rPr>
              <a:pPr>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1617616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F68D1BFA-3720-4684-BEE3-2A13B47C79A8}"/>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20E972B3-F8EA-4410-BEFF-B0FB5165D0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t>A.D. Anno Domini – in the year of our Lord</a:t>
            </a:r>
          </a:p>
          <a:p>
            <a:r>
              <a:rPr lang="en-CA" altLang="en-US"/>
              <a:t>BC – Before Christ</a:t>
            </a:r>
          </a:p>
        </p:txBody>
      </p:sp>
      <p:sp>
        <p:nvSpPr>
          <p:cNvPr id="72708" name="Slide Number Placeholder 3">
            <a:extLst>
              <a:ext uri="{FF2B5EF4-FFF2-40B4-BE49-F238E27FC236}">
                <a16:creationId xmlns:a16="http://schemas.microsoft.com/office/drawing/2014/main" id="{83D02D68-C871-4CC3-8F5C-A12D831A0D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A5F8CD73-BD06-4A7B-B6B1-BD041AB38D12}" type="slidenum">
              <a:rPr lang="en-US" altLang="en-US" smtClean="0"/>
              <a:pPr/>
              <a:t>23</a:t>
            </a:fld>
            <a:endParaRPr lang="en-US" altLang="en-US"/>
          </a:p>
        </p:txBody>
      </p:sp>
    </p:spTree>
    <p:extLst>
      <p:ext uri="{BB962C8B-B14F-4D97-AF65-F5344CB8AC3E}">
        <p14:creationId xmlns:p14="http://schemas.microsoft.com/office/powerpoint/2010/main" val="714334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F1248866-AA8A-4572-9502-C658911D2627}"/>
              </a:ext>
            </a:extLst>
          </p:cNvPr>
          <p:cNvSpPr>
            <a:spLocks noGrp="1" noRot="1" noChangeAspect="1" noChangeArrowheads="1" noTextEdit="1"/>
          </p:cNvSpPr>
          <p:nvPr>
            <p:ph type="sldImg"/>
          </p:nvPr>
        </p:nvSpPr>
        <p:spPr>
          <a:ln/>
        </p:spPr>
      </p:sp>
      <p:sp>
        <p:nvSpPr>
          <p:cNvPr id="74755" name="Notes Placeholder 2">
            <a:extLst>
              <a:ext uri="{FF2B5EF4-FFF2-40B4-BE49-F238E27FC236}">
                <a16:creationId xmlns:a16="http://schemas.microsoft.com/office/drawing/2014/main" id="{6301582A-8169-482E-B36A-E8EA1A7968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6" name="Slide Number Placeholder 3">
            <a:extLst>
              <a:ext uri="{FF2B5EF4-FFF2-40B4-BE49-F238E27FC236}">
                <a16:creationId xmlns:a16="http://schemas.microsoft.com/office/drawing/2014/main" id="{14408CDA-D814-43ED-9445-DAAC2735F4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5B2A28-845C-49C4-A7CB-E7091A293588}"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86726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CD67E7D4-DB51-4FBC-947F-64A935266A55}"/>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4C59B5B5-E7C3-463E-94B7-09A29C4C57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a:extLst>
              <a:ext uri="{FF2B5EF4-FFF2-40B4-BE49-F238E27FC236}">
                <a16:creationId xmlns:a16="http://schemas.microsoft.com/office/drawing/2014/main" id="{11031ABB-019D-48D0-A44B-3011D4C2EF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2CA02-6429-4346-98BC-DE019A84FA0D}"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3675429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F6CC7CE9-200E-4F37-9CB1-8A35EE024F0A}"/>
              </a:ext>
            </a:extLst>
          </p:cNvPr>
          <p:cNvSpPr>
            <a:spLocks noGrp="1" noRot="1" noChangeAspect="1" noChangeArrowheads="1" noTextEdit="1"/>
          </p:cNvSpPr>
          <p:nvPr>
            <p:ph type="sldImg"/>
          </p:nvPr>
        </p:nvSpPr>
        <p:spPr>
          <a:ln/>
        </p:spPr>
      </p:sp>
      <p:sp>
        <p:nvSpPr>
          <p:cNvPr id="109571" name="Notes Placeholder 2">
            <a:extLst>
              <a:ext uri="{FF2B5EF4-FFF2-40B4-BE49-F238E27FC236}">
                <a16:creationId xmlns:a16="http://schemas.microsoft.com/office/drawing/2014/main" id="{10DC3E4E-5705-4DF1-8ED3-4E1AA10EC3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9572" name="Slide Number Placeholder 3">
            <a:extLst>
              <a:ext uri="{FF2B5EF4-FFF2-40B4-BE49-F238E27FC236}">
                <a16:creationId xmlns:a16="http://schemas.microsoft.com/office/drawing/2014/main" id="{D2F3E038-1B06-4166-8F76-24A08947E2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014FED-EA42-4AA9-8761-66E102731F52}"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583017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87E69AD-A47A-401F-87EF-D93AEA303F2D}"/>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D29AEEE8-BB40-4967-8661-0E37C3F4F3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52228" name="Slide Number Placeholder 3">
            <a:extLst>
              <a:ext uri="{FF2B5EF4-FFF2-40B4-BE49-F238E27FC236}">
                <a16:creationId xmlns:a16="http://schemas.microsoft.com/office/drawing/2014/main" id="{DD4B29B7-F81C-46FE-8ED2-EAF53A818F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8D480371-0094-4767-AC86-F717DB66D447}" type="slidenum">
              <a:rPr lang="en-US" altLang="en-US" smtClean="0"/>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038A783E-2F8C-4322-B4D2-DB94AA526298}"/>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17B3A2C4-1826-4AAE-AB96-BD22F517A1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31E8A7A2-6FDA-4660-9FF6-44D52627D7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5BD04E-0B18-45BF-9FA8-8C91BA2A8D2E}" type="slidenum">
              <a:rPr lang="en-US" altLang="en-US" smtClean="0">
                <a:latin typeface="Arial" panose="020B0604020202020204" pitchFamily="34" charset="0"/>
              </a:rPr>
              <a:pPr>
                <a:spcBef>
                  <a:spcPct val="0"/>
                </a:spcBef>
              </a:pPr>
              <a:t>28</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6FD28E34-7E1F-4178-85E9-93D7B2BE386A}"/>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68D78257-81B9-41F8-9D40-9BB28F33E9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a:extLst>
              <a:ext uri="{FF2B5EF4-FFF2-40B4-BE49-F238E27FC236}">
                <a16:creationId xmlns:a16="http://schemas.microsoft.com/office/drawing/2014/main" id="{57D0E2B1-32A5-485F-9BE3-89B492F877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E71B28-61CB-48BD-B389-BF3ED54AF67B}"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1E2E38C5-EBBE-4267-9244-3DA83FB06549}"/>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6AF469D8-01A2-4EAE-BF5B-DA62FA133F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13DE40CF-46D4-47BD-8590-F6263D9F90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1168F1-690B-4681-A9C8-7EDD200B3196}"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05EC2DE1-075B-4C25-9298-1227D0322ED8}"/>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8661D882-E43B-4DD4-9349-AE4BEF0E0E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a:extLst>
              <a:ext uri="{FF2B5EF4-FFF2-40B4-BE49-F238E27FC236}">
                <a16:creationId xmlns:a16="http://schemas.microsoft.com/office/drawing/2014/main" id="{5E64DB92-4956-47A1-9FC3-5CB134405A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CC0C53-8919-4B4B-97AD-59943848B13F}"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A3D7E5E-8840-46AA-B75C-5577B738EB3A}"/>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96004C14-8A2D-41CE-8235-FCBC6D8257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a:extLst>
              <a:ext uri="{FF2B5EF4-FFF2-40B4-BE49-F238E27FC236}">
                <a16:creationId xmlns:a16="http://schemas.microsoft.com/office/drawing/2014/main" id="{0942E536-2C68-432C-BEAD-D8BD37E093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2916D-058D-4A63-90F4-A7B3F836AAF9}"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007DE2ED-AC55-4829-BD8D-1F117A9F0C5E}"/>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02A22BFB-48B0-4244-A9FD-E7AF49A8F9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20" name="Slide Number Placeholder 3">
            <a:extLst>
              <a:ext uri="{FF2B5EF4-FFF2-40B4-BE49-F238E27FC236}">
                <a16:creationId xmlns:a16="http://schemas.microsoft.com/office/drawing/2014/main" id="{EDD298AB-BD69-47D3-BE87-E06EA402BB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AB4697-7E53-4D65-8165-BE5481ACA5A1}" type="slidenum">
              <a:rPr lang="en-US" altLang="en-US" smtClean="0">
                <a:latin typeface="Arial" panose="020B0604020202020204" pitchFamily="34" charset="0"/>
              </a:rPr>
              <a:pPr>
                <a:spcBef>
                  <a:spcPct val="0"/>
                </a:spcBef>
              </a:pPr>
              <a:t>32</a:t>
            </a:fld>
            <a:endParaRPr lang="en-US" altLang="en-US">
              <a:latin typeface="Arial" panose="020B0604020202020204" pitchFamily="34" charset="0"/>
            </a:endParaRPr>
          </a:p>
        </p:txBody>
      </p:sp>
    </p:spTree>
    <p:extLst>
      <p:ext uri="{BB962C8B-B14F-4D97-AF65-F5344CB8AC3E}">
        <p14:creationId xmlns:p14="http://schemas.microsoft.com/office/powerpoint/2010/main" val="3909618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CC3396A9-C0FF-4D1F-9E9F-3C39FBA487CF}"/>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CD9DD674-BC1E-48A8-81C4-596ABE24A4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113668" name="Slide Number Placeholder 3">
            <a:extLst>
              <a:ext uri="{FF2B5EF4-FFF2-40B4-BE49-F238E27FC236}">
                <a16:creationId xmlns:a16="http://schemas.microsoft.com/office/drawing/2014/main" id="{1D1F7656-F49F-4C38-A4C0-E015961B76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41C56FA6-40C6-4307-A698-A9E4930D74DB}" type="slidenum">
              <a:rPr lang="en-US" altLang="en-US" smtClean="0"/>
              <a:pPr/>
              <a:t>33</a:t>
            </a:fld>
            <a:endParaRPr lang="en-US" altLang="en-US"/>
          </a:p>
        </p:txBody>
      </p:sp>
    </p:spTree>
    <p:extLst>
      <p:ext uri="{BB962C8B-B14F-4D97-AF65-F5344CB8AC3E}">
        <p14:creationId xmlns:p14="http://schemas.microsoft.com/office/powerpoint/2010/main" val="3205809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3EAE096F-50C9-40C8-BADC-8CFE14288D7F}"/>
              </a:ext>
            </a:extLst>
          </p:cNvPr>
          <p:cNvSpPr>
            <a:spLocks noGrp="1" noRot="1" noChangeAspect="1" noChangeArrowheads="1" noTextEdit="1"/>
          </p:cNvSpPr>
          <p:nvPr>
            <p:ph type="sldImg"/>
          </p:nvPr>
        </p:nvSpPr>
        <p:spPr>
          <a:ln/>
        </p:spPr>
      </p:sp>
      <p:sp>
        <p:nvSpPr>
          <p:cNvPr id="115715" name="Notes Placeholder 2">
            <a:extLst>
              <a:ext uri="{FF2B5EF4-FFF2-40B4-BE49-F238E27FC236}">
                <a16:creationId xmlns:a16="http://schemas.microsoft.com/office/drawing/2014/main" id="{FA04EED5-0A69-48DE-AC6D-D568C35B18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115716" name="Slide Number Placeholder 3">
            <a:extLst>
              <a:ext uri="{FF2B5EF4-FFF2-40B4-BE49-F238E27FC236}">
                <a16:creationId xmlns:a16="http://schemas.microsoft.com/office/drawing/2014/main" id="{AF1E3380-9563-44CA-83CB-63B04A2EA5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FAE375CA-928D-4FAC-A3F3-91758980442D}" type="slidenum">
              <a:rPr lang="en-US" altLang="en-US" smtClean="0"/>
              <a:pPr/>
              <a:t>34</a:t>
            </a:fld>
            <a:endParaRPr lang="en-US" altLang="en-US"/>
          </a:p>
        </p:txBody>
      </p:sp>
    </p:spTree>
    <p:extLst>
      <p:ext uri="{BB962C8B-B14F-4D97-AF65-F5344CB8AC3E}">
        <p14:creationId xmlns:p14="http://schemas.microsoft.com/office/powerpoint/2010/main" val="3341573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1FF90AD8-B440-476E-A5E8-70D55F8CAA35}"/>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364883FE-D8C3-4C08-B57F-BA908D795D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a:extLst>
              <a:ext uri="{FF2B5EF4-FFF2-40B4-BE49-F238E27FC236}">
                <a16:creationId xmlns:a16="http://schemas.microsoft.com/office/drawing/2014/main" id="{78E7FE5B-025D-4E12-B5E2-BDD0264F7A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DA76BE-DC93-4F13-B9B9-CFF58E4492BD}"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DBD8B9DD-62F2-4AAF-882B-5290D83FC18A}"/>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6B3E06FC-D26D-4940-8FEE-00ADC9FBA7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2937F8EF-349A-481E-BBD8-801CDBD2C1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6899E4-B3B5-4BE2-91C1-95166C6C3004}" type="slidenum">
              <a:rPr lang="en-US" altLang="en-US" smtClean="0">
                <a:latin typeface="Arial" panose="020B0604020202020204" pitchFamily="34" charset="0"/>
              </a:rPr>
              <a:pPr>
                <a:spcBef>
                  <a:spcPct val="0"/>
                </a:spcBef>
              </a:pPr>
              <a:t>37</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B6298A06-BB16-47CF-B0B3-C5F424949022}"/>
              </a:ext>
            </a:extLst>
          </p:cNvPr>
          <p:cNvSpPr>
            <a:spLocks noGrp="1" noRot="1" noChangeAspect="1" noChangeArrowheads="1" noTextEdit="1"/>
          </p:cNvSpPr>
          <p:nvPr>
            <p:ph type="sldImg"/>
          </p:nvPr>
        </p:nvSpPr>
        <p:spPr>
          <a:ln/>
        </p:spPr>
      </p:sp>
      <p:sp>
        <p:nvSpPr>
          <p:cNvPr id="66563" name="Notes Placeholder 2">
            <a:extLst>
              <a:ext uri="{FF2B5EF4-FFF2-40B4-BE49-F238E27FC236}">
                <a16:creationId xmlns:a16="http://schemas.microsoft.com/office/drawing/2014/main" id="{B9521C07-884D-4F64-A028-FAAB652D80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a:extLst>
              <a:ext uri="{FF2B5EF4-FFF2-40B4-BE49-F238E27FC236}">
                <a16:creationId xmlns:a16="http://schemas.microsoft.com/office/drawing/2014/main" id="{5E180149-630D-46A4-AE9B-2931FE78CC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DB5388-0453-471B-925D-78B69B8ABE6D}" type="slidenum">
              <a:rPr lang="en-US" altLang="en-US" smtClean="0">
                <a:latin typeface="Arial" panose="020B0604020202020204" pitchFamily="34" charset="0"/>
              </a:rPr>
              <a:pPr>
                <a:spcBef>
                  <a:spcPct val="0"/>
                </a:spcBef>
              </a:pPr>
              <a:t>38</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85CD3970-143E-4994-A455-355DCC48E399}"/>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2C402CA6-3B43-4294-836C-F7FDEEC5D3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2" name="Slide Number Placeholder 3">
            <a:extLst>
              <a:ext uri="{FF2B5EF4-FFF2-40B4-BE49-F238E27FC236}">
                <a16:creationId xmlns:a16="http://schemas.microsoft.com/office/drawing/2014/main" id="{1E530AB9-3E00-47F5-9744-F864566DBC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6F477B-3ECF-43BD-A641-DD049D4B73BE}"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063CA596-A08B-4883-BA7B-2034926D8813}"/>
              </a:ext>
            </a:extLst>
          </p:cNvPr>
          <p:cNvSpPr>
            <a:spLocks noGrp="1" noRot="1" noChangeAspect="1" noChangeArrowheads="1" noTextEdit="1"/>
          </p:cNvSpPr>
          <p:nvPr>
            <p:ph type="sldImg"/>
          </p:nvPr>
        </p:nvSpPr>
        <p:spPr>
          <a:ln/>
        </p:spPr>
      </p:sp>
      <p:sp>
        <p:nvSpPr>
          <p:cNvPr id="70659" name="Notes Placeholder 2">
            <a:extLst>
              <a:ext uri="{FF2B5EF4-FFF2-40B4-BE49-F238E27FC236}">
                <a16:creationId xmlns:a16="http://schemas.microsoft.com/office/drawing/2014/main" id="{44CA3ED6-ABD5-45DB-9D6D-201F58CA9F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70660" name="Slide Number Placeholder 3">
            <a:extLst>
              <a:ext uri="{FF2B5EF4-FFF2-40B4-BE49-F238E27FC236}">
                <a16:creationId xmlns:a16="http://schemas.microsoft.com/office/drawing/2014/main" id="{EB8BC191-514E-40F2-A067-90970DDFD0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C184B9-54D4-4DCD-A741-EDA5D3E60607}"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2CE7E6EC-FBA6-4256-8150-D5CC83F69543}"/>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44E6C2F-631E-4A62-841B-54F953C1B7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F082D370-1773-4C37-88F1-EC78BAE123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B4811E-71F5-4F93-80D3-413177794229}"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C531217-69FE-45AD-B4DD-40E951F8B4F2}"/>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ABAE31D9-ABFA-4911-BA55-DAF98B1E31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6804" name="Slide Number Placeholder 3">
            <a:extLst>
              <a:ext uri="{FF2B5EF4-FFF2-40B4-BE49-F238E27FC236}">
                <a16:creationId xmlns:a16="http://schemas.microsoft.com/office/drawing/2014/main" id="{7D502E1B-D275-4398-B364-78253F283B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C75658-3192-41AD-8676-753CA949AB77}" type="slidenum">
              <a:rPr lang="en-US" altLang="en-US" smtClean="0">
                <a:latin typeface="Arial" panose="020B0604020202020204" pitchFamily="34" charset="0"/>
              </a:rPr>
              <a:pPr>
                <a:spcBef>
                  <a:spcPct val="0"/>
                </a:spcBef>
              </a:pPr>
              <a:t>41</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F49BE354-45CA-4D08-A8E1-0FC1C8E718C9}"/>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85B3B517-FD1A-4BDD-B0A1-A8B5EEAB27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78852" name="Slide Number Placeholder 3">
            <a:extLst>
              <a:ext uri="{FF2B5EF4-FFF2-40B4-BE49-F238E27FC236}">
                <a16:creationId xmlns:a16="http://schemas.microsoft.com/office/drawing/2014/main" id="{B33799EF-81A0-4DDB-8F0A-1D9F4420C1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9CD16F12-5EB4-4E7A-A616-B78870DDA1BD}" type="slidenum">
              <a:rPr lang="en-US" altLang="en-US" smtClean="0"/>
              <a:pPr/>
              <a:t>42</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7408BA06-315B-4136-A0F3-47B46333466F}"/>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76556DFC-81BE-47D3-8983-680B259089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t>NVL(a, b)</a:t>
            </a:r>
          </a:p>
          <a:p>
            <a:r>
              <a:rPr lang="en-CA" altLang="en-US"/>
              <a:t>if (a == null)</a:t>
            </a:r>
          </a:p>
          <a:p>
            <a:r>
              <a:rPr lang="en-CA" altLang="en-US"/>
              <a:t>	return b</a:t>
            </a:r>
          </a:p>
          <a:p>
            <a:r>
              <a:rPr lang="en-CA" altLang="en-US"/>
              <a:t>else</a:t>
            </a:r>
          </a:p>
          <a:p>
            <a:r>
              <a:rPr lang="en-CA" altLang="en-US"/>
              <a:t>	return a</a:t>
            </a:r>
          </a:p>
          <a:p>
            <a:r>
              <a:rPr lang="en-CA" altLang="en-US"/>
              <a:t>endif</a:t>
            </a:r>
          </a:p>
        </p:txBody>
      </p:sp>
      <p:sp>
        <p:nvSpPr>
          <p:cNvPr id="82948" name="Slide Number Placeholder 3">
            <a:extLst>
              <a:ext uri="{FF2B5EF4-FFF2-40B4-BE49-F238E27FC236}">
                <a16:creationId xmlns:a16="http://schemas.microsoft.com/office/drawing/2014/main" id="{11AD2AF8-D74A-4F9A-A537-E05CCB8BB9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5F50DA-D6A9-401B-BB4B-7FDBD7E37991}"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66FCC97F-0210-4B28-9453-EAB2830599E2}"/>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DDCF3F40-4155-4C20-BE8B-5F720FAA65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t>nvl2(a,b,c)</a:t>
            </a:r>
          </a:p>
          <a:p>
            <a:r>
              <a:rPr lang="en-CA" altLang="en-US"/>
              <a:t>if a != null</a:t>
            </a:r>
          </a:p>
          <a:p>
            <a:r>
              <a:rPr lang="en-CA" altLang="en-US"/>
              <a:t>    return b</a:t>
            </a:r>
          </a:p>
          <a:p>
            <a:r>
              <a:rPr lang="en-CA" altLang="en-US"/>
              <a:t>else</a:t>
            </a:r>
          </a:p>
          <a:p>
            <a:r>
              <a:rPr lang="en-CA" altLang="en-US"/>
              <a:t>    return c</a:t>
            </a:r>
          </a:p>
          <a:p>
            <a:r>
              <a:rPr lang="en-CA" altLang="en-US"/>
              <a:t>endif</a:t>
            </a:r>
          </a:p>
          <a:p>
            <a:endParaRPr lang="en-CA" altLang="en-US"/>
          </a:p>
        </p:txBody>
      </p:sp>
      <p:sp>
        <p:nvSpPr>
          <p:cNvPr id="84996" name="Slide Number Placeholder 3">
            <a:extLst>
              <a:ext uri="{FF2B5EF4-FFF2-40B4-BE49-F238E27FC236}">
                <a16:creationId xmlns:a16="http://schemas.microsoft.com/office/drawing/2014/main" id="{46EBF026-1CFF-4256-B9D8-A0B82DD20A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EDAE72-3501-4A7F-8DD7-5579CE9A6878}" type="slidenum">
              <a:rPr lang="en-US" altLang="en-US" smtClean="0">
                <a:latin typeface="Arial" panose="020B0604020202020204" pitchFamily="34" charset="0"/>
              </a:rPr>
              <a:pPr>
                <a:spcBef>
                  <a:spcPct val="0"/>
                </a:spcBef>
              </a:pPr>
              <a:t>45</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AA8564E7-52B4-4C55-A85C-9B828BA3A34E}"/>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BA8B48C0-B791-4A37-ADAD-B42AEA977D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NULLIF(a,b)</a:t>
            </a:r>
          </a:p>
          <a:p>
            <a:r>
              <a:rPr lang="en-US" altLang="en-US"/>
              <a:t>if (a==b)</a:t>
            </a:r>
          </a:p>
          <a:p>
            <a:r>
              <a:rPr lang="en-US" altLang="en-US"/>
              <a:t>    return null</a:t>
            </a:r>
          </a:p>
          <a:p>
            <a:r>
              <a:rPr lang="en-US" altLang="en-US"/>
              <a:t>else</a:t>
            </a:r>
          </a:p>
          <a:p>
            <a:r>
              <a:rPr lang="en-US" altLang="en-US"/>
              <a:t>    return a</a:t>
            </a:r>
          </a:p>
          <a:p>
            <a:r>
              <a:rPr lang="en-US" altLang="en-US"/>
              <a:t>endif</a:t>
            </a:r>
          </a:p>
        </p:txBody>
      </p:sp>
      <p:sp>
        <p:nvSpPr>
          <p:cNvPr id="87044" name="Slide Number Placeholder 3">
            <a:extLst>
              <a:ext uri="{FF2B5EF4-FFF2-40B4-BE49-F238E27FC236}">
                <a16:creationId xmlns:a16="http://schemas.microsoft.com/office/drawing/2014/main" id="{EA3020CF-34C9-4D2A-99A6-4E3F09571F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6286B7-0549-4DF9-9394-E609BF1B5C83}" type="slidenum">
              <a:rPr lang="en-US" altLang="en-US" smtClean="0">
                <a:latin typeface="Arial" panose="020B0604020202020204" pitchFamily="34" charset="0"/>
              </a:rPr>
              <a:pPr>
                <a:spcBef>
                  <a:spcPct val="0"/>
                </a:spcBef>
              </a:pPr>
              <a:t>46</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91E18387-4A22-4C24-8FB8-B75FEC30E56B}"/>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8387ADCF-7684-41E9-A855-CD3FD5B50D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9092" name="Slide Number Placeholder 3">
            <a:extLst>
              <a:ext uri="{FF2B5EF4-FFF2-40B4-BE49-F238E27FC236}">
                <a16:creationId xmlns:a16="http://schemas.microsoft.com/office/drawing/2014/main" id="{E98DF9E7-F848-433D-BBC1-549082828F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812CCD-12CF-4D2E-B6DE-27878A0C3955}" type="slidenum">
              <a:rPr lang="en-US" altLang="en-US" smtClean="0">
                <a:latin typeface="Arial" panose="020B0604020202020204" pitchFamily="34" charset="0"/>
              </a:rPr>
              <a:pPr>
                <a:spcBef>
                  <a:spcPct val="0"/>
                </a:spcBef>
              </a:pPr>
              <a:t>47</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3199E538-CADC-4C6E-AC74-D534817EB0D7}"/>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3A7A3EDD-28B5-4E37-9D16-7814F0F6A5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5236" name="Slide Number Placeholder 3">
            <a:extLst>
              <a:ext uri="{FF2B5EF4-FFF2-40B4-BE49-F238E27FC236}">
                <a16:creationId xmlns:a16="http://schemas.microsoft.com/office/drawing/2014/main" id="{6531386C-D3B5-4C8C-9F53-5091257B4C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589F1F-386A-4CDC-A841-049DC0E3B224}" type="slidenum">
              <a:rPr lang="en-US" altLang="en-US" smtClean="0">
                <a:latin typeface="Arial" panose="020B0604020202020204" pitchFamily="34" charset="0"/>
              </a:rPr>
              <a:pPr>
                <a:spcBef>
                  <a:spcPct val="0"/>
                </a:spcBef>
              </a:pPr>
              <a:t>49</a:t>
            </a:fld>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20D20F62-9333-4C88-B576-D1EF4204E16B}"/>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1806FB77-906C-4B2A-8A7E-301A642825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50800"/>
            <a:endParaRPr lang="en-CA" altLang="en-US">
              <a:solidFill>
                <a:srgbClr val="FF0000"/>
              </a:solidFill>
            </a:endParaRPr>
          </a:p>
        </p:txBody>
      </p:sp>
      <p:sp>
        <p:nvSpPr>
          <p:cNvPr id="97284" name="Slide Number Placeholder 3">
            <a:extLst>
              <a:ext uri="{FF2B5EF4-FFF2-40B4-BE49-F238E27FC236}">
                <a16:creationId xmlns:a16="http://schemas.microsoft.com/office/drawing/2014/main" id="{90676823-539B-4660-A465-5293614494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8B71BA-0D1C-4335-BF3A-A9E71EB448D8}" type="slidenum">
              <a:rPr lang="en-US" altLang="en-US" smtClean="0">
                <a:latin typeface="Arial" panose="020B0604020202020204" pitchFamily="34" charset="0"/>
              </a:rPr>
              <a:pPr>
                <a:spcBef>
                  <a:spcPct val="0"/>
                </a:spcBef>
              </a:pPr>
              <a:t>50</a:t>
            </a:fld>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C3812408-71FE-4E47-8DBE-55902F65F61D}"/>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AB5952D1-6C5B-4661-BD3C-01464A3CA2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p:txBody>
      </p:sp>
      <p:sp>
        <p:nvSpPr>
          <p:cNvPr id="99332" name="Slide Number Placeholder 3">
            <a:extLst>
              <a:ext uri="{FF2B5EF4-FFF2-40B4-BE49-F238E27FC236}">
                <a16:creationId xmlns:a16="http://schemas.microsoft.com/office/drawing/2014/main" id="{5F318D85-F113-4803-9319-E7C3E72809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74F25C-A9D9-4929-82A3-CAEB3E2B81F7}" type="slidenum">
              <a:rPr lang="en-US" altLang="en-US" smtClean="0">
                <a:latin typeface="Arial" panose="020B0604020202020204" pitchFamily="34" charset="0"/>
              </a:rPr>
              <a:pPr>
                <a:spcBef>
                  <a:spcPct val="0"/>
                </a:spcBef>
              </a:pPr>
              <a:t>51</a:t>
            </a:fld>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891EBF2F-E5B3-4D24-BDB3-BCFE8A00D2F4}"/>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6E4AB070-4D17-47BB-B711-28900317CC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1380" name="Slide Number Placeholder 3">
            <a:extLst>
              <a:ext uri="{FF2B5EF4-FFF2-40B4-BE49-F238E27FC236}">
                <a16:creationId xmlns:a16="http://schemas.microsoft.com/office/drawing/2014/main" id="{4A5B63F2-21B1-4BDC-B421-2362688567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CA3C29-EC8B-4A48-B60E-5B7E6CE05C14}" type="slidenum">
              <a:rPr lang="en-US" altLang="en-US" smtClean="0">
                <a:latin typeface="Arial" panose="020B0604020202020204" pitchFamily="34" charset="0"/>
              </a:rPr>
              <a:pPr>
                <a:spcBef>
                  <a:spcPct val="0"/>
                </a:spcBef>
              </a:pPr>
              <a:t>52</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E94B00E4-5F6D-40A5-AC56-E222EB2A75B5}"/>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D440356A-0C79-469B-B335-9C6861332E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15364" name="Slide Number Placeholder 3">
            <a:extLst>
              <a:ext uri="{FF2B5EF4-FFF2-40B4-BE49-F238E27FC236}">
                <a16:creationId xmlns:a16="http://schemas.microsoft.com/office/drawing/2014/main" id="{456DE370-0FAF-4E4A-B02B-8211DBAC11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13C82634-2740-4241-B443-74DC0C8C245A}" type="slidenum">
              <a:rPr lang="en-US" altLang="en-US" smtClean="0"/>
              <a:pPr/>
              <a:t>5</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711A2AA6-21E4-443E-9228-F0F97F77E2C2}"/>
              </a:ext>
            </a:extLst>
          </p:cNvPr>
          <p:cNvSpPr>
            <a:spLocks noGrp="1" noRot="1" noChangeAspect="1" noChangeArrowheads="1" noTextEdit="1"/>
          </p:cNvSpPr>
          <p:nvPr>
            <p:ph type="sldImg"/>
          </p:nvPr>
        </p:nvSpPr>
        <p:spPr>
          <a:ln/>
        </p:spPr>
      </p:sp>
      <p:sp>
        <p:nvSpPr>
          <p:cNvPr id="103427" name="Notes Placeholder 2">
            <a:extLst>
              <a:ext uri="{FF2B5EF4-FFF2-40B4-BE49-F238E27FC236}">
                <a16:creationId xmlns:a16="http://schemas.microsoft.com/office/drawing/2014/main" id="{F72AEC54-9E3F-4C09-8A52-3BB490CBF1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3428" name="Slide Number Placeholder 3">
            <a:extLst>
              <a:ext uri="{FF2B5EF4-FFF2-40B4-BE49-F238E27FC236}">
                <a16:creationId xmlns:a16="http://schemas.microsoft.com/office/drawing/2014/main" id="{59475094-A464-416D-A889-EAEC6ED568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BB10A3-2E68-4912-8972-46EC923B5707}" type="slidenum">
              <a:rPr lang="en-US" altLang="en-US" smtClean="0">
                <a:latin typeface="Arial" panose="020B0604020202020204" pitchFamily="34" charset="0"/>
              </a:rPr>
              <a:pPr>
                <a:spcBef>
                  <a:spcPct val="0"/>
                </a:spcBef>
              </a:pPr>
              <a:t>53</a:t>
            </a:fld>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59862C05-8EBF-4AA1-8AA8-6A4094D74D44}"/>
              </a:ext>
            </a:extLst>
          </p:cNvPr>
          <p:cNvSpPr>
            <a:spLocks noGrp="1" noRot="1" noChangeAspect="1" noChangeArrowheads="1" noTextEdit="1"/>
          </p:cNvSpPr>
          <p:nvPr>
            <p:ph type="sldImg"/>
          </p:nvPr>
        </p:nvSpPr>
        <p:spPr>
          <a:ln/>
        </p:spPr>
      </p:sp>
      <p:sp>
        <p:nvSpPr>
          <p:cNvPr id="117763" name="Notes Placeholder 2">
            <a:extLst>
              <a:ext uri="{FF2B5EF4-FFF2-40B4-BE49-F238E27FC236}">
                <a16:creationId xmlns:a16="http://schemas.microsoft.com/office/drawing/2014/main" id="{53E8C1DB-71CB-4129-A911-22A06EC825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117764" name="Slide Number Placeholder 3">
            <a:extLst>
              <a:ext uri="{FF2B5EF4-FFF2-40B4-BE49-F238E27FC236}">
                <a16:creationId xmlns:a16="http://schemas.microsoft.com/office/drawing/2014/main" id="{F4C13AAE-741A-4EE0-AB12-D93931F1DA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25EA6426-E4D1-4731-B8E7-60E3946F5FEC}" type="slidenum">
              <a:rPr lang="en-US" altLang="en-US" smtClean="0"/>
              <a:pPr/>
              <a:t>54</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2CD443FF-4DBC-4A28-B069-25413714CF62}"/>
              </a:ext>
            </a:extLst>
          </p:cNvPr>
          <p:cNvSpPr>
            <a:spLocks noGrp="1" noRot="1" noChangeAspect="1" noChangeArrowheads="1" noTextEdit="1"/>
          </p:cNvSpPr>
          <p:nvPr>
            <p:ph type="sldImg"/>
          </p:nvPr>
        </p:nvSpPr>
        <p:spPr>
          <a:ln/>
        </p:spPr>
      </p:sp>
      <p:sp>
        <p:nvSpPr>
          <p:cNvPr id="119811" name="Notes Placeholder 2">
            <a:extLst>
              <a:ext uri="{FF2B5EF4-FFF2-40B4-BE49-F238E27FC236}">
                <a16:creationId xmlns:a16="http://schemas.microsoft.com/office/drawing/2014/main" id="{35111A43-BB4F-4F08-A0AA-D6B114A61C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119812" name="Slide Number Placeholder 3">
            <a:extLst>
              <a:ext uri="{FF2B5EF4-FFF2-40B4-BE49-F238E27FC236}">
                <a16:creationId xmlns:a16="http://schemas.microsoft.com/office/drawing/2014/main" id="{580E8D9C-5870-4E94-8926-4B7C899A56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D268C59E-1021-475A-9105-AD8D7DD323D3}" type="slidenum">
              <a:rPr lang="en-US" altLang="en-US" smtClean="0"/>
              <a:pPr/>
              <a:t>55</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4912378B-EF1C-4650-B534-5D254C635BDE}"/>
              </a:ext>
            </a:extLst>
          </p:cNvPr>
          <p:cNvSpPr>
            <a:spLocks noGrp="1" noRot="1" noChangeAspect="1" noChangeArrowheads="1" noTextEdit="1"/>
          </p:cNvSpPr>
          <p:nvPr>
            <p:ph type="sldImg"/>
          </p:nvPr>
        </p:nvSpPr>
        <p:spPr>
          <a:ln/>
        </p:spPr>
      </p:sp>
      <p:sp>
        <p:nvSpPr>
          <p:cNvPr id="121859" name="Notes Placeholder 2">
            <a:extLst>
              <a:ext uri="{FF2B5EF4-FFF2-40B4-BE49-F238E27FC236}">
                <a16:creationId xmlns:a16="http://schemas.microsoft.com/office/drawing/2014/main" id="{9CD1747F-230B-4BB4-A330-BE0A0DAEB3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121860" name="Slide Number Placeholder 3">
            <a:extLst>
              <a:ext uri="{FF2B5EF4-FFF2-40B4-BE49-F238E27FC236}">
                <a16:creationId xmlns:a16="http://schemas.microsoft.com/office/drawing/2014/main" id="{40E0B6FD-99A5-4A11-BBCC-307E1F0300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20589940-BD0F-4E0A-BB74-0101E1624D4F}" type="slidenum">
              <a:rPr lang="en-US" altLang="en-US" smtClean="0"/>
              <a:pPr/>
              <a:t>56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D550C88-A8CA-493D-976C-79EED8EF0D68}"/>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C3A114F7-309D-4259-BFA8-9B23648380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17412" name="Slide Number Placeholder 3">
            <a:extLst>
              <a:ext uri="{FF2B5EF4-FFF2-40B4-BE49-F238E27FC236}">
                <a16:creationId xmlns:a16="http://schemas.microsoft.com/office/drawing/2014/main" id="{DA1E4881-A607-4AC8-98F4-62AF17496C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7F858F00-711E-4B94-8EE0-A6A75153CD92}" type="slidenum">
              <a:rPr lang="en-US" altLang="en-US" smtClean="0"/>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E95AC823-5747-4510-A0C2-E68306DEE16B}"/>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EB0F7195-F265-4633-A8BE-CE9C032F34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FC50D290-5200-4B45-9812-36A227754F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81A5E3-5380-41BF-8848-8436A251E2B9}"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5139BE7-6D2A-411B-92DB-EADABC787C4B}"/>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7358C658-06F6-4B13-9D01-EFAE9AD598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21508" name="Slide Number Placeholder 3">
            <a:extLst>
              <a:ext uri="{FF2B5EF4-FFF2-40B4-BE49-F238E27FC236}">
                <a16:creationId xmlns:a16="http://schemas.microsoft.com/office/drawing/2014/main" id="{E5ED81EE-F15F-43DA-9DB4-6E2AD27C12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4588" indent="-228600">
              <a:defRPr>
                <a:solidFill>
                  <a:schemeClr val="tx1"/>
                </a:solidFill>
                <a:latin typeface="Arial" panose="020B0604020202020204" pitchFamily="34" charset="0"/>
              </a:defRPr>
            </a:lvl3pPr>
            <a:lvl4pPr marL="1601788" indent="-228600">
              <a:defRPr>
                <a:solidFill>
                  <a:schemeClr val="tx1"/>
                </a:solidFill>
                <a:latin typeface="Arial" panose="020B0604020202020204" pitchFamily="34" charset="0"/>
              </a:defRPr>
            </a:lvl4pPr>
            <a:lvl5pPr marL="2058988" indent="-228600">
              <a:defRPr>
                <a:solidFill>
                  <a:schemeClr val="tx1"/>
                </a:solidFill>
                <a:latin typeface="Arial" panose="020B0604020202020204" pitchFamily="34" charset="0"/>
              </a:defRPr>
            </a:lvl5pPr>
            <a:lvl6pPr marL="2516188" indent="-228600" eaLnBrk="0" fontAlgn="base" hangingPunct="0">
              <a:spcBef>
                <a:spcPct val="0"/>
              </a:spcBef>
              <a:spcAft>
                <a:spcPct val="0"/>
              </a:spcAft>
              <a:defRPr>
                <a:solidFill>
                  <a:schemeClr val="tx1"/>
                </a:solidFill>
                <a:latin typeface="Arial" panose="020B0604020202020204" pitchFamily="34" charset="0"/>
              </a:defRPr>
            </a:lvl6pPr>
            <a:lvl7pPr marL="2973388" indent="-228600" eaLnBrk="0" fontAlgn="base" hangingPunct="0">
              <a:spcBef>
                <a:spcPct val="0"/>
              </a:spcBef>
              <a:spcAft>
                <a:spcPct val="0"/>
              </a:spcAft>
              <a:defRPr>
                <a:solidFill>
                  <a:schemeClr val="tx1"/>
                </a:solidFill>
                <a:latin typeface="Arial" panose="020B0604020202020204" pitchFamily="34" charset="0"/>
              </a:defRPr>
            </a:lvl7pPr>
            <a:lvl8pPr marL="3430588" indent="-228600" eaLnBrk="0" fontAlgn="base" hangingPunct="0">
              <a:spcBef>
                <a:spcPct val="0"/>
              </a:spcBef>
              <a:spcAft>
                <a:spcPct val="0"/>
              </a:spcAft>
              <a:defRPr>
                <a:solidFill>
                  <a:schemeClr val="tx1"/>
                </a:solidFill>
                <a:latin typeface="Arial" panose="020B0604020202020204" pitchFamily="34" charset="0"/>
              </a:defRPr>
            </a:lvl8pPr>
            <a:lvl9pPr marL="3887788" indent="-228600" eaLnBrk="0" fontAlgn="base" hangingPunct="0">
              <a:spcBef>
                <a:spcPct val="0"/>
              </a:spcBef>
              <a:spcAft>
                <a:spcPct val="0"/>
              </a:spcAft>
              <a:defRPr>
                <a:solidFill>
                  <a:schemeClr val="tx1"/>
                </a:solidFill>
                <a:latin typeface="Arial" panose="020B0604020202020204" pitchFamily="34" charset="0"/>
              </a:defRPr>
            </a:lvl9pPr>
          </a:lstStyle>
          <a:p>
            <a:fld id="{E97D6A3A-723A-4F74-9D50-35F4602242BF}" type="slidenum">
              <a:rPr lang="en-US" altLang="en-US" smtClean="0"/>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A3D87279-7C7F-4A35-BDB7-8A5228DFA61C}"/>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06880F4-76A9-4A10-8EAE-9860B60DB2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556" name="Slide Number Placeholder 3">
            <a:extLst>
              <a:ext uri="{FF2B5EF4-FFF2-40B4-BE49-F238E27FC236}">
                <a16:creationId xmlns:a16="http://schemas.microsoft.com/office/drawing/2014/main" id="{2600072A-D997-45C3-A469-8C2EC06658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5225" indent="-231775">
              <a:spcBef>
                <a:spcPct val="30000"/>
              </a:spcBef>
              <a:defRPr sz="1200">
                <a:solidFill>
                  <a:schemeClr val="tx1"/>
                </a:solidFill>
                <a:latin typeface="Calibri" panose="020F0502020204030204" pitchFamily="34" charset="0"/>
              </a:defRPr>
            </a:lvl3pPr>
            <a:lvl4pPr marL="1631950" indent="-231775">
              <a:spcBef>
                <a:spcPct val="30000"/>
              </a:spcBef>
              <a:defRPr sz="1200">
                <a:solidFill>
                  <a:schemeClr val="tx1"/>
                </a:solidFill>
                <a:latin typeface="Calibri" panose="020F0502020204030204" pitchFamily="34" charset="0"/>
              </a:defRPr>
            </a:lvl4pPr>
            <a:lvl5pPr marL="2097088" indent="-231775">
              <a:spcBef>
                <a:spcPct val="30000"/>
              </a:spcBef>
              <a:defRPr sz="1200">
                <a:solidFill>
                  <a:schemeClr val="tx1"/>
                </a:solidFill>
                <a:latin typeface="Calibri" panose="020F0502020204030204" pitchFamily="34" charset="0"/>
              </a:defRPr>
            </a:lvl5pPr>
            <a:lvl6pPr marL="2554288" indent="-231775" eaLnBrk="0" fontAlgn="base" hangingPunct="0">
              <a:spcBef>
                <a:spcPct val="30000"/>
              </a:spcBef>
              <a:spcAft>
                <a:spcPct val="0"/>
              </a:spcAft>
              <a:defRPr sz="1200">
                <a:solidFill>
                  <a:schemeClr val="tx1"/>
                </a:solidFill>
                <a:latin typeface="Calibri" panose="020F0502020204030204" pitchFamily="34" charset="0"/>
              </a:defRPr>
            </a:lvl6pPr>
            <a:lvl7pPr marL="3011488" indent="-231775" eaLnBrk="0" fontAlgn="base" hangingPunct="0">
              <a:spcBef>
                <a:spcPct val="30000"/>
              </a:spcBef>
              <a:spcAft>
                <a:spcPct val="0"/>
              </a:spcAft>
              <a:defRPr sz="1200">
                <a:solidFill>
                  <a:schemeClr val="tx1"/>
                </a:solidFill>
                <a:latin typeface="Calibri" panose="020F0502020204030204" pitchFamily="34" charset="0"/>
              </a:defRPr>
            </a:lvl7pPr>
            <a:lvl8pPr marL="3468688" indent="-231775" eaLnBrk="0" fontAlgn="base" hangingPunct="0">
              <a:spcBef>
                <a:spcPct val="30000"/>
              </a:spcBef>
              <a:spcAft>
                <a:spcPct val="0"/>
              </a:spcAft>
              <a:defRPr sz="1200">
                <a:solidFill>
                  <a:schemeClr val="tx1"/>
                </a:solidFill>
                <a:latin typeface="Calibri" panose="020F0502020204030204" pitchFamily="34" charset="0"/>
              </a:defRPr>
            </a:lvl8pPr>
            <a:lvl9pPr marL="3925888"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53D9AE-E201-4A62-86E6-07C775D04C8D}" type="slidenum">
              <a:rPr lang="en-US" altLang="en-US" smtClean="0">
                <a:latin typeface="Arial" panose="020B0604020202020204" pitchFamily="34" charset="0"/>
              </a:rPr>
              <a:pPr>
                <a:spcBef>
                  <a:spcPct val="0"/>
                </a:spcBef>
              </a:pPr>
              <a:t>9</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20A93BA-4D77-4922-9FD1-2E856D332D8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F0BC43-CF0B-4A06-B105-1EFB70DA97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53EAA13-25F0-4F62-96AC-D7AEC3CF021F}"/>
              </a:ext>
            </a:extLst>
          </p:cNvPr>
          <p:cNvSpPr>
            <a:spLocks noGrp="1" noChangeArrowheads="1"/>
          </p:cNvSpPr>
          <p:nvPr>
            <p:ph type="sldNum" sz="quarter" idx="12"/>
          </p:nvPr>
        </p:nvSpPr>
        <p:spPr>
          <a:ln/>
        </p:spPr>
        <p:txBody>
          <a:bodyPr/>
          <a:lstStyle>
            <a:lvl1pPr>
              <a:defRPr/>
            </a:lvl1pPr>
          </a:lstStyle>
          <a:p>
            <a:pPr>
              <a:defRPr/>
            </a:pPr>
            <a:fld id="{196ADFF5-8FA7-4A1D-82CD-2E6114C04C6C}" type="slidenum">
              <a:rPr lang="en-US" altLang="en-US"/>
              <a:pPr>
                <a:defRPr/>
              </a:pPr>
              <a:t>‹#›</a:t>
            </a:fld>
            <a:endParaRPr lang="en-US" altLang="en-US"/>
          </a:p>
        </p:txBody>
      </p:sp>
    </p:spTree>
    <p:extLst>
      <p:ext uri="{BB962C8B-B14F-4D97-AF65-F5344CB8AC3E}">
        <p14:creationId xmlns:p14="http://schemas.microsoft.com/office/powerpoint/2010/main" val="111871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F7C870-4987-4E7C-B89E-AE67A300E83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A1E99C-C583-495A-8B59-A36E8F9A70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2171FA-CC64-4DD2-B6EA-DABD5ABD33CB}"/>
              </a:ext>
            </a:extLst>
          </p:cNvPr>
          <p:cNvSpPr>
            <a:spLocks noGrp="1" noChangeArrowheads="1"/>
          </p:cNvSpPr>
          <p:nvPr>
            <p:ph type="sldNum" sz="quarter" idx="12"/>
          </p:nvPr>
        </p:nvSpPr>
        <p:spPr>
          <a:ln/>
        </p:spPr>
        <p:txBody>
          <a:bodyPr/>
          <a:lstStyle>
            <a:lvl1pPr>
              <a:defRPr/>
            </a:lvl1pPr>
          </a:lstStyle>
          <a:p>
            <a:pPr>
              <a:defRPr/>
            </a:pPr>
            <a:fld id="{CF1025BC-A7A9-4291-B7F3-59032B8766D8}" type="slidenum">
              <a:rPr lang="en-US" altLang="en-US"/>
              <a:pPr>
                <a:defRPr/>
              </a:pPr>
              <a:t>‹#›</a:t>
            </a:fld>
            <a:endParaRPr lang="en-US" altLang="en-US"/>
          </a:p>
        </p:txBody>
      </p:sp>
    </p:spTree>
    <p:extLst>
      <p:ext uri="{BB962C8B-B14F-4D97-AF65-F5344CB8AC3E}">
        <p14:creationId xmlns:p14="http://schemas.microsoft.com/office/powerpoint/2010/main" val="189981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86BDEF-C3CB-4EAB-BBAC-0DA85838C6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29B28-B26A-43A0-B8B7-D0C17F0B1D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EE5B333-9C98-405A-B9C1-2B4F2408C108}"/>
              </a:ext>
            </a:extLst>
          </p:cNvPr>
          <p:cNvSpPr>
            <a:spLocks noGrp="1" noChangeArrowheads="1"/>
          </p:cNvSpPr>
          <p:nvPr>
            <p:ph type="sldNum" sz="quarter" idx="12"/>
          </p:nvPr>
        </p:nvSpPr>
        <p:spPr>
          <a:ln/>
        </p:spPr>
        <p:txBody>
          <a:bodyPr/>
          <a:lstStyle>
            <a:lvl1pPr>
              <a:defRPr/>
            </a:lvl1pPr>
          </a:lstStyle>
          <a:p>
            <a:pPr>
              <a:defRPr/>
            </a:pPr>
            <a:fld id="{B7B041E0-997F-49DA-A17F-A88FB87D5166}" type="slidenum">
              <a:rPr lang="en-US" altLang="en-US"/>
              <a:pPr>
                <a:defRPr/>
              </a:pPr>
              <a:t>‹#›</a:t>
            </a:fld>
            <a:endParaRPr lang="en-US" altLang="en-US"/>
          </a:p>
        </p:txBody>
      </p:sp>
    </p:spTree>
    <p:extLst>
      <p:ext uri="{BB962C8B-B14F-4D97-AF65-F5344CB8AC3E}">
        <p14:creationId xmlns:p14="http://schemas.microsoft.com/office/powerpoint/2010/main" val="47206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B1BA067-F219-4694-8AAE-640C29AC9C80}"/>
              </a:ext>
            </a:extLst>
          </p:cNvPr>
          <p:cNvSpPr>
            <a:spLocks noGrp="1"/>
          </p:cNvSpPr>
          <p:nvPr>
            <p:ph type="ftr" sz="quarter" idx="10"/>
          </p:nvPr>
        </p:nvSpPr>
        <p:spPr>
          <a:xfrm>
            <a:off x="685800" y="6248400"/>
            <a:ext cx="2895600" cy="457200"/>
          </a:xfrm>
        </p:spPr>
        <p:txBody>
          <a:bodyPr/>
          <a:lstStyle>
            <a:lvl1pPr>
              <a:defRPr>
                <a:latin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AE264925-7B0F-4C39-9B0A-606B9CBF2783}"/>
              </a:ext>
            </a:extLst>
          </p:cNvPr>
          <p:cNvSpPr>
            <a:spLocks noGrp="1"/>
          </p:cNvSpPr>
          <p:nvPr>
            <p:ph type="sldNum" sz="quarter" idx="11"/>
          </p:nvPr>
        </p:nvSpPr>
        <p:spPr/>
        <p:txBody>
          <a:bodyPr/>
          <a:lstStyle>
            <a:lvl1pPr>
              <a:defRPr/>
            </a:lvl1pPr>
          </a:lstStyle>
          <a:p>
            <a:pPr>
              <a:defRPr/>
            </a:pPr>
            <a:fld id="{A4E0ED38-3484-464D-BFB3-E6B67E7376FC}" type="slidenum">
              <a:rPr lang="en-US" altLang="en-US"/>
              <a:pPr>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62957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B091D03-F5AA-449B-A857-4214C7765F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3561B97-011A-47EA-8552-D48ED399CF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1FB3667-ABC9-4F72-869E-E7E640B69375}"/>
              </a:ext>
            </a:extLst>
          </p:cNvPr>
          <p:cNvSpPr>
            <a:spLocks noGrp="1" noChangeArrowheads="1"/>
          </p:cNvSpPr>
          <p:nvPr>
            <p:ph type="sldNum" sz="quarter" idx="12"/>
          </p:nvPr>
        </p:nvSpPr>
        <p:spPr>
          <a:ln/>
        </p:spPr>
        <p:txBody>
          <a:bodyPr/>
          <a:lstStyle>
            <a:lvl1pPr>
              <a:defRPr/>
            </a:lvl1pPr>
          </a:lstStyle>
          <a:p>
            <a:pPr>
              <a:defRPr/>
            </a:pPr>
            <a:fld id="{16640FB4-1224-4C6F-B7F3-C3332703C51D}" type="slidenum">
              <a:rPr lang="en-US" altLang="en-US"/>
              <a:pPr>
                <a:defRPr/>
              </a:pPr>
              <a:t>‹#›</a:t>
            </a:fld>
            <a:endParaRPr lang="en-US" altLang="en-US"/>
          </a:p>
        </p:txBody>
      </p:sp>
    </p:spTree>
    <p:extLst>
      <p:ext uri="{BB962C8B-B14F-4D97-AF65-F5344CB8AC3E}">
        <p14:creationId xmlns:p14="http://schemas.microsoft.com/office/powerpoint/2010/main" val="1419667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614B273-9CCB-40DB-9501-F81A8BA14F2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F1ECB36-838F-46E0-BDA0-2C253C62C0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9F81176-025D-4599-948F-58978B7AC52F}"/>
              </a:ext>
            </a:extLst>
          </p:cNvPr>
          <p:cNvSpPr>
            <a:spLocks noGrp="1" noChangeArrowheads="1"/>
          </p:cNvSpPr>
          <p:nvPr>
            <p:ph type="sldNum" sz="quarter" idx="12"/>
          </p:nvPr>
        </p:nvSpPr>
        <p:spPr>
          <a:ln/>
        </p:spPr>
        <p:txBody>
          <a:bodyPr/>
          <a:lstStyle>
            <a:lvl1pPr>
              <a:defRPr/>
            </a:lvl1pPr>
          </a:lstStyle>
          <a:p>
            <a:pPr>
              <a:defRPr/>
            </a:pPr>
            <a:fld id="{EB191DB5-F973-41F2-8052-4332AEF1DC78}" type="slidenum">
              <a:rPr lang="en-US" altLang="en-US"/>
              <a:pPr>
                <a:defRPr/>
              </a:pPr>
              <a:t>‹#›</a:t>
            </a:fld>
            <a:endParaRPr lang="en-US" altLang="en-US"/>
          </a:p>
        </p:txBody>
      </p:sp>
    </p:spTree>
    <p:extLst>
      <p:ext uri="{BB962C8B-B14F-4D97-AF65-F5344CB8AC3E}">
        <p14:creationId xmlns:p14="http://schemas.microsoft.com/office/powerpoint/2010/main" val="3609404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D4F16EC-CCB9-4F85-987A-712E6D696CB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0AA0032-8E2C-47A5-B48F-2812FDAE24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F4F751-ED12-4215-9A33-B6532E0A797C}"/>
              </a:ext>
            </a:extLst>
          </p:cNvPr>
          <p:cNvSpPr>
            <a:spLocks noGrp="1" noChangeArrowheads="1"/>
          </p:cNvSpPr>
          <p:nvPr>
            <p:ph type="sldNum" sz="quarter" idx="12"/>
          </p:nvPr>
        </p:nvSpPr>
        <p:spPr>
          <a:ln/>
        </p:spPr>
        <p:txBody>
          <a:bodyPr/>
          <a:lstStyle>
            <a:lvl1pPr>
              <a:defRPr/>
            </a:lvl1pPr>
          </a:lstStyle>
          <a:p>
            <a:pPr>
              <a:defRPr/>
            </a:pPr>
            <a:fld id="{DBB2EE36-5B46-42AE-8F8D-9DE891A24338}" type="slidenum">
              <a:rPr lang="en-US" altLang="en-US"/>
              <a:pPr>
                <a:defRPr/>
              </a:pPr>
              <a:t>‹#›</a:t>
            </a:fld>
            <a:endParaRPr lang="en-US" altLang="en-US"/>
          </a:p>
        </p:txBody>
      </p:sp>
    </p:spTree>
    <p:extLst>
      <p:ext uri="{BB962C8B-B14F-4D97-AF65-F5344CB8AC3E}">
        <p14:creationId xmlns:p14="http://schemas.microsoft.com/office/powerpoint/2010/main" val="185917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CE47EA5-F801-4CE6-964F-54028633A1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71E380A-3DC9-4A4E-A5E8-E7F5700E5C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920674A-21BC-4BC8-B11A-712A096DF61E}"/>
              </a:ext>
            </a:extLst>
          </p:cNvPr>
          <p:cNvSpPr>
            <a:spLocks noGrp="1" noChangeArrowheads="1"/>
          </p:cNvSpPr>
          <p:nvPr>
            <p:ph type="sldNum" sz="quarter" idx="12"/>
          </p:nvPr>
        </p:nvSpPr>
        <p:spPr>
          <a:ln/>
        </p:spPr>
        <p:txBody>
          <a:bodyPr/>
          <a:lstStyle>
            <a:lvl1pPr>
              <a:defRPr/>
            </a:lvl1pPr>
          </a:lstStyle>
          <a:p>
            <a:pPr>
              <a:defRPr/>
            </a:pPr>
            <a:fld id="{83A5C415-3AD7-4697-9CC3-922B5EFEFCAB}" type="slidenum">
              <a:rPr lang="en-US" altLang="en-US"/>
              <a:pPr>
                <a:defRPr/>
              </a:pPr>
              <a:t>‹#›</a:t>
            </a:fld>
            <a:endParaRPr lang="en-US" altLang="en-US"/>
          </a:p>
        </p:txBody>
      </p:sp>
    </p:spTree>
    <p:extLst>
      <p:ext uri="{BB962C8B-B14F-4D97-AF65-F5344CB8AC3E}">
        <p14:creationId xmlns:p14="http://schemas.microsoft.com/office/powerpoint/2010/main" val="131547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42BD4FB-D398-42AA-B7B3-7FADBA88ABC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1E05649-AF02-4AA2-AAB3-E39F9C5F52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81D3C0F-8E0A-4047-B76B-DA3FF56D9647}"/>
              </a:ext>
            </a:extLst>
          </p:cNvPr>
          <p:cNvSpPr>
            <a:spLocks noGrp="1" noChangeArrowheads="1"/>
          </p:cNvSpPr>
          <p:nvPr>
            <p:ph type="sldNum" sz="quarter" idx="12"/>
          </p:nvPr>
        </p:nvSpPr>
        <p:spPr>
          <a:ln/>
        </p:spPr>
        <p:txBody>
          <a:bodyPr/>
          <a:lstStyle>
            <a:lvl1pPr>
              <a:defRPr/>
            </a:lvl1pPr>
          </a:lstStyle>
          <a:p>
            <a:pPr>
              <a:defRPr/>
            </a:pPr>
            <a:fld id="{CFBEA6D8-EFE9-4F62-B7D8-9DD14232CE25}" type="slidenum">
              <a:rPr lang="en-US" altLang="en-US"/>
              <a:pPr>
                <a:defRPr/>
              </a:pPr>
              <a:t>‹#›</a:t>
            </a:fld>
            <a:endParaRPr lang="en-US" altLang="en-US"/>
          </a:p>
        </p:txBody>
      </p:sp>
    </p:spTree>
    <p:extLst>
      <p:ext uri="{BB962C8B-B14F-4D97-AF65-F5344CB8AC3E}">
        <p14:creationId xmlns:p14="http://schemas.microsoft.com/office/powerpoint/2010/main" val="4174678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A4F1666-596B-46C4-93CE-6AFFFFA562D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37419C4-BF40-4D6C-BC5B-6B660B4609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B089483-1A65-4CB4-B4BF-CF7A15FA9FF0}"/>
              </a:ext>
            </a:extLst>
          </p:cNvPr>
          <p:cNvSpPr>
            <a:spLocks noGrp="1" noChangeArrowheads="1"/>
          </p:cNvSpPr>
          <p:nvPr>
            <p:ph type="sldNum" sz="quarter" idx="12"/>
          </p:nvPr>
        </p:nvSpPr>
        <p:spPr>
          <a:ln/>
        </p:spPr>
        <p:txBody>
          <a:bodyPr/>
          <a:lstStyle>
            <a:lvl1pPr>
              <a:defRPr/>
            </a:lvl1pPr>
          </a:lstStyle>
          <a:p>
            <a:pPr>
              <a:defRPr/>
            </a:pPr>
            <a:fld id="{973C17B3-E7A3-452A-ABBA-24FA311708F4}" type="slidenum">
              <a:rPr lang="en-US" altLang="en-US"/>
              <a:pPr>
                <a:defRPr/>
              </a:pPr>
              <a:t>‹#›</a:t>
            </a:fld>
            <a:endParaRPr lang="en-US" altLang="en-US"/>
          </a:p>
        </p:txBody>
      </p:sp>
    </p:spTree>
    <p:extLst>
      <p:ext uri="{BB962C8B-B14F-4D97-AF65-F5344CB8AC3E}">
        <p14:creationId xmlns:p14="http://schemas.microsoft.com/office/powerpoint/2010/main" val="3523629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76C18C7-2CA4-4550-BE28-34532DFFF8E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989EDF6-081F-48D0-93CF-0F32305D6DE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FAB6988-8F3E-4D16-AE9F-DB7539FDC437}"/>
              </a:ext>
            </a:extLst>
          </p:cNvPr>
          <p:cNvSpPr>
            <a:spLocks noGrp="1" noChangeArrowheads="1"/>
          </p:cNvSpPr>
          <p:nvPr>
            <p:ph type="sldNum" sz="quarter" idx="12"/>
          </p:nvPr>
        </p:nvSpPr>
        <p:spPr>
          <a:ln/>
        </p:spPr>
        <p:txBody>
          <a:bodyPr/>
          <a:lstStyle>
            <a:lvl1pPr>
              <a:defRPr/>
            </a:lvl1pPr>
          </a:lstStyle>
          <a:p>
            <a:pPr>
              <a:defRPr/>
            </a:pPr>
            <a:fld id="{ED137E4C-E5F4-406F-BCA2-6841DF0CC862}" type="slidenum">
              <a:rPr lang="en-US" altLang="en-US"/>
              <a:pPr>
                <a:defRPr/>
              </a:pPr>
              <a:t>‹#›</a:t>
            </a:fld>
            <a:endParaRPr lang="en-US" altLang="en-US"/>
          </a:p>
        </p:txBody>
      </p:sp>
    </p:spTree>
    <p:extLst>
      <p:ext uri="{BB962C8B-B14F-4D97-AF65-F5344CB8AC3E}">
        <p14:creationId xmlns:p14="http://schemas.microsoft.com/office/powerpoint/2010/main" val="42449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26D73D58-6563-46B5-9238-DAF5B266CE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14873CC-8A6F-4DFA-A8E9-DA378AA0E9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0E2A0D6-B652-433D-BA4A-587DCC218998}"/>
              </a:ext>
            </a:extLst>
          </p:cNvPr>
          <p:cNvSpPr>
            <a:spLocks noGrp="1" noChangeArrowheads="1"/>
          </p:cNvSpPr>
          <p:nvPr>
            <p:ph type="sldNum" sz="quarter" idx="12"/>
          </p:nvPr>
        </p:nvSpPr>
        <p:spPr>
          <a:ln/>
        </p:spPr>
        <p:txBody>
          <a:bodyPr/>
          <a:lstStyle>
            <a:lvl1pPr>
              <a:defRPr/>
            </a:lvl1pPr>
          </a:lstStyle>
          <a:p>
            <a:pPr>
              <a:defRPr/>
            </a:pPr>
            <a:fld id="{66A3EED1-90E6-4AD4-8527-9498E95DC258}" type="slidenum">
              <a:rPr lang="en-US" altLang="en-US"/>
              <a:pPr>
                <a:defRPr/>
              </a:pPr>
              <a:t>‹#›</a:t>
            </a:fld>
            <a:endParaRPr lang="en-US" altLang="en-US"/>
          </a:p>
        </p:txBody>
      </p:sp>
    </p:spTree>
    <p:extLst>
      <p:ext uri="{BB962C8B-B14F-4D97-AF65-F5344CB8AC3E}">
        <p14:creationId xmlns:p14="http://schemas.microsoft.com/office/powerpoint/2010/main" val="2909384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8C7C61D-54FC-42D9-8519-4C8CA2518BA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A47AF98-1B55-4C48-A5C9-AD13549014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A639517-865F-4DC3-A512-A244002C8C99}"/>
              </a:ext>
            </a:extLst>
          </p:cNvPr>
          <p:cNvSpPr>
            <a:spLocks noGrp="1" noChangeArrowheads="1"/>
          </p:cNvSpPr>
          <p:nvPr>
            <p:ph type="sldNum" sz="quarter" idx="12"/>
          </p:nvPr>
        </p:nvSpPr>
        <p:spPr>
          <a:ln/>
        </p:spPr>
        <p:txBody>
          <a:bodyPr/>
          <a:lstStyle>
            <a:lvl1pPr>
              <a:defRPr/>
            </a:lvl1pPr>
          </a:lstStyle>
          <a:p>
            <a:pPr>
              <a:defRPr/>
            </a:pPr>
            <a:fld id="{7AA0B0A6-4D9B-4160-BEC1-43828DC2E5E6}" type="slidenum">
              <a:rPr lang="en-US" altLang="en-US"/>
              <a:pPr>
                <a:defRPr/>
              </a:pPr>
              <a:t>‹#›</a:t>
            </a:fld>
            <a:endParaRPr lang="en-US" altLang="en-US"/>
          </a:p>
        </p:txBody>
      </p:sp>
    </p:spTree>
    <p:extLst>
      <p:ext uri="{BB962C8B-B14F-4D97-AF65-F5344CB8AC3E}">
        <p14:creationId xmlns:p14="http://schemas.microsoft.com/office/powerpoint/2010/main" val="1866579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7CA6DDA-FAD3-463E-B5FB-1F641698BE4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7788E2F-EACA-41EF-AF7F-F94AB748AD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054FAA1-5BA1-45CA-98A9-8A1A3D4256A3}"/>
              </a:ext>
            </a:extLst>
          </p:cNvPr>
          <p:cNvSpPr>
            <a:spLocks noGrp="1" noChangeArrowheads="1"/>
          </p:cNvSpPr>
          <p:nvPr>
            <p:ph type="sldNum" sz="quarter" idx="12"/>
          </p:nvPr>
        </p:nvSpPr>
        <p:spPr>
          <a:ln/>
        </p:spPr>
        <p:txBody>
          <a:bodyPr/>
          <a:lstStyle>
            <a:lvl1pPr>
              <a:defRPr/>
            </a:lvl1pPr>
          </a:lstStyle>
          <a:p>
            <a:pPr>
              <a:defRPr/>
            </a:pPr>
            <a:fld id="{94715DC3-63A4-484D-AAF1-57240C6AAE56}" type="slidenum">
              <a:rPr lang="en-US" altLang="en-US"/>
              <a:pPr>
                <a:defRPr/>
              </a:pPr>
              <a:t>‹#›</a:t>
            </a:fld>
            <a:endParaRPr lang="en-US" altLang="en-US"/>
          </a:p>
        </p:txBody>
      </p:sp>
    </p:spTree>
    <p:extLst>
      <p:ext uri="{BB962C8B-B14F-4D97-AF65-F5344CB8AC3E}">
        <p14:creationId xmlns:p14="http://schemas.microsoft.com/office/powerpoint/2010/main" val="95886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FF9F7E4-E0FA-4369-B78B-B347A9FCD9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04EEA7-0D9B-4E5D-B7B4-CAE2830103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5F1997E-FD6C-472F-945B-CA968C6D746C}"/>
              </a:ext>
            </a:extLst>
          </p:cNvPr>
          <p:cNvSpPr>
            <a:spLocks noGrp="1" noChangeArrowheads="1"/>
          </p:cNvSpPr>
          <p:nvPr>
            <p:ph type="sldNum" sz="quarter" idx="12"/>
          </p:nvPr>
        </p:nvSpPr>
        <p:spPr>
          <a:ln/>
        </p:spPr>
        <p:txBody>
          <a:bodyPr/>
          <a:lstStyle>
            <a:lvl1pPr>
              <a:defRPr/>
            </a:lvl1pPr>
          </a:lstStyle>
          <a:p>
            <a:pPr>
              <a:defRPr/>
            </a:pPr>
            <a:fld id="{0BA7966A-E19E-4B8B-99AA-E2E9EDFBA343}" type="slidenum">
              <a:rPr lang="en-US" altLang="en-US"/>
              <a:pPr>
                <a:defRPr/>
              </a:pPr>
              <a:t>‹#›</a:t>
            </a:fld>
            <a:endParaRPr lang="en-US" altLang="en-US"/>
          </a:p>
        </p:txBody>
      </p:sp>
    </p:spTree>
    <p:extLst>
      <p:ext uri="{BB962C8B-B14F-4D97-AF65-F5344CB8AC3E}">
        <p14:creationId xmlns:p14="http://schemas.microsoft.com/office/powerpoint/2010/main" val="3966575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644F14B-5022-450D-8F36-CEEF8B403E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34CEB20-A63D-4115-AAD3-1046E51A5E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C34768A-7379-4709-A117-F84F6854FA75}"/>
              </a:ext>
            </a:extLst>
          </p:cNvPr>
          <p:cNvSpPr>
            <a:spLocks noGrp="1" noChangeArrowheads="1"/>
          </p:cNvSpPr>
          <p:nvPr>
            <p:ph type="sldNum" sz="quarter" idx="12"/>
          </p:nvPr>
        </p:nvSpPr>
        <p:spPr>
          <a:ln/>
        </p:spPr>
        <p:txBody>
          <a:bodyPr/>
          <a:lstStyle>
            <a:lvl1pPr>
              <a:defRPr/>
            </a:lvl1pPr>
          </a:lstStyle>
          <a:p>
            <a:pPr>
              <a:defRPr/>
            </a:pPr>
            <a:fld id="{4DB9146A-81A2-49E9-84C7-15E8682E5EB0}" type="slidenum">
              <a:rPr lang="en-US" altLang="en-US"/>
              <a:pPr>
                <a:defRPr/>
              </a:pPr>
              <a:t>‹#›</a:t>
            </a:fld>
            <a:endParaRPr lang="en-US" altLang="en-US"/>
          </a:p>
        </p:txBody>
      </p:sp>
    </p:spTree>
    <p:extLst>
      <p:ext uri="{BB962C8B-B14F-4D97-AF65-F5344CB8AC3E}">
        <p14:creationId xmlns:p14="http://schemas.microsoft.com/office/powerpoint/2010/main" val="3520899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96C8CC8-035F-4CE8-BC1F-110E6261723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110987-0379-425A-9EF9-57EF8FDA40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DC95A88-3131-47C9-A6D2-D18938098E5A}"/>
              </a:ext>
            </a:extLst>
          </p:cNvPr>
          <p:cNvSpPr>
            <a:spLocks noGrp="1" noChangeArrowheads="1"/>
          </p:cNvSpPr>
          <p:nvPr>
            <p:ph type="sldNum" sz="quarter" idx="12"/>
          </p:nvPr>
        </p:nvSpPr>
        <p:spPr>
          <a:ln/>
        </p:spPr>
        <p:txBody>
          <a:bodyPr/>
          <a:lstStyle>
            <a:lvl1pPr>
              <a:defRPr/>
            </a:lvl1pPr>
          </a:lstStyle>
          <a:p>
            <a:pPr>
              <a:defRPr/>
            </a:pPr>
            <a:fld id="{006D3733-8EA0-453B-B1EB-34F3309ED1DB}" type="slidenum">
              <a:rPr lang="en-US" altLang="en-US"/>
              <a:pPr>
                <a:defRPr/>
              </a:pPr>
              <a:t>‹#›</a:t>
            </a:fld>
            <a:endParaRPr lang="en-US" altLang="en-US"/>
          </a:p>
        </p:txBody>
      </p:sp>
    </p:spTree>
    <p:extLst>
      <p:ext uri="{BB962C8B-B14F-4D97-AF65-F5344CB8AC3E}">
        <p14:creationId xmlns:p14="http://schemas.microsoft.com/office/powerpoint/2010/main" val="4073600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9D40BF6-DECB-4CC9-A119-84DAD068A64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97CC99A-2201-4A5C-80DF-17B20A25CE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E89A378-B5D3-4581-B3C8-6219A989445C}"/>
              </a:ext>
            </a:extLst>
          </p:cNvPr>
          <p:cNvSpPr>
            <a:spLocks noGrp="1" noChangeArrowheads="1"/>
          </p:cNvSpPr>
          <p:nvPr>
            <p:ph type="sldNum" sz="quarter" idx="12"/>
          </p:nvPr>
        </p:nvSpPr>
        <p:spPr>
          <a:ln/>
        </p:spPr>
        <p:txBody>
          <a:bodyPr/>
          <a:lstStyle>
            <a:lvl1pPr>
              <a:defRPr/>
            </a:lvl1pPr>
          </a:lstStyle>
          <a:p>
            <a:pPr>
              <a:defRPr/>
            </a:pPr>
            <a:fld id="{9A52610D-C8E0-49ED-9CB1-469EC053E44B}" type="slidenum">
              <a:rPr lang="en-US" altLang="en-US"/>
              <a:pPr>
                <a:defRPr/>
              </a:pPr>
              <a:t>‹#›</a:t>
            </a:fld>
            <a:endParaRPr lang="en-US" altLang="en-US"/>
          </a:p>
        </p:txBody>
      </p:sp>
    </p:spTree>
    <p:extLst>
      <p:ext uri="{BB962C8B-B14F-4D97-AF65-F5344CB8AC3E}">
        <p14:creationId xmlns:p14="http://schemas.microsoft.com/office/powerpoint/2010/main" val="9625641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3037A49-4747-4B2C-BDEC-DED78B228D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EDE2D15-8A60-4B4A-A7EC-311CD565C0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FD5F6E8-E18A-4449-8268-54A695ECB52D}"/>
              </a:ext>
            </a:extLst>
          </p:cNvPr>
          <p:cNvSpPr>
            <a:spLocks noGrp="1" noChangeArrowheads="1"/>
          </p:cNvSpPr>
          <p:nvPr>
            <p:ph type="sldNum" sz="quarter" idx="12"/>
          </p:nvPr>
        </p:nvSpPr>
        <p:spPr>
          <a:ln/>
        </p:spPr>
        <p:txBody>
          <a:bodyPr/>
          <a:lstStyle>
            <a:lvl1pPr>
              <a:defRPr/>
            </a:lvl1pPr>
          </a:lstStyle>
          <a:p>
            <a:pPr>
              <a:defRPr/>
            </a:pPr>
            <a:fld id="{BA959247-6E43-4684-B6D3-F05E83A33024}" type="slidenum">
              <a:rPr lang="en-US" altLang="en-US"/>
              <a:pPr>
                <a:defRPr/>
              </a:pPr>
              <a:t>‹#›</a:t>
            </a:fld>
            <a:endParaRPr lang="en-US" altLang="en-US"/>
          </a:p>
        </p:txBody>
      </p:sp>
    </p:spTree>
    <p:extLst>
      <p:ext uri="{BB962C8B-B14F-4D97-AF65-F5344CB8AC3E}">
        <p14:creationId xmlns:p14="http://schemas.microsoft.com/office/powerpoint/2010/main" val="190902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1A55978-718D-4A97-B642-D64A77FAA8D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A284556-4510-485D-89AC-406C603D0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138E864-C1CC-40E5-A1ED-5493BC4B592F}"/>
              </a:ext>
            </a:extLst>
          </p:cNvPr>
          <p:cNvSpPr>
            <a:spLocks noGrp="1" noChangeArrowheads="1"/>
          </p:cNvSpPr>
          <p:nvPr>
            <p:ph type="sldNum" sz="quarter" idx="12"/>
          </p:nvPr>
        </p:nvSpPr>
        <p:spPr>
          <a:ln/>
        </p:spPr>
        <p:txBody>
          <a:bodyPr/>
          <a:lstStyle>
            <a:lvl1pPr>
              <a:defRPr/>
            </a:lvl1pPr>
          </a:lstStyle>
          <a:p>
            <a:pPr>
              <a:defRPr/>
            </a:pPr>
            <a:fld id="{16EE61FF-69F7-4972-9E3A-FC69067EC468}" type="slidenum">
              <a:rPr lang="en-US" altLang="en-US"/>
              <a:pPr>
                <a:defRPr/>
              </a:pPr>
              <a:t>‹#›</a:t>
            </a:fld>
            <a:endParaRPr lang="en-US" altLang="en-US"/>
          </a:p>
        </p:txBody>
      </p:sp>
    </p:spTree>
    <p:extLst>
      <p:ext uri="{BB962C8B-B14F-4D97-AF65-F5344CB8AC3E}">
        <p14:creationId xmlns:p14="http://schemas.microsoft.com/office/powerpoint/2010/main" val="1776757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F60C4A4-5D42-4A6A-8D82-F6265008168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FA7A3F9-C36C-4BCC-A85B-2F9027BBD5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84650CE-9579-48CC-8C49-51E698E0CAD5}"/>
              </a:ext>
            </a:extLst>
          </p:cNvPr>
          <p:cNvSpPr>
            <a:spLocks noGrp="1" noChangeArrowheads="1"/>
          </p:cNvSpPr>
          <p:nvPr>
            <p:ph type="sldNum" sz="quarter" idx="12"/>
          </p:nvPr>
        </p:nvSpPr>
        <p:spPr>
          <a:ln/>
        </p:spPr>
        <p:txBody>
          <a:bodyPr/>
          <a:lstStyle>
            <a:lvl1pPr>
              <a:defRPr/>
            </a:lvl1pPr>
          </a:lstStyle>
          <a:p>
            <a:pPr>
              <a:defRPr/>
            </a:pPr>
            <a:fld id="{96B441BF-1860-46D4-8E15-F01616E248FD}" type="slidenum">
              <a:rPr lang="en-US" altLang="en-US"/>
              <a:pPr>
                <a:defRPr/>
              </a:pPr>
              <a:t>‹#›</a:t>
            </a:fld>
            <a:endParaRPr lang="en-US" altLang="en-US"/>
          </a:p>
        </p:txBody>
      </p:sp>
    </p:spTree>
    <p:extLst>
      <p:ext uri="{BB962C8B-B14F-4D97-AF65-F5344CB8AC3E}">
        <p14:creationId xmlns:p14="http://schemas.microsoft.com/office/powerpoint/2010/main" val="3946528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DDAEFA2-45E0-4762-A1D3-271906AA15A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AE8BE4A-BE3B-4E94-A3EC-28AAF0F4B4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4D7C349-9434-4305-BA11-187A5736BFC3}"/>
              </a:ext>
            </a:extLst>
          </p:cNvPr>
          <p:cNvSpPr>
            <a:spLocks noGrp="1" noChangeArrowheads="1"/>
          </p:cNvSpPr>
          <p:nvPr>
            <p:ph type="sldNum" sz="quarter" idx="12"/>
          </p:nvPr>
        </p:nvSpPr>
        <p:spPr>
          <a:ln/>
        </p:spPr>
        <p:txBody>
          <a:bodyPr/>
          <a:lstStyle>
            <a:lvl1pPr>
              <a:defRPr/>
            </a:lvl1pPr>
          </a:lstStyle>
          <a:p>
            <a:pPr>
              <a:defRPr/>
            </a:pPr>
            <a:fld id="{F585A633-09F8-438C-8B84-95B9E34BB9F9}" type="slidenum">
              <a:rPr lang="en-US" altLang="en-US"/>
              <a:pPr>
                <a:defRPr/>
              </a:pPr>
              <a:t>‹#›</a:t>
            </a:fld>
            <a:endParaRPr lang="en-US" altLang="en-US"/>
          </a:p>
        </p:txBody>
      </p:sp>
    </p:spTree>
    <p:extLst>
      <p:ext uri="{BB962C8B-B14F-4D97-AF65-F5344CB8AC3E}">
        <p14:creationId xmlns:p14="http://schemas.microsoft.com/office/powerpoint/2010/main" val="416632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E89F018-7283-4B25-904A-B3E10B9775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2DCEE79-7014-4F0A-97BA-96837E77C2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D369488-1FDF-42C0-96F8-87AB24905D9C}"/>
              </a:ext>
            </a:extLst>
          </p:cNvPr>
          <p:cNvSpPr>
            <a:spLocks noGrp="1" noChangeArrowheads="1"/>
          </p:cNvSpPr>
          <p:nvPr>
            <p:ph type="sldNum" sz="quarter" idx="12"/>
          </p:nvPr>
        </p:nvSpPr>
        <p:spPr>
          <a:ln/>
        </p:spPr>
        <p:txBody>
          <a:bodyPr/>
          <a:lstStyle>
            <a:lvl1pPr>
              <a:defRPr/>
            </a:lvl1pPr>
          </a:lstStyle>
          <a:p>
            <a:pPr>
              <a:defRPr/>
            </a:pPr>
            <a:fld id="{6CB25C70-27F5-4580-A588-A43DF34A8265}" type="slidenum">
              <a:rPr lang="en-US" altLang="en-US"/>
              <a:pPr>
                <a:defRPr/>
              </a:pPr>
              <a:t>‹#›</a:t>
            </a:fld>
            <a:endParaRPr lang="en-US" altLang="en-US"/>
          </a:p>
        </p:txBody>
      </p:sp>
    </p:spTree>
    <p:extLst>
      <p:ext uri="{BB962C8B-B14F-4D97-AF65-F5344CB8AC3E}">
        <p14:creationId xmlns:p14="http://schemas.microsoft.com/office/powerpoint/2010/main" val="1911957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2B91441-137D-4E3F-BA86-8FB3F42A69B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D1D3A85-2DAF-41D9-8205-B772C44430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47A62F0-521E-4626-A1CB-AA701AE7F0A9}"/>
              </a:ext>
            </a:extLst>
          </p:cNvPr>
          <p:cNvSpPr>
            <a:spLocks noGrp="1" noChangeArrowheads="1"/>
          </p:cNvSpPr>
          <p:nvPr>
            <p:ph type="sldNum" sz="quarter" idx="12"/>
          </p:nvPr>
        </p:nvSpPr>
        <p:spPr>
          <a:ln/>
        </p:spPr>
        <p:txBody>
          <a:bodyPr/>
          <a:lstStyle>
            <a:lvl1pPr>
              <a:defRPr/>
            </a:lvl1pPr>
          </a:lstStyle>
          <a:p>
            <a:pPr>
              <a:defRPr/>
            </a:pPr>
            <a:fld id="{89356033-686A-43CD-B4B1-E8CD5F40CA16}" type="slidenum">
              <a:rPr lang="en-US" altLang="en-US"/>
              <a:pPr>
                <a:defRPr/>
              </a:pPr>
              <a:t>‹#›</a:t>
            </a:fld>
            <a:endParaRPr lang="en-US" altLang="en-US"/>
          </a:p>
        </p:txBody>
      </p:sp>
    </p:spTree>
    <p:extLst>
      <p:ext uri="{BB962C8B-B14F-4D97-AF65-F5344CB8AC3E}">
        <p14:creationId xmlns:p14="http://schemas.microsoft.com/office/powerpoint/2010/main" val="3611636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02A1A57-4758-4D3B-A09A-A5F66E8FD29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4B291FD-468F-4E36-AF21-CB60FA34CD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F049DF8-B5A0-4F20-AF49-9AD688AB952B}"/>
              </a:ext>
            </a:extLst>
          </p:cNvPr>
          <p:cNvSpPr>
            <a:spLocks noGrp="1" noChangeArrowheads="1"/>
          </p:cNvSpPr>
          <p:nvPr>
            <p:ph type="sldNum" sz="quarter" idx="12"/>
          </p:nvPr>
        </p:nvSpPr>
        <p:spPr>
          <a:ln/>
        </p:spPr>
        <p:txBody>
          <a:bodyPr/>
          <a:lstStyle>
            <a:lvl1pPr>
              <a:defRPr/>
            </a:lvl1pPr>
          </a:lstStyle>
          <a:p>
            <a:pPr>
              <a:defRPr/>
            </a:pPr>
            <a:fld id="{D783216C-3295-4969-94DE-F53D881B8536}" type="slidenum">
              <a:rPr lang="en-US" altLang="en-US"/>
              <a:pPr>
                <a:defRPr/>
              </a:pPr>
              <a:t>‹#›</a:t>
            </a:fld>
            <a:endParaRPr lang="en-US" altLang="en-US"/>
          </a:p>
        </p:txBody>
      </p:sp>
    </p:spTree>
    <p:extLst>
      <p:ext uri="{BB962C8B-B14F-4D97-AF65-F5344CB8AC3E}">
        <p14:creationId xmlns:p14="http://schemas.microsoft.com/office/powerpoint/2010/main" val="21459699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42E3354-2031-424A-8AB9-88152252AAC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9885C3B-F693-4B5C-82C6-A3998D3FA1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AB2649-75D2-4E64-8561-A946FD1874EA}"/>
              </a:ext>
            </a:extLst>
          </p:cNvPr>
          <p:cNvSpPr>
            <a:spLocks noGrp="1" noChangeArrowheads="1"/>
          </p:cNvSpPr>
          <p:nvPr>
            <p:ph type="sldNum" sz="quarter" idx="12"/>
          </p:nvPr>
        </p:nvSpPr>
        <p:spPr>
          <a:ln/>
        </p:spPr>
        <p:txBody>
          <a:bodyPr/>
          <a:lstStyle>
            <a:lvl1pPr>
              <a:defRPr/>
            </a:lvl1pPr>
          </a:lstStyle>
          <a:p>
            <a:pPr>
              <a:defRPr/>
            </a:pPr>
            <a:fld id="{6541B1EA-AC1E-4A6B-B59F-B7C3ED0F6CAF}" type="slidenum">
              <a:rPr lang="en-US" altLang="en-US"/>
              <a:pPr>
                <a:defRPr/>
              </a:pPr>
              <a:t>‹#›</a:t>
            </a:fld>
            <a:endParaRPr lang="en-US" altLang="en-US"/>
          </a:p>
        </p:txBody>
      </p:sp>
    </p:spTree>
    <p:extLst>
      <p:ext uri="{BB962C8B-B14F-4D97-AF65-F5344CB8AC3E}">
        <p14:creationId xmlns:p14="http://schemas.microsoft.com/office/powerpoint/2010/main" val="8597281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0F0DC66-AA05-4039-8B29-CAE36501CB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CBF883F-E436-42BA-B861-E26D1C37E7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84F097E-57F9-4594-BE1A-C2D479B1D19D}"/>
              </a:ext>
            </a:extLst>
          </p:cNvPr>
          <p:cNvSpPr>
            <a:spLocks noGrp="1" noChangeArrowheads="1"/>
          </p:cNvSpPr>
          <p:nvPr>
            <p:ph type="sldNum" sz="quarter" idx="12"/>
          </p:nvPr>
        </p:nvSpPr>
        <p:spPr>
          <a:ln/>
        </p:spPr>
        <p:txBody>
          <a:bodyPr/>
          <a:lstStyle>
            <a:lvl1pPr>
              <a:defRPr/>
            </a:lvl1pPr>
          </a:lstStyle>
          <a:p>
            <a:pPr>
              <a:defRPr/>
            </a:pPr>
            <a:fld id="{D42FF00F-12F3-48C6-AE61-5094B59700E0}" type="slidenum">
              <a:rPr lang="en-US" altLang="en-US"/>
              <a:pPr>
                <a:defRPr/>
              </a:pPr>
              <a:t>‹#›</a:t>
            </a:fld>
            <a:endParaRPr lang="en-US" altLang="en-US"/>
          </a:p>
        </p:txBody>
      </p:sp>
    </p:spTree>
    <p:extLst>
      <p:ext uri="{BB962C8B-B14F-4D97-AF65-F5344CB8AC3E}">
        <p14:creationId xmlns:p14="http://schemas.microsoft.com/office/powerpoint/2010/main" val="2458153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8CF3E6A-D0EE-429C-9A62-5ED9895438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11E9CDE-58DF-4725-BB24-B0CC658906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FF07D03-FE96-40A4-9EB2-B69D01CD4E1C}"/>
              </a:ext>
            </a:extLst>
          </p:cNvPr>
          <p:cNvSpPr>
            <a:spLocks noGrp="1" noChangeArrowheads="1"/>
          </p:cNvSpPr>
          <p:nvPr>
            <p:ph type="sldNum" sz="quarter" idx="12"/>
          </p:nvPr>
        </p:nvSpPr>
        <p:spPr>
          <a:ln/>
        </p:spPr>
        <p:txBody>
          <a:bodyPr/>
          <a:lstStyle>
            <a:lvl1pPr>
              <a:defRPr/>
            </a:lvl1pPr>
          </a:lstStyle>
          <a:p>
            <a:pPr>
              <a:defRPr/>
            </a:pPr>
            <a:fld id="{E55EF312-9415-406A-BD5C-923579F46B07}" type="slidenum">
              <a:rPr lang="en-US" altLang="en-US"/>
              <a:pPr>
                <a:defRPr/>
              </a:pPr>
              <a:t>‹#›</a:t>
            </a:fld>
            <a:endParaRPr lang="en-US" altLang="en-US"/>
          </a:p>
        </p:txBody>
      </p:sp>
    </p:spTree>
    <p:extLst>
      <p:ext uri="{BB962C8B-B14F-4D97-AF65-F5344CB8AC3E}">
        <p14:creationId xmlns:p14="http://schemas.microsoft.com/office/powerpoint/2010/main" val="287435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AAFFAEF-AEE3-4487-8C97-E6C673EAA56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3C113D9-DFA6-42AC-96A3-596D591118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DC0A7C-9AF7-4843-9920-6B51CA6CB256}"/>
              </a:ext>
            </a:extLst>
          </p:cNvPr>
          <p:cNvSpPr>
            <a:spLocks noGrp="1" noChangeArrowheads="1"/>
          </p:cNvSpPr>
          <p:nvPr>
            <p:ph type="sldNum" sz="quarter" idx="12"/>
          </p:nvPr>
        </p:nvSpPr>
        <p:spPr>
          <a:ln/>
        </p:spPr>
        <p:txBody>
          <a:bodyPr/>
          <a:lstStyle>
            <a:lvl1pPr>
              <a:defRPr/>
            </a:lvl1pPr>
          </a:lstStyle>
          <a:p>
            <a:pPr>
              <a:defRPr/>
            </a:pPr>
            <a:fld id="{2130462D-A5BB-46A9-A909-FAB004922772}" type="slidenum">
              <a:rPr lang="en-US" altLang="en-US"/>
              <a:pPr>
                <a:defRPr/>
              </a:pPr>
              <a:t>‹#›</a:t>
            </a:fld>
            <a:endParaRPr lang="en-US" altLang="en-US"/>
          </a:p>
        </p:txBody>
      </p:sp>
    </p:spTree>
    <p:extLst>
      <p:ext uri="{BB962C8B-B14F-4D97-AF65-F5344CB8AC3E}">
        <p14:creationId xmlns:p14="http://schemas.microsoft.com/office/powerpoint/2010/main" val="74570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E62CCFA-7C53-41A9-AEAF-E88CD684B09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9E90FF2-F58E-464B-84CB-883DDEE158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279A838-AD84-4561-A19F-CF59E03CD5FA}"/>
              </a:ext>
            </a:extLst>
          </p:cNvPr>
          <p:cNvSpPr>
            <a:spLocks noGrp="1" noChangeArrowheads="1"/>
          </p:cNvSpPr>
          <p:nvPr>
            <p:ph type="sldNum" sz="quarter" idx="12"/>
          </p:nvPr>
        </p:nvSpPr>
        <p:spPr>
          <a:ln/>
        </p:spPr>
        <p:txBody>
          <a:bodyPr/>
          <a:lstStyle>
            <a:lvl1pPr>
              <a:defRPr/>
            </a:lvl1pPr>
          </a:lstStyle>
          <a:p>
            <a:pPr>
              <a:defRPr/>
            </a:pPr>
            <a:fld id="{085BDFF6-DAC3-4C18-966D-02E287402B8D}" type="slidenum">
              <a:rPr lang="en-US" altLang="en-US"/>
              <a:pPr>
                <a:defRPr/>
              </a:pPr>
              <a:t>‹#›</a:t>
            </a:fld>
            <a:endParaRPr lang="en-US" altLang="en-US"/>
          </a:p>
        </p:txBody>
      </p:sp>
    </p:spTree>
    <p:extLst>
      <p:ext uri="{BB962C8B-B14F-4D97-AF65-F5344CB8AC3E}">
        <p14:creationId xmlns:p14="http://schemas.microsoft.com/office/powerpoint/2010/main" val="327979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B9C5513-954F-4866-8D08-A810BE93FD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3C8FF14-E69B-4C37-84FD-F82E33BACA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617032C-C776-410F-BE16-860F2DBAAFAB}"/>
              </a:ext>
            </a:extLst>
          </p:cNvPr>
          <p:cNvSpPr>
            <a:spLocks noGrp="1" noChangeArrowheads="1"/>
          </p:cNvSpPr>
          <p:nvPr>
            <p:ph type="sldNum" sz="quarter" idx="12"/>
          </p:nvPr>
        </p:nvSpPr>
        <p:spPr>
          <a:ln/>
        </p:spPr>
        <p:txBody>
          <a:bodyPr/>
          <a:lstStyle>
            <a:lvl1pPr>
              <a:defRPr/>
            </a:lvl1pPr>
          </a:lstStyle>
          <a:p>
            <a:pPr>
              <a:defRPr/>
            </a:pPr>
            <a:fld id="{AFDD2819-524B-451C-B271-2865FD13E97C}" type="slidenum">
              <a:rPr lang="en-US" altLang="en-US"/>
              <a:pPr>
                <a:defRPr/>
              </a:pPr>
              <a:t>‹#›</a:t>
            </a:fld>
            <a:endParaRPr lang="en-US" altLang="en-US"/>
          </a:p>
        </p:txBody>
      </p:sp>
    </p:spTree>
    <p:extLst>
      <p:ext uri="{BB962C8B-B14F-4D97-AF65-F5344CB8AC3E}">
        <p14:creationId xmlns:p14="http://schemas.microsoft.com/office/powerpoint/2010/main" val="246071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783210E-3821-4980-B6DE-824C7055A2D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2BC1C6C-0DBF-44B2-AC2A-4D31F9506B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D04C040-B351-48FD-8326-5475C7BFCAFE}"/>
              </a:ext>
            </a:extLst>
          </p:cNvPr>
          <p:cNvSpPr>
            <a:spLocks noGrp="1" noChangeArrowheads="1"/>
          </p:cNvSpPr>
          <p:nvPr>
            <p:ph type="sldNum" sz="quarter" idx="12"/>
          </p:nvPr>
        </p:nvSpPr>
        <p:spPr>
          <a:ln/>
        </p:spPr>
        <p:txBody>
          <a:bodyPr/>
          <a:lstStyle>
            <a:lvl1pPr>
              <a:defRPr/>
            </a:lvl1pPr>
          </a:lstStyle>
          <a:p>
            <a:pPr>
              <a:defRPr/>
            </a:pPr>
            <a:fld id="{C5080C72-E97D-40A2-9172-8BE376F2C64E}" type="slidenum">
              <a:rPr lang="en-US" altLang="en-US"/>
              <a:pPr>
                <a:defRPr/>
              </a:pPr>
              <a:t>‹#›</a:t>
            </a:fld>
            <a:endParaRPr lang="en-US" altLang="en-US"/>
          </a:p>
        </p:txBody>
      </p:sp>
    </p:spTree>
    <p:extLst>
      <p:ext uri="{BB962C8B-B14F-4D97-AF65-F5344CB8AC3E}">
        <p14:creationId xmlns:p14="http://schemas.microsoft.com/office/powerpoint/2010/main" val="157202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3416FBE-FC65-4E8E-8219-5387EC67FD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7E3EEB4-4DDE-4CF3-820B-428E8AE6B7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F07A67-CB9D-48B6-9D4B-FFAAA3D53AFB}"/>
              </a:ext>
            </a:extLst>
          </p:cNvPr>
          <p:cNvSpPr>
            <a:spLocks noGrp="1" noChangeArrowheads="1"/>
          </p:cNvSpPr>
          <p:nvPr>
            <p:ph type="sldNum" sz="quarter" idx="12"/>
          </p:nvPr>
        </p:nvSpPr>
        <p:spPr>
          <a:ln/>
        </p:spPr>
        <p:txBody>
          <a:bodyPr/>
          <a:lstStyle>
            <a:lvl1pPr>
              <a:defRPr/>
            </a:lvl1pPr>
          </a:lstStyle>
          <a:p>
            <a:pPr>
              <a:defRPr/>
            </a:pPr>
            <a:fld id="{E075DA07-909F-4BFF-AAF4-C189934BE974}" type="slidenum">
              <a:rPr lang="en-US" altLang="en-US"/>
              <a:pPr>
                <a:defRPr/>
              </a:pPr>
              <a:t>‹#›</a:t>
            </a:fld>
            <a:endParaRPr lang="en-US" altLang="en-US"/>
          </a:p>
        </p:txBody>
      </p:sp>
    </p:spTree>
    <p:extLst>
      <p:ext uri="{BB962C8B-B14F-4D97-AF65-F5344CB8AC3E}">
        <p14:creationId xmlns:p14="http://schemas.microsoft.com/office/powerpoint/2010/main" val="255229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91BF6B0-F561-465F-845D-F4D4C84356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4800320-CDAE-4901-AE3E-FFAE960302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AABE18A-3DA6-4EDA-BA2B-3815626FFFBD}"/>
              </a:ext>
            </a:extLst>
          </p:cNvPr>
          <p:cNvSpPr>
            <a:spLocks noGrp="1" noChangeArrowheads="1"/>
          </p:cNvSpPr>
          <p:nvPr>
            <p:ph type="sldNum" sz="quarter" idx="12"/>
          </p:nvPr>
        </p:nvSpPr>
        <p:spPr>
          <a:ln/>
        </p:spPr>
        <p:txBody>
          <a:bodyPr/>
          <a:lstStyle>
            <a:lvl1pPr>
              <a:defRPr/>
            </a:lvl1pPr>
          </a:lstStyle>
          <a:p>
            <a:pPr>
              <a:defRPr/>
            </a:pPr>
            <a:fld id="{7A08CA14-087D-4AFA-AA6C-98851F89F1F2}" type="slidenum">
              <a:rPr lang="en-US" altLang="en-US"/>
              <a:pPr>
                <a:defRPr/>
              </a:pPr>
              <a:t>‹#›</a:t>
            </a:fld>
            <a:endParaRPr lang="en-US" altLang="en-US"/>
          </a:p>
        </p:txBody>
      </p:sp>
    </p:spTree>
    <p:extLst>
      <p:ext uri="{BB962C8B-B14F-4D97-AF65-F5344CB8AC3E}">
        <p14:creationId xmlns:p14="http://schemas.microsoft.com/office/powerpoint/2010/main" val="345117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570D25A-DC5E-4F8A-8700-A1D65CA1C5F6}"/>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0AF1D2D-D908-4FCE-B04B-45F977264E6E}"/>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Rectangle 4">
            <a:extLst>
              <a:ext uri="{FF2B5EF4-FFF2-40B4-BE49-F238E27FC236}">
                <a16:creationId xmlns:a16="http://schemas.microsoft.com/office/drawing/2014/main" id="{C272CA44-5876-4FF3-A7C8-A90A8EF22F6D}"/>
              </a:ext>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a:extLst>
              <a:ext uri="{FF2B5EF4-FFF2-40B4-BE49-F238E27FC236}">
                <a16:creationId xmlns:a16="http://schemas.microsoft.com/office/drawing/2014/main" id="{CC686DCC-8E37-4D71-9CB3-1B132C52096C}"/>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endParaRPr lang="en-US"/>
          </a:p>
        </p:txBody>
      </p:sp>
      <p:sp>
        <p:nvSpPr>
          <p:cNvPr id="8" name="Rectangle 6">
            <a:extLst>
              <a:ext uri="{FF2B5EF4-FFF2-40B4-BE49-F238E27FC236}">
                <a16:creationId xmlns:a16="http://schemas.microsoft.com/office/drawing/2014/main" id="{264F4180-8CAE-44DF-A5CE-EE7072C5F332}"/>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latin typeface="Times New Roman" panose="02020603050405020304" pitchFamily="18" charset="0"/>
              </a:defRPr>
            </a:lvl1pPr>
          </a:lstStyle>
          <a:p>
            <a:pPr>
              <a:defRPr/>
            </a:pPr>
            <a:fld id="{B76852BF-FE29-41BA-8492-281F774AEB1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52" r:id="rId12"/>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0B9A7FE-F61E-41AB-A737-830AB4728C60}"/>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1994C16A-6B09-4550-A0F8-58D69A6B9310}"/>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Rectangle 4">
            <a:extLst>
              <a:ext uri="{FF2B5EF4-FFF2-40B4-BE49-F238E27FC236}">
                <a16:creationId xmlns:a16="http://schemas.microsoft.com/office/drawing/2014/main" id="{C69B8982-98C6-4E84-9627-8451C26A9771}"/>
              </a:ext>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a:extLst>
              <a:ext uri="{FF2B5EF4-FFF2-40B4-BE49-F238E27FC236}">
                <a16:creationId xmlns:a16="http://schemas.microsoft.com/office/drawing/2014/main" id="{8938B5ED-DC5B-4E16-91E9-1ACEDFF8AC00}"/>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endParaRPr lang="en-US"/>
          </a:p>
        </p:txBody>
      </p:sp>
      <p:sp>
        <p:nvSpPr>
          <p:cNvPr id="8" name="Rectangle 6">
            <a:extLst>
              <a:ext uri="{FF2B5EF4-FFF2-40B4-BE49-F238E27FC236}">
                <a16:creationId xmlns:a16="http://schemas.microsoft.com/office/drawing/2014/main" id="{70D44C27-693C-4450-92B7-07C505B58742}"/>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latin typeface="Times New Roman" panose="02020603050405020304" pitchFamily="18" charset="0"/>
              </a:defRPr>
            </a:lvl1pPr>
          </a:lstStyle>
          <a:p>
            <a:pPr>
              <a:defRPr/>
            </a:pPr>
            <a:fld id="{5AB9A30D-DD94-4EBA-A875-43C5DFC32E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30" r:id="rId1"/>
    <p:sldLayoutId id="2147484831" r:id="rId2"/>
    <p:sldLayoutId id="2147484832" r:id="rId3"/>
    <p:sldLayoutId id="2147484833" r:id="rId4"/>
    <p:sldLayoutId id="2147484834" r:id="rId5"/>
    <p:sldLayoutId id="2147484835" r:id="rId6"/>
    <p:sldLayoutId id="2147484836" r:id="rId7"/>
    <p:sldLayoutId id="2147484837" r:id="rId8"/>
    <p:sldLayoutId id="2147484838" r:id="rId9"/>
    <p:sldLayoutId id="2147484839" r:id="rId10"/>
    <p:sldLayoutId id="2147484840" r:id="rId11"/>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039A269-9710-4569-9AB7-B7FBCE975440}"/>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a:extLst>
              <a:ext uri="{FF2B5EF4-FFF2-40B4-BE49-F238E27FC236}">
                <a16:creationId xmlns:a16="http://schemas.microsoft.com/office/drawing/2014/main" id="{1ABDD999-6213-4C15-A5E1-DF24656AA6BC}"/>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Rectangle 4">
            <a:extLst>
              <a:ext uri="{FF2B5EF4-FFF2-40B4-BE49-F238E27FC236}">
                <a16:creationId xmlns:a16="http://schemas.microsoft.com/office/drawing/2014/main" id="{C59A998B-5CC5-4DCD-BD89-7723C4A06986}"/>
              </a:ext>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a:extLst>
              <a:ext uri="{FF2B5EF4-FFF2-40B4-BE49-F238E27FC236}">
                <a16:creationId xmlns:a16="http://schemas.microsoft.com/office/drawing/2014/main" id="{C833733B-5F90-4F1C-BFEA-50AE40760038}"/>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endParaRPr lang="en-US"/>
          </a:p>
        </p:txBody>
      </p:sp>
      <p:sp>
        <p:nvSpPr>
          <p:cNvPr id="8" name="Rectangle 6">
            <a:extLst>
              <a:ext uri="{FF2B5EF4-FFF2-40B4-BE49-F238E27FC236}">
                <a16:creationId xmlns:a16="http://schemas.microsoft.com/office/drawing/2014/main" id="{15F0FFD6-BAC8-4157-9DEB-B7553424739C}"/>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latin typeface="Times New Roman" panose="02020603050405020304" pitchFamily="18" charset="0"/>
              </a:defRPr>
            </a:lvl1pPr>
          </a:lstStyle>
          <a:p>
            <a:pPr>
              <a:defRPr/>
            </a:pPr>
            <a:fld id="{59834C09-E33D-427F-AB5A-CDFDEDB2D5E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2FAFB9F0-ADC2-4265-B0FA-416B5BB76454}"/>
              </a:ext>
            </a:extLst>
          </p:cNvPr>
          <p:cNvSpPr>
            <a:spLocks noGrp="1" noChangeArrowheads="1"/>
          </p:cNvSpPr>
          <p:nvPr>
            <p:ph type="ctrTitle"/>
          </p:nvPr>
        </p:nvSpPr>
        <p:spPr>
          <a:xfrm>
            <a:off x="609600" y="1447800"/>
            <a:ext cx="8001000" cy="2209800"/>
          </a:xfrm>
        </p:spPr>
        <p:txBody>
          <a:bodyPr/>
          <a:lstStyle/>
          <a:p>
            <a:pPr eaLnBrk="1" hangingPunct="1"/>
            <a:r>
              <a:rPr lang="en-US" altLang="en-US" b="1"/>
              <a:t>Database Design &amp; Programming</a:t>
            </a:r>
          </a:p>
        </p:txBody>
      </p:sp>
      <p:sp>
        <p:nvSpPr>
          <p:cNvPr id="6147" name="Rectangle 1027">
            <a:extLst>
              <a:ext uri="{FF2B5EF4-FFF2-40B4-BE49-F238E27FC236}">
                <a16:creationId xmlns:a16="http://schemas.microsoft.com/office/drawing/2014/main" id="{2B7E18C0-8834-43D7-8145-573B2E65DE0F}"/>
              </a:ext>
            </a:extLst>
          </p:cNvPr>
          <p:cNvSpPr>
            <a:spLocks noGrp="1" noChangeArrowheads="1"/>
          </p:cNvSpPr>
          <p:nvPr>
            <p:ph type="subTitle" idx="1"/>
          </p:nvPr>
        </p:nvSpPr>
        <p:spPr>
          <a:xfrm>
            <a:off x="685800" y="3048000"/>
            <a:ext cx="8077200" cy="1447800"/>
          </a:xfrm>
        </p:spPr>
        <p:txBody>
          <a:bodyPr/>
          <a:lstStyle/>
          <a:p>
            <a:pPr eaLnBrk="1" hangingPunct="1">
              <a:lnSpc>
                <a:spcPct val="90000"/>
              </a:lnSpc>
            </a:pPr>
            <a:r>
              <a:rPr lang="en-US" altLang="en-US" sz="3400" i="1"/>
              <a:t>SQL Single-Row Functions</a:t>
            </a:r>
          </a:p>
          <a:p>
            <a:pPr eaLnBrk="1" hangingPunct="1">
              <a:lnSpc>
                <a:spcPct val="90000"/>
              </a:lnSpc>
            </a:pPr>
            <a:r>
              <a:rPr lang="en-US" altLang="en-US" sz="3400" i="1"/>
              <a:t>Chapter 10</a:t>
            </a:r>
          </a:p>
        </p:txBody>
      </p:sp>
      <p:pic>
        <p:nvPicPr>
          <p:cNvPr id="6148" name="Picture 3" descr="Cengage_1.jpg">
            <a:extLst>
              <a:ext uri="{FF2B5EF4-FFF2-40B4-BE49-F238E27FC236}">
                <a16:creationId xmlns:a16="http://schemas.microsoft.com/office/drawing/2014/main" id="{897F3A6A-0317-49AE-88BD-E853190856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6671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0EC4373-BEDA-414C-B08D-BCF8FD324D73}"/>
              </a:ext>
            </a:extLst>
          </p:cNvPr>
          <p:cNvSpPr>
            <a:spLocks noGrp="1" noChangeArrowheads="1"/>
          </p:cNvSpPr>
          <p:nvPr>
            <p:ph type="title"/>
          </p:nvPr>
        </p:nvSpPr>
        <p:spPr/>
        <p:txBody>
          <a:bodyPr/>
          <a:lstStyle/>
          <a:p>
            <a:r>
              <a:rPr lang="en-US" altLang="en-US"/>
              <a:t>Character Manipulation Functions</a:t>
            </a:r>
          </a:p>
        </p:txBody>
      </p:sp>
      <p:sp>
        <p:nvSpPr>
          <p:cNvPr id="24579" name="Rectangle 3">
            <a:extLst>
              <a:ext uri="{FF2B5EF4-FFF2-40B4-BE49-F238E27FC236}">
                <a16:creationId xmlns:a16="http://schemas.microsoft.com/office/drawing/2014/main" id="{3DA36F15-FEAF-4167-A4A6-339DAC08119B}"/>
              </a:ext>
            </a:extLst>
          </p:cNvPr>
          <p:cNvSpPr>
            <a:spLocks noGrp="1" noChangeArrowheads="1"/>
          </p:cNvSpPr>
          <p:nvPr>
            <p:ph type="body" idx="1"/>
          </p:nvPr>
        </p:nvSpPr>
        <p:spPr>
          <a:xfrm>
            <a:off x="685800" y="1981200"/>
            <a:ext cx="7924800" cy="4114800"/>
          </a:xfrm>
        </p:spPr>
        <p:txBody>
          <a:bodyPr/>
          <a:lstStyle/>
          <a:p>
            <a:pPr>
              <a:buFont typeface="Times" panose="02020603050405020304" pitchFamily="18" charset="0"/>
              <a:buChar char="•"/>
            </a:pPr>
            <a:r>
              <a:rPr lang="en-US" altLang="en-US"/>
              <a:t>Character manipulation functions manipulate data by extracting substrings, counting the number of characters, replacing strings, etc.</a:t>
            </a:r>
          </a:p>
        </p:txBody>
      </p:sp>
      <p:sp>
        <p:nvSpPr>
          <p:cNvPr id="24580" name="Footer Placeholder 4">
            <a:extLst>
              <a:ext uri="{FF2B5EF4-FFF2-40B4-BE49-F238E27FC236}">
                <a16:creationId xmlns:a16="http://schemas.microsoft.com/office/drawing/2014/main" id="{A75083BD-5796-4012-8ED7-F3A808213ABE}"/>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24581" name="Slide Number Placeholder 6">
            <a:extLst>
              <a:ext uri="{FF2B5EF4-FFF2-40B4-BE49-F238E27FC236}">
                <a16:creationId xmlns:a16="http://schemas.microsoft.com/office/drawing/2014/main" id="{CF46C69B-2636-414E-9AF2-E5BFCF35C7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CC4D9DA-8600-42F5-8E26-7922E177DFA6}" type="slidenum">
              <a:rPr lang="en-US" altLang="en-US" sz="1400" smtClean="0">
                <a:latin typeface="Times New Roman" panose="02020603050405020304" pitchFamily="18" charset="0"/>
              </a:rPr>
              <a:pPr>
                <a:spcBef>
                  <a:spcPct val="0"/>
                </a:spcBef>
                <a:buFontTx/>
                <a:buNone/>
              </a:pPr>
              <a:t>10</a:t>
            </a:fld>
            <a:endParaRPr lang="en-US" altLang="en-US" sz="1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84970E-8686-439C-A35E-D4FC07F869D0}"/>
              </a:ext>
            </a:extLst>
          </p:cNvPr>
          <p:cNvSpPr>
            <a:spLocks noGrp="1" noChangeArrowheads="1"/>
          </p:cNvSpPr>
          <p:nvPr>
            <p:ph type="title"/>
          </p:nvPr>
        </p:nvSpPr>
        <p:spPr/>
        <p:txBody>
          <a:bodyPr/>
          <a:lstStyle/>
          <a:p>
            <a:r>
              <a:rPr lang="en-US" altLang="en-US"/>
              <a:t>SUBSTR Function</a:t>
            </a:r>
          </a:p>
        </p:txBody>
      </p:sp>
      <p:sp>
        <p:nvSpPr>
          <p:cNvPr id="26627" name="Rectangle 3">
            <a:extLst>
              <a:ext uri="{FF2B5EF4-FFF2-40B4-BE49-F238E27FC236}">
                <a16:creationId xmlns:a16="http://schemas.microsoft.com/office/drawing/2014/main" id="{9623E6EA-FDCC-4FAA-8BD8-C9002BE5765B}"/>
              </a:ext>
            </a:extLst>
          </p:cNvPr>
          <p:cNvSpPr>
            <a:spLocks noGrp="1" noChangeArrowheads="1"/>
          </p:cNvSpPr>
          <p:nvPr>
            <p:ph type="body" sz="half" idx="1"/>
          </p:nvPr>
        </p:nvSpPr>
        <p:spPr>
          <a:xfrm>
            <a:off x="685800" y="1981200"/>
            <a:ext cx="7543800" cy="3962400"/>
          </a:xfrm>
        </p:spPr>
        <p:txBody>
          <a:bodyPr/>
          <a:lstStyle/>
          <a:p>
            <a:pPr>
              <a:buFont typeface="Times" panose="02020603050405020304" pitchFamily="18" charset="0"/>
              <a:buChar char="•"/>
            </a:pPr>
            <a:r>
              <a:rPr lang="en-US" altLang="en-US" sz="2400"/>
              <a:t>Used to return a substring, or portion of a string</a:t>
            </a:r>
          </a:p>
          <a:p>
            <a:pPr>
              <a:buFont typeface="Times" panose="02020603050405020304" pitchFamily="18" charset="0"/>
              <a:buChar char="•"/>
            </a:pPr>
            <a:r>
              <a:rPr lang="en-CA" altLang="en-US" sz="2400"/>
              <a:t>First the 3 digits of the US zip are related to the sectional center facility, the mail sorting and distribution centre for an area. Produce a list of all the section centers used by California and Florida customers. Sort by state and then US zip. Include the first name, last name, state, sectional center and ZIP in the report.</a:t>
            </a:r>
            <a:endParaRPr lang="en-US" altLang="en-US" sz="2400"/>
          </a:p>
          <a:p>
            <a:pPr>
              <a:buFont typeface="Times" panose="02020603050405020304" pitchFamily="18" charset="0"/>
              <a:buChar char="•"/>
            </a:pPr>
            <a:endParaRPr lang="en-US" altLang="en-US" sz="2400"/>
          </a:p>
        </p:txBody>
      </p:sp>
      <p:sp>
        <p:nvSpPr>
          <p:cNvPr id="26628" name="Footer Placeholder 4">
            <a:extLst>
              <a:ext uri="{FF2B5EF4-FFF2-40B4-BE49-F238E27FC236}">
                <a16:creationId xmlns:a16="http://schemas.microsoft.com/office/drawing/2014/main" id="{8BF8E3CC-5A1A-4463-9947-B764A8476A04}"/>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26629" name="Slide Number Placeholder 7">
            <a:extLst>
              <a:ext uri="{FF2B5EF4-FFF2-40B4-BE49-F238E27FC236}">
                <a16:creationId xmlns:a16="http://schemas.microsoft.com/office/drawing/2014/main" id="{211130B1-4DDE-4E29-BA85-A99B8579CB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B4AC900-E0DD-4003-899F-21D7EDD8164F}" type="slidenum">
              <a:rPr lang="en-US" altLang="en-US" sz="1400" smtClean="0">
                <a:latin typeface="Times New Roman" panose="02020603050405020304" pitchFamily="18" charset="0"/>
              </a:rPr>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a:extLst>
              <a:ext uri="{FF2B5EF4-FFF2-40B4-BE49-F238E27FC236}">
                <a16:creationId xmlns:a16="http://schemas.microsoft.com/office/drawing/2014/main" id="{E3B0A275-CB7E-436A-AC29-94EB2A24950F}"/>
              </a:ext>
            </a:extLst>
          </p:cNvPr>
          <p:cNvSpPr>
            <a:spLocks noGrp="1" noChangeArrowheads="1"/>
          </p:cNvSpPr>
          <p:nvPr>
            <p:ph type="title"/>
          </p:nvPr>
        </p:nvSpPr>
        <p:spPr/>
        <p:txBody>
          <a:bodyPr/>
          <a:lstStyle/>
          <a:p>
            <a:r>
              <a:rPr lang="en-CA" altLang="en-US"/>
              <a:t>Sectional Centre Report</a:t>
            </a:r>
            <a:endParaRPr lang="en-US" altLang="en-US"/>
          </a:p>
        </p:txBody>
      </p:sp>
      <p:sp>
        <p:nvSpPr>
          <p:cNvPr id="28675" name="Content Placeholder 6">
            <a:extLst>
              <a:ext uri="{FF2B5EF4-FFF2-40B4-BE49-F238E27FC236}">
                <a16:creationId xmlns:a16="http://schemas.microsoft.com/office/drawing/2014/main" id="{B2A87D2B-E3EB-4E31-8C88-CDF6C04B6CDA}"/>
              </a:ext>
            </a:extLst>
          </p:cNvPr>
          <p:cNvSpPr>
            <a:spLocks noGrp="1" noChangeArrowheads="1"/>
          </p:cNvSpPr>
          <p:nvPr>
            <p:ph idx="1"/>
          </p:nvPr>
        </p:nvSpPr>
        <p:spPr/>
        <p:txBody>
          <a:bodyPr/>
          <a:lstStyle/>
          <a:p>
            <a:pPr marL="0" indent="0">
              <a:buFontTx/>
              <a:buNone/>
            </a:pPr>
            <a:r>
              <a:rPr lang="en-CA" altLang="en-US">
                <a:solidFill>
                  <a:srgbClr val="FF0000"/>
                </a:solidFill>
              </a:rPr>
              <a:t>select firstname, lastname, state, substr(zip,1,3) "Sectional Centre", zip</a:t>
            </a:r>
          </a:p>
          <a:p>
            <a:pPr marL="0" indent="0">
              <a:buFontTx/>
              <a:buNone/>
            </a:pPr>
            <a:r>
              <a:rPr lang="en-CA" altLang="en-US">
                <a:solidFill>
                  <a:srgbClr val="FF0000"/>
                </a:solidFill>
              </a:rPr>
              <a:t>from customers</a:t>
            </a:r>
          </a:p>
          <a:p>
            <a:pPr marL="0" indent="0">
              <a:buFontTx/>
              <a:buNone/>
            </a:pPr>
            <a:r>
              <a:rPr lang="en-US" altLang="en-US">
                <a:solidFill>
                  <a:srgbClr val="FF0000"/>
                </a:solidFill>
              </a:rPr>
              <a:t>where state in ('CA', 'FL')</a:t>
            </a:r>
          </a:p>
          <a:p>
            <a:pPr marL="0" indent="0">
              <a:buFontTx/>
              <a:buNone/>
            </a:pPr>
            <a:r>
              <a:rPr lang="en-US" altLang="en-US">
                <a:solidFill>
                  <a:srgbClr val="FF0000"/>
                </a:solidFill>
              </a:rPr>
              <a:t>order by state, zip;</a:t>
            </a:r>
          </a:p>
        </p:txBody>
      </p:sp>
      <p:sp>
        <p:nvSpPr>
          <p:cNvPr id="28676" name="Slide Number Placeholder 4">
            <a:extLst>
              <a:ext uri="{FF2B5EF4-FFF2-40B4-BE49-F238E27FC236}">
                <a16:creationId xmlns:a16="http://schemas.microsoft.com/office/drawing/2014/main" id="{A50617D1-FA4C-4335-B9B2-F4CBDD2608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9BBAD1B-4EF9-4793-8F68-EDEDCAC9F9A3}" type="slidenum">
              <a:rPr lang="en-US" altLang="en-US" sz="1400" smtClean="0">
                <a:latin typeface="Times New Roman" panose="02020603050405020304" pitchFamily="18" charset="0"/>
              </a:rPr>
              <a:pPr>
                <a:spcBef>
                  <a:spcPct val="0"/>
                </a:spcBef>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id="{7185612B-A578-47CA-8C23-39AFFCF4E954}"/>
              </a:ext>
            </a:extLst>
          </p:cNvPr>
          <p:cNvSpPr>
            <a:spLocks noGrp="1" noChangeArrowheads="1"/>
          </p:cNvSpPr>
          <p:nvPr>
            <p:ph type="title"/>
          </p:nvPr>
        </p:nvSpPr>
        <p:spPr/>
        <p:txBody>
          <a:bodyPr/>
          <a:lstStyle/>
          <a:p>
            <a:r>
              <a:rPr lang="en-US" altLang="en-US"/>
              <a:t>INSTR Function</a:t>
            </a:r>
          </a:p>
        </p:txBody>
      </p:sp>
      <p:sp>
        <p:nvSpPr>
          <p:cNvPr id="30723" name="Footer Placeholder 4">
            <a:extLst>
              <a:ext uri="{FF2B5EF4-FFF2-40B4-BE49-F238E27FC236}">
                <a16:creationId xmlns:a16="http://schemas.microsoft.com/office/drawing/2014/main" id="{1A4B7459-8F1E-4E26-A766-FDD1AF9D06A9}"/>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30724" name="Slide Number Placeholder 6">
            <a:extLst>
              <a:ext uri="{FF2B5EF4-FFF2-40B4-BE49-F238E27FC236}">
                <a16:creationId xmlns:a16="http://schemas.microsoft.com/office/drawing/2014/main" id="{70F34E10-38FD-49BE-8D9E-C2FEE822FD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F38766-596A-46E1-8E16-31C825B855A1}" type="slidenum">
              <a:rPr lang="en-US" altLang="en-US" sz="1400" smtClean="0">
                <a:latin typeface="Times New Roman" panose="02020603050405020304" pitchFamily="18" charset="0"/>
              </a:rPr>
              <a:pPr>
                <a:spcBef>
                  <a:spcPct val="0"/>
                </a:spcBef>
                <a:buFontTx/>
                <a:buNone/>
              </a:pPr>
              <a:t>13</a:t>
            </a:fld>
            <a:endParaRPr lang="en-US" altLang="en-US" sz="1400">
              <a:latin typeface="Times New Roman" panose="02020603050405020304" pitchFamily="18" charset="0"/>
            </a:endParaRPr>
          </a:p>
        </p:txBody>
      </p:sp>
      <p:sp>
        <p:nvSpPr>
          <p:cNvPr id="30725" name="Content Placeholder 1">
            <a:extLst>
              <a:ext uri="{FF2B5EF4-FFF2-40B4-BE49-F238E27FC236}">
                <a16:creationId xmlns:a16="http://schemas.microsoft.com/office/drawing/2014/main" id="{1577A4F4-6B36-4F28-8A89-68544A9C6E2D}"/>
              </a:ext>
            </a:extLst>
          </p:cNvPr>
          <p:cNvSpPr>
            <a:spLocks noGrp="1" noChangeArrowheads="1"/>
          </p:cNvSpPr>
          <p:nvPr>
            <p:ph idx="1"/>
          </p:nvPr>
        </p:nvSpPr>
        <p:spPr/>
        <p:txBody>
          <a:bodyPr/>
          <a:lstStyle/>
          <a:p>
            <a:r>
              <a:rPr lang="en-CA" altLang="en-US"/>
              <a:t>INSTR(a, b)</a:t>
            </a:r>
          </a:p>
          <a:p>
            <a:pPr lvl="1"/>
            <a:r>
              <a:rPr lang="en-CA" altLang="en-US"/>
              <a:t>Returns the position of the first occurrence of string ‘b’ in string ‘a’</a:t>
            </a:r>
          </a:p>
          <a:p>
            <a:pPr lvl="1"/>
            <a:r>
              <a:rPr lang="en-CA" altLang="en-US"/>
              <a:t>Returns 0 if not found</a:t>
            </a:r>
          </a:p>
          <a:p>
            <a:r>
              <a:rPr lang="en-CA" altLang="en-US"/>
              <a:t>INSTR(a, b, start)</a:t>
            </a:r>
          </a:p>
          <a:p>
            <a:pPr lvl="1"/>
            <a:r>
              <a:rPr lang="en-CA" altLang="en-US"/>
              <a:t>Returns the position of the first occurrence of string ‘b’ in string ‘a’ starting at position ‘start’</a:t>
            </a:r>
          </a:p>
          <a:p>
            <a:r>
              <a:rPr lang="en-CA" altLang="en-US"/>
              <a:t>Unlike java, the first character is at position 1</a:t>
            </a:r>
          </a:p>
          <a:p>
            <a:r>
              <a:rPr lang="en-CA" altLang="en-US"/>
              <a:t>Combined with SUBSTR() it can be used to strip out data out of complex fields.</a:t>
            </a:r>
          </a:p>
          <a:p>
            <a:pPr lvl="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9CB7EDC-751B-4382-B4C6-CB9C612AC6F9}"/>
              </a:ext>
            </a:extLst>
          </p:cNvPr>
          <p:cNvSpPr>
            <a:spLocks noGrp="1" noChangeArrowheads="1"/>
          </p:cNvSpPr>
          <p:nvPr>
            <p:ph type="title"/>
          </p:nvPr>
        </p:nvSpPr>
        <p:spPr/>
        <p:txBody>
          <a:bodyPr/>
          <a:lstStyle/>
          <a:p>
            <a:r>
              <a:rPr lang="en-US" altLang="en-US"/>
              <a:t>Nesting Functions</a:t>
            </a:r>
          </a:p>
        </p:txBody>
      </p:sp>
      <p:sp>
        <p:nvSpPr>
          <p:cNvPr id="32771" name="Footer Placeholder 4">
            <a:extLst>
              <a:ext uri="{FF2B5EF4-FFF2-40B4-BE49-F238E27FC236}">
                <a16:creationId xmlns:a16="http://schemas.microsoft.com/office/drawing/2014/main" id="{289739FA-EFF7-4BDC-8534-EBF696EABE90}"/>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32772" name="Slide Number Placeholder 6">
            <a:extLst>
              <a:ext uri="{FF2B5EF4-FFF2-40B4-BE49-F238E27FC236}">
                <a16:creationId xmlns:a16="http://schemas.microsoft.com/office/drawing/2014/main" id="{F3AAF58B-C203-4359-86C4-7F0D09255E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8A13714-762B-4590-9414-6613135BAA35}" type="slidenum">
              <a:rPr lang="en-US" altLang="en-US" sz="1400" smtClean="0">
                <a:latin typeface="Times New Roman" panose="02020603050405020304" pitchFamily="18" charset="0"/>
              </a:rPr>
              <a:pPr>
                <a:spcBef>
                  <a:spcPct val="0"/>
                </a:spcBef>
                <a:buFontTx/>
                <a:buNone/>
              </a:pPr>
              <a:t>14</a:t>
            </a:fld>
            <a:endParaRPr lang="en-US" altLang="en-US" sz="1400">
              <a:latin typeface="Times New Roman" panose="02020603050405020304" pitchFamily="18" charset="0"/>
            </a:endParaRPr>
          </a:p>
        </p:txBody>
      </p:sp>
      <p:sp>
        <p:nvSpPr>
          <p:cNvPr id="32773" name="Content Placeholder 1">
            <a:extLst>
              <a:ext uri="{FF2B5EF4-FFF2-40B4-BE49-F238E27FC236}">
                <a16:creationId xmlns:a16="http://schemas.microsoft.com/office/drawing/2014/main" id="{D90E1271-8D95-464D-8F21-0B418E440857}"/>
              </a:ext>
            </a:extLst>
          </p:cNvPr>
          <p:cNvSpPr>
            <a:spLocks noGrp="1" noChangeArrowheads="1"/>
          </p:cNvSpPr>
          <p:nvPr>
            <p:ph idx="1"/>
          </p:nvPr>
        </p:nvSpPr>
        <p:spPr/>
        <p:txBody>
          <a:bodyPr/>
          <a:lstStyle/>
          <a:p>
            <a:r>
              <a:rPr lang="en-CA" altLang="en-US"/>
              <a:t>Display all books and the year they were published. To get the month nameand extract it from the pubdate. Format of pubdate is: Month dd, yyyy</a:t>
            </a:r>
          </a:p>
          <a:p>
            <a:pPr lvl="2"/>
            <a:r>
              <a:rPr lang="en-CA" altLang="en-US"/>
              <a:t>go from the beginning to the first space</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2DEFFA2-8113-4B37-A464-4F1E198727F2}"/>
              </a:ext>
            </a:extLst>
          </p:cNvPr>
          <p:cNvSpPr>
            <a:spLocks noGrp="1" noChangeArrowheads="1"/>
          </p:cNvSpPr>
          <p:nvPr>
            <p:ph type="title"/>
          </p:nvPr>
        </p:nvSpPr>
        <p:spPr/>
        <p:txBody>
          <a:bodyPr/>
          <a:lstStyle/>
          <a:p>
            <a:r>
              <a:rPr lang="en-US" altLang="en-US"/>
              <a:t>LENGTH</a:t>
            </a:r>
            <a:r>
              <a:rPr lang="en-US" altLang="en-US" sz="4000"/>
              <a:t> </a:t>
            </a:r>
            <a:r>
              <a:rPr lang="en-US" altLang="en-US"/>
              <a:t>Function</a:t>
            </a:r>
          </a:p>
        </p:txBody>
      </p:sp>
      <p:sp>
        <p:nvSpPr>
          <p:cNvPr id="36867" name="Rectangle 3">
            <a:extLst>
              <a:ext uri="{FF2B5EF4-FFF2-40B4-BE49-F238E27FC236}">
                <a16:creationId xmlns:a16="http://schemas.microsoft.com/office/drawing/2014/main" id="{7C039CAF-A1EC-4831-9C00-34A16C1964F5}"/>
              </a:ext>
            </a:extLst>
          </p:cNvPr>
          <p:cNvSpPr>
            <a:spLocks noGrp="1" noChangeArrowheads="1"/>
          </p:cNvSpPr>
          <p:nvPr>
            <p:ph type="body" sz="half" idx="1"/>
          </p:nvPr>
        </p:nvSpPr>
        <p:spPr>
          <a:xfrm>
            <a:off x="685800" y="1981200"/>
            <a:ext cx="7772400" cy="3962400"/>
          </a:xfrm>
        </p:spPr>
        <p:txBody>
          <a:bodyPr/>
          <a:lstStyle/>
          <a:p>
            <a:pPr>
              <a:buFont typeface="Times" panose="02020603050405020304" pitchFamily="18" charset="0"/>
              <a:buChar char="•"/>
            </a:pPr>
            <a:r>
              <a:rPr lang="en-US" altLang="en-US" sz="2400"/>
              <a:t>Used to determine the number of characters in a string.</a:t>
            </a:r>
          </a:p>
          <a:p>
            <a:pPr>
              <a:buFont typeface="Times" panose="02020603050405020304" pitchFamily="18" charset="0"/>
              <a:buChar char="•"/>
            </a:pPr>
            <a:r>
              <a:rPr lang="en-CA" altLang="en-US" sz="2400"/>
              <a:t>Display all publisher names and their length.</a:t>
            </a:r>
          </a:p>
          <a:p>
            <a:pPr marL="457200" lvl="1" indent="0">
              <a:buNone/>
            </a:pPr>
            <a:r>
              <a:rPr lang="en-CA" altLang="en-US" sz="2200">
                <a:solidFill>
                  <a:srgbClr val="FF0000"/>
                </a:solidFill>
              </a:rPr>
              <a:t>select name, length(name)</a:t>
            </a:r>
          </a:p>
          <a:p>
            <a:pPr marL="457200" lvl="1" indent="0">
              <a:buNone/>
            </a:pPr>
            <a:r>
              <a:rPr lang="en-CA" altLang="en-US" sz="2200">
                <a:solidFill>
                  <a:srgbClr val="FF0000"/>
                </a:solidFill>
              </a:rPr>
              <a:t>from publisher;</a:t>
            </a:r>
          </a:p>
          <a:p>
            <a:pPr>
              <a:buFont typeface="Times" panose="02020603050405020304" pitchFamily="18" charset="0"/>
              <a:buChar char="•"/>
            </a:pPr>
            <a:endParaRPr lang="en-US" altLang="en-US" sz="2400"/>
          </a:p>
        </p:txBody>
      </p:sp>
      <p:sp>
        <p:nvSpPr>
          <p:cNvPr id="36868" name="Footer Placeholder 4">
            <a:extLst>
              <a:ext uri="{FF2B5EF4-FFF2-40B4-BE49-F238E27FC236}">
                <a16:creationId xmlns:a16="http://schemas.microsoft.com/office/drawing/2014/main" id="{FA08F69B-9F02-48EC-A3E3-8AB4B52B4E9C}"/>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36869" name="Slide Number Placeholder 7">
            <a:extLst>
              <a:ext uri="{FF2B5EF4-FFF2-40B4-BE49-F238E27FC236}">
                <a16:creationId xmlns:a16="http://schemas.microsoft.com/office/drawing/2014/main" id="{6F4ED372-B55F-41E1-86E0-9C28A9CE984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B57C51-F856-4DBA-B831-049BE27960BF}" type="slidenum">
              <a:rPr lang="en-US" altLang="en-US" sz="1400" smtClean="0">
                <a:latin typeface="Times New Roman" panose="02020603050405020304" pitchFamily="18" charset="0"/>
              </a:rPr>
              <a:pPr>
                <a:spcBef>
                  <a:spcPct val="0"/>
                </a:spcBef>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78C78D1-33AA-4970-AAD4-55DECEA8BBD1}"/>
              </a:ext>
            </a:extLst>
          </p:cNvPr>
          <p:cNvSpPr>
            <a:spLocks noGrp="1" noChangeArrowheads="1"/>
          </p:cNvSpPr>
          <p:nvPr>
            <p:ph type="title"/>
          </p:nvPr>
        </p:nvSpPr>
        <p:spPr/>
        <p:txBody>
          <a:bodyPr/>
          <a:lstStyle/>
          <a:p>
            <a:r>
              <a:rPr lang="en-US" altLang="en-US"/>
              <a:t>LPAD</a:t>
            </a:r>
            <a:r>
              <a:rPr lang="en-US" altLang="en-US" sz="4000"/>
              <a:t> and RPAD </a:t>
            </a:r>
            <a:r>
              <a:rPr lang="en-US" altLang="en-US"/>
              <a:t>Functions</a:t>
            </a:r>
          </a:p>
        </p:txBody>
      </p:sp>
      <p:sp>
        <p:nvSpPr>
          <p:cNvPr id="38915" name="Rectangle 3">
            <a:extLst>
              <a:ext uri="{FF2B5EF4-FFF2-40B4-BE49-F238E27FC236}">
                <a16:creationId xmlns:a16="http://schemas.microsoft.com/office/drawing/2014/main" id="{31420E14-EB56-4A81-AE67-2FBF1A0BFE11}"/>
              </a:ext>
            </a:extLst>
          </p:cNvPr>
          <p:cNvSpPr>
            <a:spLocks noGrp="1" noChangeArrowheads="1"/>
          </p:cNvSpPr>
          <p:nvPr>
            <p:ph type="body" sz="half" idx="1"/>
          </p:nvPr>
        </p:nvSpPr>
        <p:spPr>
          <a:xfrm>
            <a:off x="685800" y="1981200"/>
            <a:ext cx="7620000" cy="4038600"/>
          </a:xfrm>
        </p:spPr>
        <p:txBody>
          <a:bodyPr/>
          <a:lstStyle/>
          <a:p>
            <a:pPr>
              <a:buFont typeface="Times" panose="02020603050405020304" pitchFamily="18" charset="0"/>
              <a:buChar char="•"/>
            </a:pPr>
            <a:r>
              <a:rPr lang="en-US" altLang="en-US" sz="2400"/>
              <a:t>Used to pad, or fill in, a character string to a fixed width</a:t>
            </a:r>
          </a:p>
          <a:p>
            <a:pPr>
              <a:buFont typeface="Times" panose="02020603050405020304" pitchFamily="18" charset="0"/>
              <a:buChar char="•"/>
            </a:pPr>
            <a:r>
              <a:rPr lang="en-CA" altLang="en-US" sz="2400"/>
              <a:t>Display all customers, pad the first name (on the left) and last name (on the right) with ‘*’ to a width of 10 characters each.</a:t>
            </a:r>
          </a:p>
          <a:p>
            <a:pPr marL="857250" lvl="2" indent="0">
              <a:buFontTx/>
              <a:buNone/>
            </a:pPr>
            <a:r>
              <a:rPr lang="en-CA" altLang="en-US" sz="2000">
                <a:solidFill>
                  <a:srgbClr val="FF0000"/>
                </a:solidFill>
              </a:rPr>
              <a:t>select lpad(firstname,10,'*') "First",</a:t>
            </a:r>
          </a:p>
          <a:p>
            <a:pPr marL="857250" lvl="2" indent="0">
              <a:buFontTx/>
              <a:buNone/>
            </a:pPr>
            <a:r>
              <a:rPr lang="en-CA" altLang="en-US" sz="2000">
                <a:solidFill>
                  <a:srgbClr val="FF0000"/>
                </a:solidFill>
              </a:rPr>
              <a:t>    rpad(lastname,10,'*') "Last"</a:t>
            </a:r>
          </a:p>
          <a:p>
            <a:pPr marL="857250" lvl="2" indent="0">
              <a:buFontTx/>
              <a:buNone/>
            </a:pPr>
            <a:r>
              <a:rPr lang="en-CA" altLang="en-US" sz="2000">
                <a:solidFill>
                  <a:srgbClr val="FF0000"/>
                </a:solidFill>
              </a:rPr>
              <a:t>from customers;</a:t>
            </a:r>
          </a:p>
          <a:p>
            <a:pPr>
              <a:buFont typeface="Times" panose="02020603050405020304" pitchFamily="18" charset="0"/>
              <a:buChar char="•"/>
            </a:pPr>
            <a:endParaRPr lang="en-US" altLang="en-US" sz="2400"/>
          </a:p>
        </p:txBody>
      </p:sp>
      <p:sp>
        <p:nvSpPr>
          <p:cNvPr id="38916" name="Footer Placeholder 4">
            <a:extLst>
              <a:ext uri="{FF2B5EF4-FFF2-40B4-BE49-F238E27FC236}">
                <a16:creationId xmlns:a16="http://schemas.microsoft.com/office/drawing/2014/main" id="{036CA981-0437-447F-BE95-9ED2B9F1256B}"/>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38917" name="Slide Number Placeholder 7">
            <a:extLst>
              <a:ext uri="{FF2B5EF4-FFF2-40B4-BE49-F238E27FC236}">
                <a16:creationId xmlns:a16="http://schemas.microsoft.com/office/drawing/2014/main" id="{1CFB3B8D-43FF-4338-BCB9-43B34FC5A1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61ADF4-569D-4AF1-860C-5B8AFF9507A3}" type="slidenum">
              <a:rPr lang="en-US" altLang="en-US" sz="1400" smtClean="0">
                <a:latin typeface="Times New Roman" panose="02020603050405020304" pitchFamily="18" charset="0"/>
              </a:rPr>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a:extLst>
              <a:ext uri="{FF2B5EF4-FFF2-40B4-BE49-F238E27FC236}">
                <a16:creationId xmlns:a16="http://schemas.microsoft.com/office/drawing/2014/main" id="{824FE7D0-C567-4EAF-9D61-73FDF29FE92E}"/>
              </a:ext>
            </a:extLst>
          </p:cNvPr>
          <p:cNvSpPr>
            <a:spLocks noGrp="1" noChangeArrowheads="1"/>
          </p:cNvSpPr>
          <p:nvPr>
            <p:ph type="title"/>
          </p:nvPr>
        </p:nvSpPr>
        <p:spPr/>
        <p:txBody>
          <a:bodyPr/>
          <a:lstStyle/>
          <a:p>
            <a:r>
              <a:rPr lang="en-CA" altLang="en-US"/>
              <a:t>RPAD Example</a:t>
            </a:r>
          </a:p>
        </p:txBody>
      </p:sp>
      <p:sp>
        <p:nvSpPr>
          <p:cNvPr id="40963" name="Content Placeholder 6">
            <a:extLst>
              <a:ext uri="{FF2B5EF4-FFF2-40B4-BE49-F238E27FC236}">
                <a16:creationId xmlns:a16="http://schemas.microsoft.com/office/drawing/2014/main" id="{C8890CED-EFC2-4741-B48E-CD9624B700EF}"/>
              </a:ext>
            </a:extLst>
          </p:cNvPr>
          <p:cNvSpPr>
            <a:spLocks noGrp="1" noChangeArrowheads="1"/>
          </p:cNvSpPr>
          <p:nvPr>
            <p:ph idx="1"/>
          </p:nvPr>
        </p:nvSpPr>
        <p:spPr>
          <a:xfrm>
            <a:off x="533400" y="3657600"/>
            <a:ext cx="8077200" cy="2590800"/>
          </a:xfrm>
        </p:spPr>
        <p:txBody>
          <a:bodyPr/>
          <a:lstStyle/>
          <a:p>
            <a:r>
              <a:rPr lang="en-CA" altLang="en-US" sz="2000"/>
              <a:t>Show the title and how expensive a book is based on the table:</a:t>
            </a:r>
          </a:p>
          <a:p>
            <a:pPr marL="400050" lvl="1" indent="0">
              <a:buFontTx/>
              <a:buNone/>
            </a:pPr>
            <a:r>
              <a:rPr lang="en-CA" altLang="en-US" sz="1800">
                <a:solidFill>
                  <a:srgbClr val="FF0000"/>
                </a:solidFill>
              </a:rPr>
              <a:t>column "Price" format a20</a:t>
            </a:r>
          </a:p>
          <a:p>
            <a:pPr marL="400050" lvl="1" indent="0">
              <a:buFontTx/>
              <a:buNone/>
            </a:pPr>
            <a:r>
              <a:rPr lang="en-CA" altLang="en-US" sz="1800">
                <a:solidFill>
                  <a:srgbClr val="FF0000"/>
                </a:solidFill>
              </a:rPr>
              <a:t>select title, retail, rpad('Price: ', retail/10+1+7, '$') "Price"</a:t>
            </a:r>
          </a:p>
          <a:p>
            <a:pPr marL="400050" lvl="1" indent="0">
              <a:buFontTx/>
              <a:buNone/>
            </a:pPr>
            <a:r>
              <a:rPr lang="en-CA" altLang="en-US" sz="1800">
                <a:solidFill>
                  <a:srgbClr val="FF0000"/>
                </a:solidFill>
              </a:rPr>
              <a:t>from books;</a:t>
            </a:r>
          </a:p>
          <a:p>
            <a:pPr marL="400050" lvl="1" indent="0">
              <a:buFontTx/>
              <a:buNone/>
            </a:pPr>
            <a:r>
              <a:rPr lang="en-CA" altLang="en-US" sz="1800">
                <a:solidFill>
                  <a:srgbClr val="FF0000"/>
                </a:solidFill>
              </a:rPr>
              <a:t>clear columns</a:t>
            </a:r>
          </a:p>
        </p:txBody>
      </p:sp>
      <p:sp>
        <p:nvSpPr>
          <p:cNvPr id="40964" name="Slide Number Placeholder 4">
            <a:extLst>
              <a:ext uri="{FF2B5EF4-FFF2-40B4-BE49-F238E27FC236}">
                <a16:creationId xmlns:a16="http://schemas.microsoft.com/office/drawing/2014/main" id="{8C729E17-10FF-4EEB-A780-D2BEA8017F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81E16D-68DA-43D6-8EDB-EAEC71DE8C54}" type="slidenum">
              <a:rPr lang="en-US" altLang="en-US" sz="1400" smtClean="0">
                <a:latin typeface="Times New Roman" panose="02020603050405020304" pitchFamily="18" charset="0"/>
              </a:rPr>
              <a:pPr>
                <a:spcBef>
                  <a:spcPct val="0"/>
                </a:spcBef>
                <a:buFontTx/>
                <a:buNone/>
              </a:pPr>
              <a:t>17</a:t>
            </a:fld>
            <a:endParaRPr lang="en-US" altLang="en-US" sz="1400"/>
          </a:p>
        </p:txBody>
      </p:sp>
      <p:graphicFrame>
        <p:nvGraphicFramePr>
          <p:cNvPr id="8" name="Table 7">
            <a:extLst>
              <a:ext uri="{FF2B5EF4-FFF2-40B4-BE49-F238E27FC236}">
                <a16:creationId xmlns:a16="http://schemas.microsoft.com/office/drawing/2014/main" id="{FD27C653-5AB1-45B6-8373-D7598B9B614B}"/>
              </a:ext>
            </a:extLst>
          </p:cNvPr>
          <p:cNvGraphicFramePr>
            <a:graphicFrameLocks noGrp="1"/>
          </p:cNvGraphicFramePr>
          <p:nvPr/>
        </p:nvGraphicFramePr>
        <p:xfrm>
          <a:off x="1524000" y="1504950"/>
          <a:ext cx="6096000" cy="18542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CA" dirty="0"/>
                        <a:t>Retail Price</a:t>
                      </a:r>
                    </a:p>
                  </a:txBody>
                  <a:tcPr/>
                </a:tc>
                <a:tc>
                  <a:txBody>
                    <a:bodyPr/>
                    <a:lstStyle/>
                    <a:p>
                      <a:r>
                        <a:rPr lang="en-CA" dirty="0"/>
                        <a:t>Cost Category</a:t>
                      </a:r>
                    </a:p>
                  </a:txBody>
                  <a:tcPr/>
                </a:tc>
                <a:extLst>
                  <a:ext uri="{0D108BD9-81ED-4DB2-BD59-A6C34878D82A}">
                    <a16:rowId xmlns:a16="http://schemas.microsoft.com/office/drawing/2014/main" val="10000"/>
                  </a:ext>
                </a:extLst>
              </a:tr>
              <a:tr h="370840">
                <a:tc>
                  <a:txBody>
                    <a:bodyPr/>
                    <a:lstStyle/>
                    <a:p>
                      <a:r>
                        <a:rPr lang="en-CA" dirty="0"/>
                        <a:t>0-9.99</a:t>
                      </a:r>
                    </a:p>
                  </a:txBody>
                  <a:tcPr/>
                </a:tc>
                <a:tc>
                  <a:txBody>
                    <a:bodyPr/>
                    <a:lstStyle/>
                    <a:p>
                      <a:r>
                        <a:rPr lang="en-CA"/>
                        <a:t>$</a:t>
                      </a:r>
                      <a:endParaRPr lang="en-CA" dirty="0"/>
                    </a:p>
                  </a:txBody>
                  <a:tcPr/>
                </a:tc>
                <a:extLst>
                  <a:ext uri="{0D108BD9-81ED-4DB2-BD59-A6C34878D82A}">
                    <a16:rowId xmlns:a16="http://schemas.microsoft.com/office/drawing/2014/main" val="10001"/>
                  </a:ext>
                </a:extLst>
              </a:tr>
              <a:tr h="370840">
                <a:tc>
                  <a:txBody>
                    <a:bodyPr/>
                    <a:lstStyle/>
                    <a:p>
                      <a:r>
                        <a:rPr lang="en-CA" dirty="0"/>
                        <a:t>10-19.99</a:t>
                      </a:r>
                    </a:p>
                  </a:txBody>
                  <a:tcPr/>
                </a:tc>
                <a:tc>
                  <a:txBody>
                    <a:bodyPr/>
                    <a:lstStyle/>
                    <a:p>
                      <a:r>
                        <a:rPr lang="en-CA" dirty="0"/>
                        <a:t>$$</a:t>
                      </a:r>
                    </a:p>
                  </a:txBody>
                  <a:tcPr/>
                </a:tc>
                <a:extLst>
                  <a:ext uri="{0D108BD9-81ED-4DB2-BD59-A6C34878D82A}">
                    <a16:rowId xmlns:a16="http://schemas.microsoft.com/office/drawing/2014/main" val="10002"/>
                  </a:ext>
                </a:extLst>
              </a:tr>
              <a:tr h="370840">
                <a:tc>
                  <a:txBody>
                    <a:bodyPr/>
                    <a:lstStyle/>
                    <a:p>
                      <a:r>
                        <a:rPr lang="en-CA" dirty="0"/>
                        <a:t>20-29.99</a:t>
                      </a:r>
                    </a:p>
                  </a:txBody>
                  <a:tcPr/>
                </a:tc>
                <a:tc>
                  <a:txBody>
                    <a:bodyPr/>
                    <a:lstStyle/>
                    <a:p>
                      <a:r>
                        <a:rPr lang="en-CA"/>
                        <a:t>$$$</a:t>
                      </a:r>
                      <a:endParaRPr lang="en-CA" dirty="0"/>
                    </a:p>
                  </a:txBody>
                  <a:tcPr/>
                </a:tc>
                <a:extLst>
                  <a:ext uri="{0D108BD9-81ED-4DB2-BD59-A6C34878D82A}">
                    <a16:rowId xmlns:a16="http://schemas.microsoft.com/office/drawing/2014/main" val="10003"/>
                  </a:ext>
                </a:extLst>
              </a:tr>
              <a:tr h="370840">
                <a:tc>
                  <a:txBody>
                    <a:bodyPr/>
                    <a:lstStyle/>
                    <a:p>
                      <a:r>
                        <a:rPr lang="en-CA" dirty="0"/>
                        <a:t>30-39.99</a:t>
                      </a:r>
                    </a:p>
                  </a:txBody>
                  <a:tcPr/>
                </a:tc>
                <a:tc>
                  <a:txBody>
                    <a:bodyPr/>
                    <a:lstStyle/>
                    <a:p>
                      <a:r>
                        <a:rPr lang="en-CA"/>
                        <a:t>$$$$</a:t>
                      </a:r>
                      <a:endParaRPr lang="en-CA"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853A57A-C018-42E5-8648-029DEDA6F70E}"/>
              </a:ext>
            </a:extLst>
          </p:cNvPr>
          <p:cNvSpPr>
            <a:spLocks noGrp="1" noChangeArrowheads="1"/>
          </p:cNvSpPr>
          <p:nvPr>
            <p:ph type="title"/>
          </p:nvPr>
        </p:nvSpPr>
        <p:spPr/>
        <p:txBody>
          <a:bodyPr/>
          <a:lstStyle/>
          <a:p>
            <a:r>
              <a:rPr lang="en-US" altLang="en-US"/>
              <a:t>LTRIM</a:t>
            </a:r>
            <a:r>
              <a:rPr lang="en-US" altLang="en-US" sz="4000"/>
              <a:t> and RTRIM </a:t>
            </a:r>
            <a:r>
              <a:rPr lang="en-US" altLang="en-US"/>
              <a:t>Functions</a:t>
            </a:r>
          </a:p>
        </p:txBody>
      </p:sp>
      <p:sp>
        <p:nvSpPr>
          <p:cNvPr id="43011" name="Rectangle 3">
            <a:extLst>
              <a:ext uri="{FF2B5EF4-FFF2-40B4-BE49-F238E27FC236}">
                <a16:creationId xmlns:a16="http://schemas.microsoft.com/office/drawing/2014/main" id="{D56C23A0-B6CD-4212-BDD8-5BA503EA29CD}"/>
              </a:ext>
            </a:extLst>
          </p:cNvPr>
          <p:cNvSpPr>
            <a:spLocks noGrp="1" noChangeArrowheads="1"/>
          </p:cNvSpPr>
          <p:nvPr>
            <p:ph type="body" sz="half" idx="1"/>
          </p:nvPr>
        </p:nvSpPr>
        <p:spPr>
          <a:xfrm>
            <a:off x="685800" y="1981200"/>
            <a:ext cx="7696200" cy="838200"/>
          </a:xfrm>
        </p:spPr>
        <p:txBody>
          <a:bodyPr/>
          <a:lstStyle/>
          <a:p>
            <a:pPr>
              <a:buFont typeface="Times" panose="02020603050405020304" pitchFamily="18" charset="0"/>
              <a:buChar char="•"/>
            </a:pPr>
            <a:r>
              <a:rPr lang="en-US" altLang="en-US" sz="2400"/>
              <a:t>Used to remove a specific string of characters.</a:t>
            </a:r>
          </a:p>
          <a:p>
            <a:pPr>
              <a:buFont typeface="Times" panose="02020603050405020304" pitchFamily="18" charset="0"/>
              <a:buChar char="•"/>
            </a:pPr>
            <a:r>
              <a:rPr lang="en-CA" altLang="en-US" sz="2400"/>
              <a:t>Display all box # of all address that have a P.O. Box in the address. Include the last name, city and PO Box # in the report. Trim off the words P.O. Box.</a:t>
            </a:r>
            <a:br>
              <a:rPr lang="en-CA" altLang="en-US" sz="2400"/>
            </a:br>
            <a:r>
              <a:rPr lang="en-CA" altLang="en-US" sz="2400"/>
              <a:t>HINT: Use LIKE to pattern match the P.O. Box in the address.</a:t>
            </a:r>
          </a:p>
          <a:p>
            <a:pPr marL="857250" lvl="2" indent="0">
              <a:buFontTx/>
              <a:buNone/>
            </a:pPr>
            <a:r>
              <a:rPr lang="en-CA" altLang="en-US">
                <a:solidFill>
                  <a:srgbClr val="FF0000"/>
                </a:solidFill>
              </a:rPr>
              <a:t>select lastname, ltrim(address, 'P.O. BOX ') "Box #",</a:t>
            </a:r>
          </a:p>
          <a:p>
            <a:pPr marL="857250" lvl="2" indent="0">
              <a:buFontTx/>
              <a:buNone/>
            </a:pPr>
            <a:r>
              <a:rPr lang="en-CA" altLang="en-US">
                <a:solidFill>
                  <a:srgbClr val="FF0000"/>
                </a:solidFill>
              </a:rPr>
              <a:t>    city</a:t>
            </a:r>
          </a:p>
          <a:p>
            <a:pPr marL="857250" lvl="2" indent="0">
              <a:buFontTx/>
              <a:buNone/>
            </a:pPr>
            <a:r>
              <a:rPr lang="en-CA" altLang="en-US">
                <a:solidFill>
                  <a:srgbClr val="FF0000"/>
                </a:solidFill>
              </a:rPr>
              <a:t>from customers</a:t>
            </a:r>
          </a:p>
          <a:p>
            <a:pPr marL="857250" lvl="2" indent="0">
              <a:buFontTx/>
              <a:buNone/>
            </a:pPr>
            <a:r>
              <a:rPr lang="en-CA" altLang="en-US">
                <a:solidFill>
                  <a:srgbClr val="FF0000"/>
                </a:solidFill>
              </a:rPr>
              <a:t>where address like 'P.O. BOX%';</a:t>
            </a:r>
            <a:endParaRPr lang="en-US" altLang="en-US">
              <a:solidFill>
                <a:srgbClr val="FF0000"/>
              </a:solidFill>
            </a:endParaRPr>
          </a:p>
        </p:txBody>
      </p:sp>
      <p:sp>
        <p:nvSpPr>
          <p:cNvPr id="43012" name="Footer Placeholder 4">
            <a:extLst>
              <a:ext uri="{FF2B5EF4-FFF2-40B4-BE49-F238E27FC236}">
                <a16:creationId xmlns:a16="http://schemas.microsoft.com/office/drawing/2014/main" id="{F49461A6-E3F6-4CBC-875E-66019F110020}"/>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43013" name="Slide Number Placeholder 7">
            <a:extLst>
              <a:ext uri="{FF2B5EF4-FFF2-40B4-BE49-F238E27FC236}">
                <a16:creationId xmlns:a16="http://schemas.microsoft.com/office/drawing/2014/main" id="{167BEE18-AFF3-419A-A35F-4C0C992A12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49B18E6-61D8-4876-A20E-A54B4868AF8D}" type="slidenum">
              <a:rPr lang="en-US" altLang="en-US" sz="1400" smtClean="0">
                <a:latin typeface="Times New Roman" panose="02020603050405020304" pitchFamily="18" charset="0"/>
              </a:rPr>
              <a:pPr>
                <a:spcBef>
                  <a:spcPct val="0"/>
                </a:spcBef>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1E481F-C5ED-4A46-8E8A-9A4C019F4FC3}"/>
              </a:ext>
            </a:extLst>
          </p:cNvPr>
          <p:cNvSpPr>
            <a:spLocks noGrp="1" noChangeArrowheads="1"/>
          </p:cNvSpPr>
          <p:nvPr>
            <p:ph type="title"/>
          </p:nvPr>
        </p:nvSpPr>
        <p:spPr/>
        <p:txBody>
          <a:bodyPr/>
          <a:lstStyle/>
          <a:p>
            <a:r>
              <a:rPr lang="en-US" altLang="en-US"/>
              <a:t>REPLACE</a:t>
            </a:r>
            <a:r>
              <a:rPr lang="en-US" altLang="en-US" sz="4000"/>
              <a:t> </a:t>
            </a:r>
            <a:r>
              <a:rPr lang="en-US" altLang="en-US"/>
              <a:t>Function</a:t>
            </a:r>
          </a:p>
        </p:txBody>
      </p:sp>
      <p:sp>
        <p:nvSpPr>
          <p:cNvPr id="45059" name="Rectangle 3">
            <a:extLst>
              <a:ext uri="{FF2B5EF4-FFF2-40B4-BE49-F238E27FC236}">
                <a16:creationId xmlns:a16="http://schemas.microsoft.com/office/drawing/2014/main" id="{382A8116-B640-4902-880F-4F41FDBEC21F}"/>
              </a:ext>
            </a:extLst>
          </p:cNvPr>
          <p:cNvSpPr>
            <a:spLocks noGrp="1" noChangeArrowheads="1"/>
          </p:cNvSpPr>
          <p:nvPr>
            <p:ph type="body" sz="half" idx="1"/>
          </p:nvPr>
        </p:nvSpPr>
        <p:spPr>
          <a:xfrm>
            <a:off x="685800" y="1981200"/>
            <a:ext cx="7620000" cy="4267200"/>
          </a:xfrm>
        </p:spPr>
        <p:txBody>
          <a:bodyPr/>
          <a:lstStyle/>
          <a:p>
            <a:pPr>
              <a:buFont typeface="Times" panose="02020603050405020304" pitchFamily="18" charset="0"/>
              <a:buChar char="•"/>
            </a:pPr>
            <a:r>
              <a:rPr lang="en-US" altLang="en-US" sz="2400"/>
              <a:t>Substitutes a string with another specified string</a:t>
            </a:r>
          </a:p>
          <a:p>
            <a:pPr>
              <a:buFont typeface="Times" panose="02020603050405020304" pitchFamily="18" charset="0"/>
              <a:buChar char="•"/>
            </a:pPr>
            <a:r>
              <a:rPr lang="en-CA" altLang="en-US" sz="2400"/>
              <a:t>For all the address that use a P.O. Box display the address as ‘Post Office Box #’ instead of ‘P.O. Box’, other addresses should remain unchanged.</a:t>
            </a:r>
          </a:p>
          <a:p>
            <a:pPr marL="457200" lvl="1" indent="0">
              <a:buNone/>
            </a:pPr>
            <a:r>
              <a:rPr lang="en-US" altLang="en-US" sz="2200">
                <a:solidFill>
                  <a:srgbClr val="FF0000"/>
                </a:solidFill>
              </a:rPr>
              <a:t>column "Address" format a25</a:t>
            </a:r>
          </a:p>
          <a:p>
            <a:pPr marL="457200" lvl="1" indent="0">
              <a:buNone/>
            </a:pPr>
            <a:r>
              <a:rPr lang="en-US" altLang="en-US" sz="2200">
                <a:solidFill>
                  <a:srgbClr val="FF0000"/>
                </a:solidFill>
              </a:rPr>
              <a:t>select lastname, replace(address, 'P.O. BOX ', '</a:t>
            </a:r>
            <a:r>
              <a:rPr lang="en-CA" altLang="en-US" sz="2000">
                <a:solidFill>
                  <a:srgbClr val="FF0000"/>
                </a:solidFill>
              </a:rPr>
              <a:t>Post Office Box #') "Address", city</a:t>
            </a:r>
          </a:p>
          <a:p>
            <a:pPr marL="457200" lvl="1" indent="0">
              <a:buNone/>
            </a:pPr>
            <a:r>
              <a:rPr lang="en-CA" altLang="en-US" sz="2000">
                <a:solidFill>
                  <a:srgbClr val="FF0000"/>
                </a:solidFill>
              </a:rPr>
              <a:t>from customers;</a:t>
            </a:r>
          </a:p>
          <a:p>
            <a:pPr marL="457200" lvl="1" indent="0">
              <a:buNone/>
            </a:pPr>
            <a:r>
              <a:rPr lang="en-CA" altLang="en-US" sz="2000">
                <a:solidFill>
                  <a:srgbClr val="FF0000"/>
                </a:solidFill>
              </a:rPr>
              <a:t>clear columns</a:t>
            </a:r>
            <a:endParaRPr lang="en-US" altLang="en-US" sz="2200">
              <a:solidFill>
                <a:srgbClr val="FF0000"/>
              </a:solidFill>
            </a:endParaRPr>
          </a:p>
        </p:txBody>
      </p:sp>
      <p:sp>
        <p:nvSpPr>
          <p:cNvPr id="45060" name="Footer Placeholder 4">
            <a:extLst>
              <a:ext uri="{FF2B5EF4-FFF2-40B4-BE49-F238E27FC236}">
                <a16:creationId xmlns:a16="http://schemas.microsoft.com/office/drawing/2014/main" id="{7CC8EB64-E1A9-40F4-8DB0-1195817845CA}"/>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45061" name="Slide Number Placeholder 7">
            <a:extLst>
              <a:ext uri="{FF2B5EF4-FFF2-40B4-BE49-F238E27FC236}">
                <a16:creationId xmlns:a16="http://schemas.microsoft.com/office/drawing/2014/main" id="{72EBB809-41C2-410C-83A0-050D0A1CD80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E28615-AEA9-4103-B898-CCE352A929D0}" type="slidenum">
              <a:rPr lang="en-US" altLang="en-US" sz="1400" smtClean="0">
                <a:latin typeface="Times New Roman" panose="02020603050405020304" pitchFamily="18" charset="0"/>
              </a:rPr>
              <a:pPr>
                <a:spcBef>
                  <a:spcPct val="0"/>
                </a:spcBef>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CEB3E4A-E400-4231-BDD1-6958C47C665E}"/>
              </a:ext>
            </a:extLst>
          </p:cNvPr>
          <p:cNvSpPr>
            <a:spLocks noGrp="1" noChangeArrowheads="1"/>
          </p:cNvSpPr>
          <p:nvPr>
            <p:ph type="title"/>
          </p:nvPr>
        </p:nvSpPr>
        <p:spPr/>
        <p:txBody>
          <a:bodyPr/>
          <a:lstStyle/>
          <a:p>
            <a:r>
              <a:rPr lang="en-US" altLang="en-US"/>
              <a:t>Types of Functions</a:t>
            </a:r>
          </a:p>
        </p:txBody>
      </p:sp>
      <p:sp>
        <p:nvSpPr>
          <p:cNvPr id="8195" name="Rectangle 3">
            <a:extLst>
              <a:ext uri="{FF2B5EF4-FFF2-40B4-BE49-F238E27FC236}">
                <a16:creationId xmlns:a16="http://schemas.microsoft.com/office/drawing/2014/main" id="{5C55D290-C8CB-4A6D-B55B-64C0685D64E7}"/>
              </a:ext>
            </a:extLst>
          </p:cNvPr>
          <p:cNvSpPr>
            <a:spLocks noGrp="1" noChangeArrowheads="1"/>
          </p:cNvSpPr>
          <p:nvPr>
            <p:ph type="body" idx="1"/>
          </p:nvPr>
        </p:nvSpPr>
        <p:spPr/>
        <p:txBody>
          <a:bodyPr/>
          <a:lstStyle/>
          <a:p>
            <a:r>
              <a:rPr lang="en-US" altLang="en-US"/>
              <a:t>Function – predefined block of code that accepts arguments</a:t>
            </a:r>
          </a:p>
          <a:p>
            <a:r>
              <a:rPr lang="en-US" altLang="en-US"/>
              <a:t>Single-row function – returns one value for each row processed</a:t>
            </a:r>
          </a:p>
          <a:p>
            <a:r>
              <a:rPr lang="en-US" altLang="en-US"/>
              <a:t>Multiple-row function – returns one value per group of rows selected</a:t>
            </a:r>
          </a:p>
        </p:txBody>
      </p:sp>
      <p:sp>
        <p:nvSpPr>
          <p:cNvPr id="8196" name="Footer Placeholder 4">
            <a:extLst>
              <a:ext uri="{FF2B5EF4-FFF2-40B4-BE49-F238E27FC236}">
                <a16:creationId xmlns:a16="http://schemas.microsoft.com/office/drawing/2014/main" id="{FD66EAB7-1F2F-483F-BBD0-834E98C6F439}"/>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8197" name="Slide Number Placeholder 6">
            <a:extLst>
              <a:ext uri="{FF2B5EF4-FFF2-40B4-BE49-F238E27FC236}">
                <a16:creationId xmlns:a16="http://schemas.microsoft.com/office/drawing/2014/main" id="{7539BF08-564B-444C-A986-2527A12B57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9AC8170-4BBB-4255-B66C-7CF023706E6A}" type="slidenum">
              <a:rPr lang="en-US" altLang="en-US" sz="1400" smtClean="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B810BDA-F6E2-47FE-8D88-3E34283DA81B}"/>
              </a:ext>
            </a:extLst>
          </p:cNvPr>
          <p:cNvSpPr>
            <a:spLocks noGrp="1" noChangeArrowheads="1"/>
          </p:cNvSpPr>
          <p:nvPr>
            <p:ph type="title"/>
          </p:nvPr>
        </p:nvSpPr>
        <p:spPr/>
        <p:txBody>
          <a:bodyPr/>
          <a:lstStyle/>
          <a:p>
            <a:r>
              <a:rPr lang="en-US" altLang="en-US"/>
              <a:t>TRANSLATE Function</a:t>
            </a:r>
          </a:p>
        </p:txBody>
      </p:sp>
      <p:sp>
        <p:nvSpPr>
          <p:cNvPr id="47107" name="Footer Placeholder 4">
            <a:extLst>
              <a:ext uri="{FF2B5EF4-FFF2-40B4-BE49-F238E27FC236}">
                <a16:creationId xmlns:a16="http://schemas.microsoft.com/office/drawing/2014/main" id="{F2A8F4D7-6B65-4C0F-B646-FAD4AD99F84F}"/>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47108" name="Slide Number Placeholder 6">
            <a:extLst>
              <a:ext uri="{FF2B5EF4-FFF2-40B4-BE49-F238E27FC236}">
                <a16:creationId xmlns:a16="http://schemas.microsoft.com/office/drawing/2014/main" id="{2DC4EFAD-47B4-4B97-8B09-D2AE6243C9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4CFDB6-1363-4185-BB0D-B96C73701355}" type="slidenum">
              <a:rPr lang="en-US" altLang="en-US" sz="1400" smtClean="0">
                <a:latin typeface="Times New Roman" panose="02020603050405020304" pitchFamily="18" charset="0"/>
              </a:rPr>
              <a:pPr>
                <a:spcBef>
                  <a:spcPct val="0"/>
                </a:spcBef>
                <a:buFontTx/>
                <a:buNone/>
              </a:pPr>
              <a:t>20</a:t>
            </a:fld>
            <a:endParaRPr lang="en-US" altLang="en-US" sz="1400">
              <a:latin typeface="Times New Roman" panose="02020603050405020304" pitchFamily="18" charset="0"/>
            </a:endParaRPr>
          </a:p>
        </p:txBody>
      </p:sp>
      <p:sp>
        <p:nvSpPr>
          <p:cNvPr id="47109" name="Content Placeholder 1">
            <a:extLst>
              <a:ext uri="{FF2B5EF4-FFF2-40B4-BE49-F238E27FC236}">
                <a16:creationId xmlns:a16="http://schemas.microsoft.com/office/drawing/2014/main" id="{22F4F142-B776-4451-89C9-80CF3DA41ABC}"/>
              </a:ext>
            </a:extLst>
          </p:cNvPr>
          <p:cNvSpPr>
            <a:spLocks noGrp="1" noChangeArrowheads="1"/>
          </p:cNvSpPr>
          <p:nvPr>
            <p:ph idx="1"/>
          </p:nvPr>
        </p:nvSpPr>
        <p:spPr/>
        <p:txBody>
          <a:bodyPr/>
          <a:lstStyle/>
          <a:p>
            <a:r>
              <a:rPr lang="en-CA" altLang="en-US"/>
              <a:t>Translates </a:t>
            </a:r>
            <a:r>
              <a:rPr lang="en-CA" altLang="en-US">
                <a:solidFill>
                  <a:srgbClr val="FF0000"/>
                </a:solidFill>
              </a:rPr>
              <a:t>one</a:t>
            </a:r>
            <a:r>
              <a:rPr lang="en-CA" altLang="en-US"/>
              <a:t> character in a string with another character throughout the string.</a:t>
            </a:r>
          </a:p>
          <a:p>
            <a:r>
              <a:rPr lang="en-CA" altLang="en-US"/>
              <a:t>Display the book titles and publication date in the format: DD/MM/YY. </a:t>
            </a:r>
          </a:p>
          <a:p>
            <a:pPr lvl="1"/>
            <a:r>
              <a:rPr lang="en-CA" altLang="en-US"/>
              <a:t>Since pubdate displays in the format DD-MM-YY use translate to translate the ‘-’ to a ‘/</a:t>
            </a:r>
            <a:r>
              <a:rPr lang="en-US" altLang="en-US"/>
              <a:t>’</a:t>
            </a:r>
          </a:p>
          <a:p>
            <a:pPr marL="457200" lvl="1" indent="0">
              <a:buNone/>
            </a:pPr>
            <a:r>
              <a:rPr lang="en-CA" altLang="en-US">
                <a:solidFill>
                  <a:srgbClr val="FF0000"/>
                </a:solidFill>
              </a:rPr>
              <a:t>select title, translate(pubdate, '-', '/') "Pub Date"</a:t>
            </a:r>
          </a:p>
          <a:p>
            <a:pPr marL="457200" lvl="1" indent="0">
              <a:buNone/>
            </a:pPr>
            <a:r>
              <a:rPr lang="en-CA" altLang="en-US">
                <a:solidFill>
                  <a:srgbClr val="FF0000"/>
                </a:solidFill>
              </a:rPr>
              <a:t>from books;</a:t>
            </a:r>
            <a:endParaRPr lang="en-US" altLang="en-US">
              <a:solidFill>
                <a:srgbClr val="FF0000"/>
              </a:solidFill>
            </a:endParaRPr>
          </a:p>
          <a:p>
            <a:pPr lvl="2"/>
            <a:endParaRPr lang="en-CA"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9DD2730-3862-4389-AA8F-27CC4A0828DA}"/>
              </a:ext>
            </a:extLst>
          </p:cNvPr>
          <p:cNvSpPr>
            <a:spLocks noGrp="1" noChangeArrowheads="1"/>
          </p:cNvSpPr>
          <p:nvPr>
            <p:ph type="title"/>
          </p:nvPr>
        </p:nvSpPr>
        <p:spPr/>
        <p:txBody>
          <a:bodyPr/>
          <a:lstStyle/>
          <a:p>
            <a:r>
              <a:rPr lang="en-US" altLang="en-US"/>
              <a:t>CONCAT</a:t>
            </a:r>
            <a:r>
              <a:rPr lang="en-US" altLang="en-US" sz="4000"/>
              <a:t> </a:t>
            </a:r>
            <a:r>
              <a:rPr lang="en-US" altLang="en-US"/>
              <a:t>Function</a:t>
            </a:r>
          </a:p>
        </p:txBody>
      </p:sp>
      <p:sp>
        <p:nvSpPr>
          <p:cNvPr id="49155" name="Rectangle 3">
            <a:extLst>
              <a:ext uri="{FF2B5EF4-FFF2-40B4-BE49-F238E27FC236}">
                <a16:creationId xmlns:a16="http://schemas.microsoft.com/office/drawing/2014/main" id="{A4F3A7BF-C39A-4B4E-A43E-FC9BB11AE69E}"/>
              </a:ext>
            </a:extLst>
          </p:cNvPr>
          <p:cNvSpPr>
            <a:spLocks noGrp="1" noChangeArrowheads="1"/>
          </p:cNvSpPr>
          <p:nvPr>
            <p:ph type="body" sz="half" idx="1"/>
          </p:nvPr>
        </p:nvSpPr>
        <p:spPr>
          <a:xfrm>
            <a:off x="685800" y="1981200"/>
            <a:ext cx="7772400" cy="3962400"/>
          </a:xfrm>
        </p:spPr>
        <p:txBody>
          <a:bodyPr/>
          <a:lstStyle/>
          <a:p>
            <a:pPr>
              <a:buFont typeface="Times" panose="02020603050405020304" pitchFamily="18" charset="0"/>
              <a:buChar char="•"/>
            </a:pPr>
            <a:r>
              <a:rPr lang="en-US" altLang="en-US" sz="2400"/>
              <a:t>Used to concatenate two character strings. </a:t>
            </a:r>
          </a:p>
          <a:p>
            <a:pPr>
              <a:buFont typeface="Times" panose="02020603050405020304" pitchFamily="18" charset="0"/>
              <a:buChar char="•"/>
            </a:pPr>
            <a:r>
              <a:rPr lang="en-CA" altLang="en-US" sz="2400"/>
              <a:t>Same functionality as ‘||’.</a:t>
            </a:r>
          </a:p>
          <a:p>
            <a:pPr>
              <a:buFont typeface="Times" panose="02020603050405020304" pitchFamily="18" charset="0"/>
              <a:buChar char="•"/>
            </a:pPr>
            <a:r>
              <a:rPr lang="en-CA" altLang="en-US" sz="2400"/>
              <a:t>Display the customer first name, last name and customer number. Format the customer number fields so that it outputs in the following format:</a:t>
            </a:r>
          </a:p>
          <a:p>
            <a:pPr lvl="1">
              <a:buFont typeface="Times" panose="02020603050405020304" pitchFamily="18" charset="0"/>
              <a:buChar char="•"/>
            </a:pPr>
            <a:r>
              <a:rPr lang="en-CA" altLang="en-US" sz="2200"/>
              <a:t>Customer # xxx</a:t>
            </a:r>
          </a:p>
          <a:p>
            <a:pPr marL="857250" lvl="2" indent="0">
              <a:buFontTx/>
              <a:buNone/>
            </a:pPr>
            <a:r>
              <a:rPr lang="en-CA" altLang="en-US" sz="2000">
                <a:solidFill>
                  <a:srgbClr val="FF0000"/>
                </a:solidFill>
              </a:rPr>
              <a:t>select firstname, lastname, concat('Customer #', customer#) "Customer #"</a:t>
            </a:r>
          </a:p>
          <a:p>
            <a:pPr marL="857250" lvl="2" indent="0">
              <a:buFontTx/>
              <a:buNone/>
            </a:pPr>
            <a:r>
              <a:rPr lang="en-CA" altLang="en-US" sz="2000">
                <a:solidFill>
                  <a:srgbClr val="FF0000"/>
                </a:solidFill>
              </a:rPr>
              <a:t>from customers;</a:t>
            </a:r>
            <a:endParaRPr lang="en-US" altLang="en-US" sz="2000">
              <a:solidFill>
                <a:srgbClr val="FF0000"/>
              </a:solidFill>
            </a:endParaRPr>
          </a:p>
        </p:txBody>
      </p:sp>
      <p:sp>
        <p:nvSpPr>
          <p:cNvPr id="49156" name="Footer Placeholder 4">
            <a:extLst>
              <a:ext uri="{FF2B5EF4-FFF2-40B4-BE49-F238E27FC236}">
                <a16:creationId xmlns:a16="http://schemas.microsoft.com/office/drawing/2014/main" id="{A520298A-556B-4616-9766-662B8EE6353E}"/>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49157" name="Slide Number Placeholder 7">
            <a:extLst>
              <a:ext uri="{FF2B5EF4-FFF2-40B4-BE49-F238E27FC236}">
                <a16:creationId xmlns:a16="http://schemas.microsoft.com/office/drawing/2014/main" id="{B31BA091-279B-4177-AA7E-C88D266CD5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60743E5-7CD6-4EF1-B735-50999E1D2053}" type="slidenum">
              <a:rPr lang="en-US" altLang="en-US" sz="1400" smtClean="0">
                <a:latin typeface="Times New Roman" panose="02020603050405020304" pitchFamily="18" charset="0"/>
              </a:rPr>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A115929-5636-4EC4-B8EB-44E7D759BD07}"/>
              </a:ext>
            </a:extLst>
          </p:cNvPr>
          <p:cNvSpPr>
            <a:spLocks noGrp="1" noChangeArrowheads="1"/>
          </p:cNvSpPr>
          <p:nvPr>
            <p:ph type="title"/>
          </p:nvPr>
        </p:nvSpPr>
        <p:spPr/>
        <p:txBody>
          <a:bodyPr/>
          <a:lstStyle/>
          <a:p>
            <a:r>
              <a:rPr lang="en-US" altLang="en-US" sz="4000"/>
              <a:t>TO_CHAR Function</a:t>
            </a:r>
          </a:p>
        </p:txBody>
      </p:sp>
      <p:sp>
        <p:nvSpPr>
          <p:cNvPr id="90115" name="Rectangle 3">
            <a:extLst>
              <a:ext uri="{FF2B5EF4-FFF2-40B4-BE49-F238E27FC236}">
                <a16:creationId xmlns:a16="http://schemas.microsoft.com/office/drawing/2014/main" id="{46732EED-D3D2-44E2-84BA-BDA6EB606169}"/>
              </a:ext>
            </a:extLst>
          </p:cNvPr>
          <p:cNvSpPr>
            <a:spLocks noGrp="1" noChangeArrowheads="1"/>
          </p:cNvSpPr>
          <p:nvPr>
            <p:ph type="body" sz="half" idx="1"/>
          </p:nvPr>
        </p:nvSpPr>
        <p:spPr>
          <a:xfrm>
            <a:off x="685800" y="1981200"/>
            <a:ext cx="7696200" cy="3962400"/>
          </a:xfrm>
        </p:spPr>
        <p:txBody>
          <a:bodyPr/>
          <a:lstStyle/>
          <a:p>
            <a:pPr>
              <a:buFont typeface="Times" panose="02020603050405020304" pitchFamily="18" charset="0"/>
              <a:buChar char="•"/>
            </a:pPr>
            <a:r>
              <a:rPr lang="en-US" altLang="en-US" sz="2800"/>
              <a:t>Converts dates and numbers to a formatted character string</a:t>
            </a:r>
          </a:p>
          <a:p>
            <a:pPr>
              <a:buFont typeface="Times" panose="02020603050405020304" pitchFamily="18" charset="0"/>
              <a:buChar char="•"/>
            </a:pPr>
            <a:r>
              <a:rPr lang="en-CA" altLang="en-US" sz="2800"/>
              <a:t>Display the order date and ship date for all orders in the format ‘Month dd, yyyy’.</a:t>
            </a:r>
          </a:p>
          <a:p>
            <a:pPr marL="857250" lvl="2" indent="0">
              <a:buFontTx/>
              <a:buNone/>
            </a:pPr>
            <a:r>
              <a:rPr lang="en-CA" altLang="en-US">
                <a:solidFill>
                  <a:srgbClr val="FF0000"/>
                </a:solidFill>
              </a:rPr>
              <a:t>select order#, </a:t>
            </a:r>
          </a:p>
          <a:p>
            <a:pPr marL="857250" lvl="2" indent="0">
              <a:buFontTx/>
              <a:buNone/>
            </a:pPr>
            <a:r>
              <a:rPr lang="en-CA" altLang="en-US">
                <a:solidFill>
                  <a:srgbClr val="FF0000"/>
                </a:solidFill>
              </a:rPr>
              <a:t>    to_char(orderdate, 'fxMonth dd, yyyy') "Order Date",</a:t>
            </a:r>
          </a:p>
          <a:p>
            <a:pPr marL="857250" lvl="2" indent="0">
              <a:buFontTx/>
              <a:buNone/>
            </a:pPr>
            <a:r>
              <a:rPr lang="en-CA" altLang="en-US">
                <a:solidFill>
                  <a:srgbClr val="FF0000"/>
                </a:solidFill>
              </a:rPr>
              <a:t>    to_char(shipdate, 'fmMonth dd, yyyy') "Ship Date"</a:t>
            </a:r>
          </a:p>
          <a:p>
            <a:pPr marL="857250" lvl="2" indent="0">
              <a:buFontTx/>
              <a:buNone/>
            </a:pPr>
            <a:r>
              <a:rPr lang="en-CA" altLang="en-US">
                <a:solidFill>
                  <a:srgbClr val="FF0000"/>
                </a:solidFill>
              </a:rPr>
              <a:t>from orders;</a:t>
            </a:r>
          </a:p>
          <a:p>
            <a:pPr>
              <a:buFont typeface="Times" panose="02020603050405020304" pitchFamily="18" charset="0"/>
              <a:buChar char="•"/>
            </a:pPr>
            <a:endParaRPr lang="en-US" altLang="en-US" sz="2800"/>
          </a:p>
        </p:txBody>
      </p:sp>
      <p:sp>
        <p:nvSpPr>
          <p:cNvPr id="90116" name="Footer Placeholder 4">
            <a:extLst>
              <a:ext uri="{FF2B5EF4-FFF2-40B4-BE49-F238E27FC236}">
                <a16:creationId xmlns:a16="http://schemas.microsoft.com/office/drawing/2014/main" id="{F576983E-70D6-423C-8E78-10A3EFA57CF1}"/>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90117" name="Slide Number Placeholder 7">
            <a:extLst>
              <a:ext uri="{FF2B5EF4-FFF2-40B4-BE49-F238E27FC236}">
                <a16:creationId xmlns:a16="http://schemas.microsoft.com/office/drawing/2014/main" id="{15E20143-588C-41B2-B4C4-B1F031CA67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58A0153-AD3B-4708-8ECD-112A06E887F2}" type="slidenum">
              <a:rPr lang="en-US" altLang="en-US" sz="1400" smtClean="0">
                <a:latin typeface="Times New Roman" panose="02020603050405020304" pitchFamily="18" charset="0"/>
              </a:rPr>
              <a:pPr>
                <a:spcBef>
                  <a:spcPct val="0"/>
                </a:spcBef>
                <a:buFontTx/>
                <a:buNone/>
              </a:pPr>
              <a:t>22</a:t>
            </a:fld>
            <a:endParaRPr lang="en-US" altLang="en-US" sz="1400"/>
          </a:p>
        </p:txBody>
      </p:sp>
    </p:spTree>
    <p:extLst>
      <p:ext uri="{BB962C8B-B14F-4D97-AF65-F5344CB8AC3E}">
        <p14:creationId xmlns:p14="http://schemas.microsoft.com/office/powerpoint/2010/main" val="288018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BB4FF57-0FAD-43F7-925D-1995A8374F4B}"/>
              </a:ext>
            </a:extLst>
          </p:cNvPr>
          <p:cNvSpPr>
            <a:spLocks noGrp="1" noChangeArrowheads="1"/>
          </p:cNvSpPr>
          <p:nvPr>
            <p:ph type="title"/>
          </p:nvPr>
        </p:nvSpPr>
        <p:spPr/>
        <p:txBody>
          <a:bodyPr/>
          <a:lstStyle/>
          <a:p>
            <a:r>
              <a:rPr lang="en-US" altLang="en-US"/>
              <a:t>Format</a:t>
            </a:r>
            <a:r>
              <a:rPr lang="en-US" altLang="en-US" sz="4000"/>
              <a:t> </a:t>
            </a:r>
            <a:r>
              <a:rPr lang="en-US" altLang="en-US"/>
              <a:t>Model</a:t>
            </a:r>
            <a:r>
              <a:rPr lang="en-US" altLang="en-US" sz="4000"/>
              <a:t> </a:t>
            </a:r>
            <a:r>
              <a:rPr lang="en-US" altLang="en-US"/>
              <a:t>Elements</a:t>
            </a:r>
            <a:r>
              <a:rPr lang="en-US" altLang="en-US" sz="4000"/>
              <a:t> - </a:t>
            </a:r>
            <a:r>
              <a:rPr lang="en-US" altLang="en-US"/>
              <a:t>Dates</a:t>
            </a:r>
          </a:p>
        </p:txBody>
      </p:sp>
      <p:pic>
        <p:nvPicPr>
          <p:cNvPr id="71683" name="Picture 2">
            <a:extLst>
              <a:ext uri="{FF2B5EF4-FFF2-40B4-BE49-F238E27FC236}">
                <a16:creationId xmlns:a16="http://schemas.microsoft.com/office/drawing/2014/main" id="{74C00524-806E-4DD3-A4C5-5BC2834990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00200" y="1371600"/>
            <a:ext cx="5029200" cy="3205163"/>
          </a:xfrm>
          <a:noFill/>
        </p:spPr>
      </p:pic>
      <p:pic>
        <p:nvPicPr>
          <p:cNvPr id="71684" name="Picture 3">
            <a:extLst>
              <a:ext uri="{FF2B5EF4-FFF2-40B4-BE49-F238E27FC236}">
                <a16:creationId xmlns:a16="http://schemas.microsoft.com/office/drawing/2014/main" id="{5BA9277B-61EA-415B-AB60-A9288E308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572000"/>
            <a:ext cx="50292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Footer Placeholder 4">
            <a:extLst>
              <a:ext uri="{FF2B5EF4-FFF2-40B4-BE49-F238E27FC236}">
                <a16:creationId xmlns:a16="http://schemas.microsoft.com/office/drawing/2014/main" id="{4EC7EBB9-AEB0-4BF2-8D9C-742E476D6EAF}"/>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71686" name="Slide Number Placeholder 7">
            <a:extLst>
              <a:ext uri="{FF2B5EF4-FFF2-40B4-BE49-F238E27FC236}">
                <a16:creationId xmlns:a16="http://schemas.microsoft.com/office/drawing/2014/main" id="{BAF3D53A-AD29-4CC9-91A5-66BF1A703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C329932-3EF2-4770-992F-7DE6DAFC4A5C}" type="slidenum">
              <a:rPr lang="en-US" altLang="en-US" sz="1400" smtClean="0">
                <a:latin typeface="Times New Roman" panose="02020603050405020304" pitchFamily="18" charset="0"/>
              </a:rPr>
              <a:pPr>
                <a:spcBef>
                  <a:spcPct val="0"/>
                </a:spcBef>
                <a:buFontTx/>
                <a:buNone/>
              </a:pPr>
              <a:t>23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6270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F59C828-B3E4-4525-ADDB-00C55C64272F}"/>
              </a:ext>
            </a:extLst>
          </p:cNvPr>
          <p:cNvSpPr>
            <a:spLocks noGrp="1" noChangeArrowheads="1"/>
          </p:cNvSpPr>
          <p:nvPr>
            <p:ph type="title"/>
          </p:nvPr>
        </p:nvSpPr>
        <p:spPr/>
        <p:txBody>
          <a:bodyPr/>
          <a:lstStyle/>
          <a:p>
            <a:r>
              <a:rPr lang="en-US" altLang="en-US"/>
              <a:t>TO_CHAR</a:t>
            </a:r>
            <a:br>
              <a:rPr lang="en-US" altLang="en-US"/>
            </a:br>
            <a:r>
              <a:rPr lang="en-US" altLang="en-US"/>
              <a:t>Format</a:t>
            </a:r>
            <a:r>
              <a:rPr lang="en-US" altLang="en-US" sz="4000"/>
              <a:t> </a:t>
            </a:r>
            <a:r>
              <a:rPr lang="en-US" altLang="en-US"/>
              <a:t>Model</a:t>
            </a:r>
            <a:r>
              <a:rPr lang="en-US" altLang="en-US" sz="4000"/>
              <a:t> </a:t>
            </a:r>
            <a:r>
              <a:rPr lang="en-US" altLang="en-US"/>
              <a:t>Elements</a:t>
            </a:r>
          </a:p>
        </p:txBody>
      </p:sp>
      <p:pic>
        <p:nvPicPr>
          <p:cNvPr id="73731" name="Picture 5" descr="Fig10-38x">
            <a:extLst>
              <a:ext uri="{FF2B5EF4-FFF2-40B4-BE49-F238E27FC236}">
                <a16:creationId xmlns:a16="http://schemas.microsoft.com/office/drawing/2014/main" id="{F916EB38-74DF-49B3-9436-130F880F19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23913" y="1981200"/>
            <a:ext cx="7496175" cy="4114800"/>
          </a:xfrm>
          <a:noFill/>
        </p:spPr>
      </p:pic>
      <p:sp>
        <p:nvSpPr>
          <p:cNvPr id="73732" name="Footer Placeholder 4">
            <a:extLst>
              <a:ext uri="{FF2B5EF4-FFF2-40B4-BE49-F238E27FC236}">
                <a16:creationId xmlns:a16="http://schemas.microsoft.com/office/drawing/2014/main" id="{9508BCF7-B0F5-447A-B012-D934C744EA88}"/>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73733" name="Slide Number Placeholder 6">
            <a:extLst>
              <a:ext uri="{FF2B5EF4-FFF2-40B4-BE49-F238E27FC236}">
                <a16:creationId xmlns:a16="http://schemas.microsoft.com/office/drawing/2014/main" id="{A212E6E1-D076-4197-9F48-A180B8AACD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750C83-A40C-4BEA-9B4E-611A78B309F6}" type="slidenum">
              <a:rPr lang="en-US" altLang="en-US" sz="1400" smtClean="0">
                <a:latin typeface="Times New Roman" panose="02020603050405020304" pitchFamily="18" charset="0"/>
              </a:rPr>
              <a:pPr>
                <a:spcBef>
                  <a:spcPct val="0"/>
                </a:spcBef>
                <a:buFontTx/>
                <a:buNone/>
              </a:pPr>
              <a:t>24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179500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5">
            <a:extLst>
              <a:ext uri="{FF2B5EF4-FFF2-40B4-BE49-F238E27FC236}">
                <a16:creationId xmlns:a16="http://schemas.microsoft.com/office/drawing/2014/main" id="{674B28B0-FEF9-4C4F-9E55-FFC610C4B615}"/>
              </a:ext>
            </a:extLst>
          </p:cNvPr>
          <p:cNvSpPr>
            <a:spLocks noGrp="1" noChangeArrowheads="1"/>
          </p:cNvSpPr>
          <p:nvPr>
            <p:ph type="title"/>
          </p:nvPr>
        </p:nvSpPr>
        <p:spPr/>
        <p:txBody>
          <a:bodyPr/>
          <a:lstStyle/>
          <a:p>
            <a:r>
              <a:rPr lang="en-US" altLang="en-US"/>
              <a:t>Formatting numbers using TO_CHAR</a:t>
            </a:r>
          </a:p>
        </p:txBody>
      </p:sp>
      <p:sp>
        <p:nvSpPr>
          <p:cNvPr id="47107" name="Content Placeholder 6">
            <a:extLst>
              <a:ext uri="{FF2B5EF4-FFF2-40B4-BE49-F238E27FC236}">
                <a16:creationId xmlns:a16="http://schemas.microsoft.com/office/drawing/2014/main" id="{70BEC4CB-F426-43F5-9EFB-0C386D8CB716}"/>
              </a:ext>
            </a:extLst>
          </p:cNvPr>
          <p:cNvSpPr>
            <a:spLocks noGrp="1"/>
          </p:cNvSpPr>
          <p:nvPr>
            <p:ph idx="1"/>
          </p:nvPr>
        </p:nvSpPr>
        <p:spPr/>
        <p:txBody>
          <a:bodyPr/>
          <a:lstStyle/>
          <a:p>
            <a:pPr>
              <a:defRPr/>
            </a:pPr>
            <a:r>
              <a:rPr lang="en-US" altLang="en-US" dirty="0"/>
              <a:t>You can also use TO_CHAR to format </a:t>
            </a:r>
            <a:r>
              <a:rPr lang="en-US" altLang="en-US"/>
              <a:t>output numeric columns; </a:t>
            </a:r>
            <a:r>
              <a:rPr lang="en-US" altLang="en-US" dirty="0"/>
              <a:t>however, it is more common to use SQL*</a:t>
            </a:r>
            <a:r>
              <a:rPr lang="en-US" altLang="en-US"/>
              <a:t>PLUS COLUMN </a:t>
            </a:r>
            <a:r>
              <a:rPr lang="en-US" altLang="en-US" dirty="0"/>
              <a:t>command to format columns</a:t>
            </a:r>
            <a:r>
              <a:rPr lang="en-US" altLang="en-US"/>
              <a:t>. </a:t>
            </a:r>
          </a:p>
          <a:p>
            <a:pPr>
              <a:defRPr/>
            </a:pPr>
            <a:r>
              <a:rPr lang="en-US" altLang="en-US"/>
              <a:t>Show </a:t>
            </a:r>
            <a:r>
              <a:rPr lang="en-US" altLang="en-US" dirty="0"/>
              <a:t>the retail price of all books including the GST (5% tax). Display with 2 digits of precision.</a:t>
            </a:r>
          </a:p>
          <a:p>
            <a:pPr marL="400050" lvl="1" indent="0">
              <a:buFontTx/>
              <a:buNone/>
              <a:defRPr/>
            </a:pPr>
            <a:r>
              <a:rPr lang="en-US" altLang="en-US">
                <a:solidFill>
                  <a:srgbClr val="FF0000"/>
                </a:solidFill>
              </a:rPr>
              <a:t>select title, to_char(retail*1.05, '$9,990.00') "Price w GST"</a:t>
            </a:r>
          </a:p>
          <a:p>
            <a:pPr marL="400050" lvl="1" indent="0">
              <a:buFontTx/>
              <a:buNone/>
              <a:defRPr/>
            </a:pPr>
            <a:r>
              <a:rPr lang="en-US" altLang="en-US">
                <a:solidFill>
                  <a:srgbClr val="FF0000"/>
                </a:solidFill>
              </a:rPr>
              <a:t>from books;</a:t>
            </a:r>
            <a:endParaRPr lang="en-US" altLang="en-US" dirty="0">
              <a:solidFill>
                <a:srgbClr val="FF0000"/>
              </a:solidFill>
            </a:endParaRPr>
          </a:p>
          <a:p>
            <a:pPr marL="457200" lvl="1" indent="0">
              <a:buNone/>
              <a:defRPr/>
            </a:pPr>
            <a:endParaRPr lang="en-US" altLang="en-US" dirty="0">
              <a:solidFill>
                <a:srgbClr val="FF0000"/>
              </a:solidFill>
            </a:endParaRPr>
          </a:p>
        </p:txBody>
      </p:sp>
      <p:sp>
        <p:nvSpPr>
          <p:cNvPr id="92164" name="Slide Number Placeholder 4">
            <a:extLst>
              <a:ext uri="{FF2B5EF4-FFF2-40B4-BE49-F238E27FC236}">
                <a16:creationId xmlns:a16="http://schemas.microsoft.com/office/drawing/2014/main" id="{E93A462D-008E-4091-9120-032F7E23F0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E30C168-D9A3-48BC-9FF5-FA2334E8DAB2}" type="slidenum">
              <a:rPr lang="en-US" altLang="en-US" sz="1400" smtClean="0">
                <a:latin typeface="Times New Roman" panose="02020603050405020304" pitchFamily="18" charset="0"/>
              </a:rPr>
              <a:pPr>
                <a:spcBef>
                  <a:spcPct val="0"/>
                </a:spcBef>
                <a:buFontTx/>
                <a:buNone/>
              </a:pPr>
              <a:t>25</a:t>
            </a:fld>
            <a:endParaRPr lang="en-US" altLang="en-US" sz="1400"/>
          </a:p>
        </p:txBody>
      </p:sp>
    </p:spTree>
    <p:extLst>
      <p:ext uri="{BB962C8B-B14F-4D97-AF65-F5344CB8AC3E}">
        <p14:creationId xmlns:p14="http://schemas.microsoft.com/office/powerpoint/2010/main" val="2552535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71A6B0A-0319-46DD-BB19-A11E7E008051}"/>
              </a:ext>
            </a:extLst>
          </p:cNvPr>
          <p:cNvSpPr>
            <a:spLocks noGrp="1" noChangeArrowheads="1"/>
          </p:cNvSpPr>
          <p:nvPr>
            <p:ph type="title"/>
          </p:nvPr>
        </p:nvSpPr>
        <p:spPr/>
        <p:txBody>
          <a:bodyPr/>
          <a:lstStyle/>
          <a:p>
            <a:r>
              <a:rPr lang="en-US" altLang="en-US"/>
              <a:t>SOUNDEX</a:t>
            </a:r>
            <a:r>
              <a:rPr lang="en-US" altLang="en-US" sz="4000"/>
              <a:t> </a:t>
            </a:r>
            <a:r>
              <a:rPr lang="en-US" altLang="en-US"/>
              <a:t>Function</a:t>
            </a:r>
          </a:p>
        </p:txBody>
      </p:sp>
      <p:sp>
        <p:nvSpPr>
          <p:cNvPr id="108547" name="Rectangle 3">
            <a:extLst>
              <a:ext uri="{FF2B5EF4-FFF2-40B4-BE49-F238E27FC236}">
                <a16:creationId xmlns:a16="http://schemas.microsoft.com/office/drawing/2014/main" id="{F941BD30-3EF9-4739-80B5-92752A0D0B0A}"/>
              </a:ext>
            </a:extLst>
          </p:cNvPr>
          <p:cNvSpPr>
            <a:spLocks noGrp="1" noChangeArrowheads="1"/>
          </p:cNvSpPr>
          <p:nvPr>
            <p:ph type="body" sz="half" idx="1"/>
          </p:nvPr>
        </p:nvSpPr>
        <p:spPr>
          <a:xfrm>
            <a:off x="685800" y="1981200"/>
            <a:ext cx="7696200" cy="3962400"/>
          </a:xfrm>
        </p:spPr>
        <p:txBody>
          <a:bodyPr/>
          <a:lstStyle/>
          <a:p>
            <a:pPr>
              <a:buFont typeface="Times" panose="02020603050405020304" pitchFamily="18" charset="0"/>
              <a:buChar char="•"/>
            </a:pPr>
            <a:r>
              <a:rPr lang="en-US" altLang="en-US" sz="2800"/>
              <a:t>Returns the phonetic representation of words</a:t>
            </a:r>
          </a:p>
          <a:p>
            <a:pPr>
              <a:buFont typeface="Times" panose="02020603050405020304" pitchFamily="18" charset="0"/>
              <a:buChar char="•"/>
            </a:pPr>
            <a:r>
              <a:rPr lang="en-CA" altLang="en-US" sz="2800"/>
              <a:t>Find all names that sound like Becka.</a:t>
            </a:r>
          </a:p>
          <a:p>
            <a:pPr marL="857250" lvl="2" indent="0">
              <a:buFontTx/>
              <a:buNone/>
            </a:pPr>
            <a:r>
              <a:rPr lang="en-US" altLang="en-US" sz="2800">
                <a:solidFill>
                  <a:srgbClr val="FF0000"/>
                </a:solidFill>
              </a:rPr>
              <a:t>select firstname, lastname</a:t>
            </a:r>
          </a:p>
          <a:p>
            <a:pPr marL="857250" lvl="2" indent="0">
              <a:buFontTx/>
              <a:buNone/>
            </a:pPr>
            <a:r>
              <a:rPr lang="en-US" altLang="en-US" sz="2800">
                <a:solidFill>
                  <a:srgbClr val="FF0000"/>
                </a:solidFill>
              </a:rPr>
              <a:t>from customers</a:t>
            </a:r>
          </a:p>
          <a:p>
            <a:pPr marL="857250" lvl="2" indent="0">
              <a:buFontTx/>
              <a:buNone/>
            </a:pPr>
            <a:r>
              <a:rPr lang="en-US" altLang="en-US" sz="2800">
                <a:solidFill>
                  <a:srgbClr val="FF0000"/>
                </a:solidFill>
              </a:rPr>
              <a:t>where soundex(firstname) = soundex('Beka');</a:t>
            </a:r>
            <a:endParaRPr lang="en-US" altLang="en-US" sz="2800"/>
          </a:p>
        </p:txBody>
      </p:sp>
      <p:sp>
        <p:nvSpPr>
          <p:cNvPr id="108548" name="Footer Placeholder 4">
            <a:extLst>
              <a:ext uri="{FF2B5EF4-FFF2-40B4-BE49-F238E27FC236}">
                <a16:creationId xmlns:a16="http://schemas.microsoft.com/office/drawing/2014/main" id="{7B27C6B1-BEAF-4C82-9C26-96D2A60F33B1}"/>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108549" name="Slide Number Placeholder 7">
            <a:extLst>
              <a:ext uri="{FF2B5EF4-FFF2-40B4-BE49-F238E27FC236}">
                <a16:creationId xmlns:a16="http://schemas.microsoft.com/office/drawing/2014/main" id="{51483563-249A-4D4C-B2B1-8747B18E7F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516CC74-F41E-4C92-8EA1-ED5EC7E7BC89}" type="slidenum">
              <a:rPr lang="en-US" altLang="en-US" sz="1400" smtClean="0">
                <a:latin typeface="Times New Roman" panose="02020603050405020304" pitchFamily="18" charset="0"/>
              </a:rPr>
              <a:pPr>
                <a:spcBef>
                  <a:spcPct val="0"/>
                </a:spcBef>
                <a:buFontTx/>
                <a:buNone/>
              </a:pPr>
              <a:t>26</a:t>
            </a:fld>
            <a:endParaRPr lang="en-US" altLang="en-US" sz="1400"/>
          </a:p>
        </p:txBody>
      </p:sp>
    </p:spTree>
    <p:extLst>
      <p:ext uri="{BB962C8B-B14F-4D97-AF65-F5344CB8AC3E}">
        <p14:creationId xmlns:p14="http://schemas.microsoft.com/office/powerpoint/2010/main" val="3288530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4CFD831-2F38-457F-B76E-7E585612310B}"/>
              </a:ext>
            </a:extLst>
          </p:cNvPr>
          <p:cNvSpPr>
            <a:spLocks noGrp="1" noChangeArrowheads="1"/>
          </p:cNvSpPr>
          <p:nvPr>
            <p:ph type="title"/>
          </p:nvPr>
        </p:nvSpPr>
        <p:spPr/>
        <p:txBody>
          <a:bodyPr/>
          <a:lstStyle/>
          <a:p>
            <a:r>
              <a:rPr lang="en-US" altLang="en-US"/>
              <a:t>Numeric Functions</a:t>
            </a:r>
          </a:p>
        </p:txBody>
      </p:sp>
      <p:sp>
        <p:nvSpPr>
          <p:cNvPr id="51203" name="Rectangle 3">
            <a:extLst>
              <a:ext uri="{FF2B5EF4-FFF2-40B4-BE49-F238E27FC236}">
                <a16:creationId xmlns:a16="http://schemas.microsoft.com/office/drawing/2014/main" id="{050B2662-65A2-4035-BC99-57EAFC298953}"/>
              </a:ext>
            </a:extLst>
          </p:cNvPr>
          <p:cNvSpPr>
            <a:spLocks noGrp="1" noChangeArrowheads="1"/>
          </p:cNvSpPr>
          <p:nvPr>
            <p:ph type="body" idx="1"/>
          </p:nvPr>
        </p:nvSpPr>
        <p:spPr/>
        <p:txBody>
          <a:bodyPr/>
          <a:lstStyle/>
          <a:p>
            <a:pPr>
              <a:buFont typeface="Times" panose="02020603050405020304" pitchFamily="18" charset="0"/>
              <a:buChar char="•"/>
            </a:pPr>
            <a:r>
              <a:rPr lang="en-US" altLang="en-US"/>
              <a:t>Allow for manipulation of numeric data</a:t>
            </a:r>
          </a:p>
          <a:p>
            <a:pPr lvl="1"/>
            <a:r>
              <a:rPr lang="en-US" altLang="en-US"/>
              <a:t>ROUND</a:t>
            </a:r>
          </a:p>
          <a:p>
            <a:pPr lvl="1"/>
            <a:r>
              <a:rPr lang="en-US" altLang="en-US"/>
              <a:t>TRUNC</a:t>
            </a:r>
          </a:p>
          <a:p>
            <a:pPr lvl="1"/>
            <a:r>
              <a:rPr lang="en-US" altLang="en-US"/>
              <a:t>MOD</a:t>
            </a:r>
          </a:p>
          <a:p>
            <a:pPr lvl="1"/>
            <a:r>
              <a:rPr lang="en-US" altLang="en-US"/>
              <a:t>ABS</a:t>
            </a:r>
          </a:p>
          <a:p>
            <a:pPr lvl="1"/>
            <a:r>
              <a:rPr lang="en-US" altLang="en-US"/>
              <a:t>TO_NUMBER</a:t>
            </a:r>
          </a:p>
        </p:txBody>
      </p:sp>
      <p:sp>
        <p:nvSpPr>
          <p:cNvPr id="51204" name="Footer Placeholder 4">
            <a:extLst>
              <a:ext uri="{FF2B5EF4-FFF2-40B4-BE49-F238E27FC236}">
                <a16:creationId xmlns:a16="http://schemas.microsoft.com/office/drawing/2014/main" id="{83336AE0-9476-40F2-8E65-8C1625DC41AD}"/>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51205" name="Slide Number Placeholder 6">
            <a:extLst>
              <a:ext uri="{FF2B5EF4-FFF2-40B4-BE49-F238E27FC236}">
                <a16:creationId xmlns:a16="http://schemas.microsoft.com/office/drawing/2014/main" id="{1C32C680-CAB7-4949-9FCD-5B1C62B20B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44905D0-4D1A-4CFF-B7AB-39441F3935D9}" type="slidenum">
              <a:rPr lang="en-US" altLang="en-US" sz="1400" smtClean="0">
                <a:latin typeface="Times New Roman" panose="02020603050405020304" pitchFamily="18" charset="0"/>
              </a:rPr>
              <a:pPr>
                <a:spcBef>
                  <a:spcPct val="0"/>
                </a:spcBef>
                <a:buFontTx/>
                <a:buNone/>
              </a:pPr>
              <a:t>27</a:t>
            </a:fld>
            <a:endParaRPr lang="en-US" altLang="en-US" sz="140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AFE7A22-EB16-4524-9BD1-917C15EB27DC}"/>
              </a:ext>
            </a:extLst>
          </p:cNvPr>
          <p:cNvSpPr>
            <a:spLocks noGrp="1" noChangeArrowheads="1"/>
          </p:cNvSpPr>
          <p:nvPr>
            <p:ph type="title"/>
          </p:nvPr>
        </p:nvSpPr>
        <p:spPr/>
        <p:txBody>
          <a:bodyPr/>
          <a:lstStyle/>
          <a:p>
            <a:r>
              <a:rPr lang="en-US" altLang="en-US"/>
              <a:t>ROUND</a:t>
            </a:r>
            <a:r>
              <a:rPr lang="en-US" altLang="en-US" sz="4000"/>
              <a:t> </a:t>
            </a:r>
            <a:r>
              <a:rPr lang="en-US" altLang="en-US"/>
              <a:t>Function</a:t>
            </a:r>
          </a:p>
        </p:txBody>
      </p:sp>
      <p:sp>
        <p:nvSpPr>
          <p:cNvPr id="53251" name="Rectangle 3">
            <a:extLst>
              <a:ext uri="{FF2B5EF4-FFF2-40B4-BE49-F238E27FC236}">
                <a16:creationId xmlns:a16="http://schemas.microsoft.com/office/drawing/2014/main" id="{A5E04B1A-65A2-44C4-818B-E76FDF078359}"/>
              </a:ext>
            </a:extLst>
          </p:cNvPr>
          <p:cNvSpPr>
            <a:spLocks noGrp="1" noChangeArrowheads="1"/>
          </p:cNvSpPr>
          <p:nvPr>
            <p:ph type="body" sz="half" idx="1"/>
          </p:nvPr>
        </p:nvSpPr>
        <p:spPr>
          <a:xfrm>
            <a:off x="685800" y="1600200"/>
            <a:ext cx="7620000" cy="4419600"/>
          </a:xfrm>
        </p:spPr>
        <p:txBody>
          <a:bodyPr/>
          <a:lstStyle/>
          <a:p>
            <a:pPr>
              <a:buFont typeface="Times" panose="02020603050405020304" pitchFamily="18" charset="0"/>
              <a:buChar char="•"/>
            </a:pPr>
            <a:r>
              <a:rPr lang="en-US" altLang="en-US" sz="2400"/>
              <a:t>Used to round numeric columns to a stated precision.</a:t>
            </a:r>
          </a:p>
          <a:p>
            <a:pPr>
              <a:buFont typeface="Times" panose="02020603050405020304" pitchFamily="18" charset="0"/>
              <a:buChar char="•"/>
            </a:pPr>
            <a:r>
              <a:rPr lang="en-CA" altLang="en-US" sz="2400"/>
              <a:t>Calculate the book price with GST, rounded to two digits of precision.</a:t>
            </a:r>
          </a:p>
          <a:p>
            <a:pPr>
              <a:buFont typeface="Times" panose="02020603050405020304" pitchFamily="18" charset="0"/>
              <a:buChar char="•"/>
            </a:pPr>
            <a:r>
              <a:rPr lang="en-CA" altLang="en-US" sz="2400"/>
              <a:t>Modify the following query:</a:t>
            </a:r>
          </a:p>
          <a:p>
            <a:pPr lvl="1">
              <a:buFont typeface="Times" panose="02020603050405020304" pitchFamily="18" charset="0"/>
              <a:buChar char="•"/>
            </a:pPr>
            <a:r>
              <a:rPr lang="en-CA" altLang="en-US" sz="2200"/>
              <a:t>SELECT title, retail*1.05</a:t>
            </a:r>
          </a:p>
          <a:p>
            <a:pPr lvl="1">
              <a:buFont typeface="Times" panose="02020603050405020304" pitchFamily="18" charset="0"/>
              <a:buChar char="•"/>
            </a:pPr>
            <a:r>
              <a:rPr lang="en-CA" altLang="en-US" sz="2200"/>
              <a:t>FROM books;</a:t>
            </a:r>
          </a:p>
          <a:p>
            <a:pPr marL="857250" lvl="2" indent="0">
              <a:buFontTx/>
              <a:buNone/>
            </a:pPr>
            <a:r>
              <a:rPr lang="en-CA" altLang="en-US" sz="2000">
                <a:solidFill>
                  <a:srgbClr val="FF0000"/>
                </a:solidFill>
              </a:rPr>
              <a:t>select title, round(retail*1.05, 2) "Price w GST"</a:t>
            </a:r>
          </a:p>
          <a:p>
            <a:pPr marL="857250" lvl="2" indent="0">
              <a:buFontTx/>
              <a:buNone/>
            </a:pPr>
            <a:r>
              <a:rPr lang="en-CA" altLang="en-US" sz="2000">
                <a:solidFill>
                  <a:srgbClr val="FF0000"/>
                </a:solidFill>
              </a:rPr>
              <a:t>from books;</a:t>
            </a:r>
            <a:endParaRPr lang="en-US" altLang="en-US" sz="2000">
              <a:solidFill>
                <a:srgbClr val="FF0000"/>
              </a:solidFill>
            </a:endParaRPr>
          </a:p>
        </p:txBody>
      </p:sp>
      <p:sp>
        <p:nvSpPr>
          <p:cNvPr id="53252" name="Footer Placeholder 4">
            <a:extLst>
              <a:ext uri="{FF2B5EF4-FFF2-40B4-BE49-F238E27FC236}">
                <a16:creationId xmlns:a16="http://schemas.microsoft.com/office/drawing/2014/main" id="{BEB0A729-CC09-4E74-8534-920B07F32A89}"/>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53253" name="Slide Number Placeholder 7">
            <a:extLst>
              <a:ext uri="{FF2B5EF4-FFF2-40B4-BE49-F238E27FC236}">
                <a16:creationId xmlns:a16="http://schemas.microsoft.com/office/drawing/2014/main" id="{1B83AD85-D8A3-4E35-B85A-A854B622746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0CF761-037C-4ED4-8FC0-3F7448A531A1}" type="slidenum">
              <a:rPr lang="en-US" altLang="en-US" sz="1400" smtClean="0">
                <a:latin typeface="Times New Roman" panose="02020603050405020304" pitchFamily="18" charset="0"/>
              </a:rPr>
              <a:pPr>
                <a:spcBef>
                  <a:spcPct val="0"/>
                </a:spcBef>
                <a:buFontTx/>
                <a:buNone/>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86BCADE-8FFC-4B77-99B0-3946266F7F5C}"/>
              </a:ext>
            </a:extLst>
          </p:cNvPr>
          <p:cNvSpPr>
            <a:spLocks noGrp="1" noChangeArrowheads="1"/>
          </p:cNvSpPr>
          <p:nvPr>
            <p:ph type="title"/>
          </p:nvPr>
        </p:nvSpPr>
        <p:spPr/>
        <p:txBody>
          <a:bodyPr/>
          <a:lstStyle/>
          <a:p>
            <a:r>
              <a:rPr lang="en-US" altLang="en-US"/>
              <a:t>TRUNC</a:t>
            </a:r>
            <a:r>
              <a:rPr lang="en-US" altLang="en-US" sz="4000"/>
              <a:t> </a:t>
            </a:r>
            <a:r>
              <a:rPr lang="en-US" altLang="en-US"/>
              <a:t>Function</a:t>
            </a:r>
          </a:p>
        </p:txBody>
      </p:sp>
      <p:sp>
        <p:nvSpPr>
          <p:cNvPr id="55299" name="Rectangle 3">
            <a:extLst>
              <a:ext uri="{FF2B5EF4-FFF2-40B4-BE49-F238E27FC236}">
                <a16:creationId xmlns:a16="http://schemas.microsoft.com/office/drawing/2014/main" id="{F706A450-F382-4233-AE27-3B11C317451F}"/>
              </a:ext>
            </a:extLst>
          </p:cNvPr>
          <p:cNvSpPr>
            <a:spLocks noGrp="1" noChangeArrowheads="1"/>
          </p:cNvSpPr>
          <p:nvPr>
            <p:ph type="body" sz="half" idx="1"/>
          </p:nvPr>
        </p:nvSpPr>
        <p:spPr>
          <a:xfrm>
            <a:off x="685800" y="1981200"/>
            <a:ext cx="7696200" cy="457200"/>
          </a:xfrm>
        </p:spPr>
        <p:txBody>
          <a:bodyPr/>
          <a:lstStyle/>
          <a:p>
            <a:pPr>
              <a:buFont typeface="Times" panose="02020603050405020304" pitchFamily="18" charset="0"/>
              <a:buChar char="•"/>
            </a:pPr>
            <a:r>
              <a:rPr lang="en-US" altLang="en-US" sz="2200"/>
              <a:t>Used to truncate a numeric value to a specific precision</a:t>
            </a:r>
          </a:p>
          <a:p>
            <a:pPr>
              <a:buFont typeface="Times" panose="02020603050405020304" pitchFamily="18" charset="0"/>
              <a:buChar char="•"/>
            </a:pPr>
            <a:r>
              <a:rPr lang="en-CA" altLang="en-US" sz="2200"/>
              <a:t>Show the cost price of each book rounded down (truncated) to an integer value.</a:t>
            </a:r>
          </a:p>
          <a:p>
            <a:pPr marL="457200" lvl="1" indent="0">
              <a:buNone/>
            </a:pPr>
            <a:r>
              <a:rPr lang="en-US" altLang="en-US" sz="2000">
                <a:solidFill>
                  <a:srgbClr val="FF0000"/>
                </a:solidFill>
              </a:rPr>
              <a:t>select title, trunc(cost, 0) "Cost Price"</a:t>
            </a:r>
          </a:p>
          <a:p>
            <a:pPr marL="457200" lvl="1" indent="0">
              <a:buNone/>
            </a:pPr>
            <a:r>
              <a:rPr lang="en-US" altLang="en-US" sz="2000">
                <a:solidFill>
                  <a:srgbClr val="FF0000"/>
                </a:solidFill>
              </a:rPr>
              <a:t>from books;</a:t>
            </a:r>
          </a:p>
        </p:txBody>
      </p:sp>
      <p:sp>
        <p:nvSpPr>
          <p:cNvPr id="55300" name="Footer Placeholder 4">
            <a:extLst>
              <a:ext uri="{FF2B5EF4-FFF2-40B4-BE49-F238E27FC236}">
                <a16:creationId xmlns:a16="http://schemas.microsoft.com/office/drawing/2014/main" id="{CA7783BD-9318-4CAB-98A0-EADD29E9EE06}"/>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55301" name="Slide Number Placeholder 7">
            <a:extLst>
              <a:ext uri="{FF2B5EF4-FFF2-40B4-BE49-F238E27FC236}">
                <a16:creationId xmlns:a16="http://schemas.microsoft.com/office/drawing/2014/main" id="{CACCE8A3-B54F-463D-B1C8-97C7C99CB92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D856ED-5DC2-45E6-AB12-3EDE001521F8}" type="slidenum">
              <a:rPr lang="en-US" altLang="en-US" sz="1400" smtClean="0">
                <a:latin typeface="Times New Roman" panose="02020603050405020304" pitchFamily="18" charset="0"/>
              </a:rPr>
              <a:pPr>
                <a:spcBef>
                  <a:spcPct val="0"/>
                </a:spcBef>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DEC30B2-C8B0-468D-8990-7C6C8C562A3F}"/>
              </a:ext>
            </a:extLst>
          </p:cNvPr>
          <p:cNvSpPr>
            <a:spLocks noGrp="1" noChangeArrowheads="1"/>
          </p:cNvSpPr>
          <p:nvPr>
            <p:ph type="title"/>
          </p:nvPr>
        </p:nvSpPr>
        <p:spPr/>
        <p:txBody>
          <a:bodyPr/>
          <a:lstStyle/>
          <a:p>
            <a:r>
              <a:rPr lang="en-CA" altLang="en-US"/>
              <a:t>Single Row Example</a:t>
            </a:r>
            <a:endParaRPr lang="en-US" altLang="en-US"/>
          </a:p>
        </p:txBody>
      </p:sp>
      <p:sp>
        <p:nvSpPr>
          <p:cNvPr id="10243" name="Content Placeholder 2">
            <a:extLst>
              <a:ext uri="{FF2B5EF4-FFF2-40B4-BE49-F238E27FC236}">
                <a16:creationId xmlns:a16="http://schemas.microsoft.com/office/drawing/2014/main" id="{CB053D96-2294-4B02-B38E-AA3CAEEC72E2}"/>
              </a:ext>
            </a:extLst>
          </p:cNvPr>
          <p:cNvSpPr>
            <a:spLocks noGrp="1" noChangeArrowheads="1"/>
          </p:cNvSpPr>
          <p:nvPr>
            <p:ph idx="1"/>
          </p:nvPr>
        </p:nvSpPr>
        <p:spPr/>
        <p:txBody>
          <a:bodyPr/>
          <a:lstStyle/>
          <a:p>
            <a:r>
              <a:rPr lang="en-CA" altLang="en-US"/>
              <a:t>Show the first name and last name of all customers. Capitalize the first character of the first name and last name. Sort by last name and then first name.</a:t>
            </a:r>
          </a:p>
          <a:p>
            <a:pPr marL="400050" lvl="1" indent="0">
              <a:buNone/>
            </a:pPr>
            <a:r>
              <a:rPr lang="en-CA" altLang="en-US">
                <a:solidFill>
                  <a:srgbClr val="FF0000"/>
                </a:solidFill>
              </a:rPr>
              <a:t>select initcap(firstname), initcap(lastname)</a:t>
            </a:r>
          </a:p>
          <a:p>
            <a:pPr marL="400050" lvl="1" indent="0">
              <a:buNone/>
            </a:pPr>
            <a:r>
              <a:rPr lang="en-CA" altLang="en-US">
                <a:solidFill>
                  <a:srgbClr val="FF0000"/>
                </a:solidFill>
              </a:rPr>
              <a:t>from customers</a:t>
            </a:r>
          </a:p>
          <a:p>
            <a:pPr marL="400050" lvl="1" indent="0">
              <a:buNone/>
            </a:pPr>
            <a:r>
              <a:rPr lang="en-CA" altLang="en-US">
                <a:solidFill>
                  <a:srgbClr val="FF0000"/>
                </a:solidFill>
              </a:rPr>
              <a:t>order by 2, 1;</a:t>
            </a:r>
          </a:p>
          <a:p>
            <a:pPr marL="857250" lvl="2" indent="0">
              <a:buFontTx/>
              <a:buNone/>
            </a:pPr>
            <a:endParaRPr lang="en-US" altLang="en-US">
              <a:solidFill>
                <a:srgbClr val="FF0000"/>
              </a:solidFill>
            </a:endParaRPr>
          </a:p>
        </p:txBody>
      </p:sp>
      <p:sp>
        <p:nvSpPr>
          <p:cNvPr id="10244" name="Slide Number Placeholder 3">
            <a:extLst>
              <a:ext uri="{FF2B5EF4-FFF2-40B4-BE49-F238E27FC236}">
                <a16:creationId xmlns:a16="http://schemas.microsoft.com/office/drawing/2014/main" id="{CD7FD1AD-57B0-4FB2-90E3-C4DB427599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87C9576-0BC1-4E38-9785-B7AA50843835}" type="slidenum">
              <a:rPr lang="en-US" altLang="en-US" sz="1400" smtClean="0">
                <a:latin typeface="Times New Roman" panose="02020603050405020304" pitchFamily="18" charset="0"/>
              </a:rPr>
              <a:pPr>
                <a:spcBef>
                  <a:spcPct val="0"/>
                </a:spcBef>
                <a:buFontTx/>
                <a:buNone/>
              </a:pPr>
              <a:t>3</a:t>
            </a:fld>
            <a:endParaRPr lang="en-US"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F7EA49C-06FF-4FD5-A399-3BE88E1F1620}"/>
              </a:ext>
            </a:extLst>
          </p:cNvPr>
          <p:cNvSpPr>
            <a:spLocks noGrp="1" noChangeArrowheads="1"/>
          </p:cNvSpPr>
          <p:nvPr>
            <p:ph type="title"/>
          </p:nvPr>
        </p:nvSpPr>
        <p:spPr/>
        <p:txBody>
          <a:bodyPr/>
          <a:lstStyle/>
          <a:p>
            <a:r>
              <a:rPr lang="en-US" altLang="en-US"/>
              <a:t>MOD Function</a:t>
            </a:r>
          </a:p>
        </p:txBody>
      </p:sp>
      <p:sp>
        <p:nvSpPr>
          <p:cNvPr id="57347" name="Footer Placeholder 4">
            <a:extLst>
              <a:ext uri="{FF2B5EF4-FFF2-40B4-BE49-F238E27FC236}">
                <a16:creationId xmlns:a16="http://schemas.microsoft.com/office/drawing/2014/main" id="{83394C20-4867-4AC8-A8DD-E9DE27A44BE5}"/>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57348" name="Slide Number Placeholder 6">
            <a:extLst>
              <a:ext uri="{FF2B5EF4-FFF2-40B4-BE49-F238E27FC236}">
                <a16:creationId xmlns:a16="http://schemas.microsoft.com/office/drawing/2014/main" id="{B354FB98-D318-4DEF-BEBD-A01B9A599A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4F8055F-F63A-4A1B-9790-EF920EDF92A5}" type="slidenum">
              <a:rPr lang="en-US" altLang="en-US" sz="1400" smtClean="0">
                <a:latin typeface="Times New Roman" panose="02020603050405020304" pitchFamily="18" charset="0"/>
              </a:rPr>
              <a:pPr>
                <a:spcBef>
                  <a:spcPct val="0"/>
                </a:spcBef>
                <a:buFontTx/>
                <a:buNone/>
              </a:pPr>
              <a:t>30</a:t>
            </a:fld>
            <a:endParaRPr lang="en-US" altLang="en-US" sz="1400">
              <a:latin typeface="Times New Roman" panose="02020603050405020304" pitchFamily="18" charset="0"/>
            </a:endParaRPr>
          </a:p>
        </p:txBody>
      </p:sp>
      <p:sp>
        <p:nvSpPr>
          <p:cNvPr id="57349" name="Content Placeholder 1">
            <a:extLst>
              <a:ext uri="{FF2B5EF4-FFF2-40B4-BE49-F238E27FC236}">
                <a16:creationId xmlns:a16="http://schemas.microsoft.com/office/drawing/2014/main" id="{110F8DFE-4ED3-4589-B3A6-249F152A9211}"/>
              </a:ext>
            </a:extLst>
          </p:cNvPr>
          <p:cNvSpPr>
            <a:spLocks noGrp="1" noChangeArrowheads="1"/>
          </p:cNvSpPr>
          <p:nvPr>
            <p:ph idx="1"/>
          </p:nvPr>
        </p:nvSpPr>
        <p:spPr/>
        <p:txBody>
          <a:bodyPr/>
          <a:lstStyle/>
          <a:p>
            <a:r>
              <a:rPr lang="en-CA" altLang="en-US"/>
              <a:t>Returns the reminder from a division.</a:t>
            </a:r>
          </a:p>
          <a:p>
            <a:r>
              <a:rPr lang="en-CA" altLang="en-US"/>
              <a:t>Given there is a maximum of 4 books per box and there are 23 books to be delivered, how many full boxes will be needed? How many books will be left over for the final box?</a:t>
            </a:r>
          </a:p>
          <a:p>
            <a:r>
              <a:rPr lang="en-CA" altLang="en-US"/>
              <a:t>Here we use the dummy table called ‘dual’ to do the calculations, the ‘dual’ table as a single row in it.</a:t>
            </a:r>
          </a:p>
          <a:p>
            <a:pPr marL="857250" lvl="2" indent="0">
              <a:buFontTx/>
              <a:buNone/>
            </a:pPr>
            <a:r>
              <a:rPr lang="en-CA" altLang="en-US">
                <a:solidFill>
                  <a:srgbClr val="FF0000"/>
                </a:solidFill>
              </a:rPr>
              <a:t>select trunc(23/4) "Full Boxes", mod(23,4) "Leftovers"</a:t>
            </a:r>
          </a:p>
          <a:p>
            <a:pPr marL="857250" lvl="2" indent="0">
              <a:buFontTx/>
              <a:buNone/>
            </a:pPr>
            <a:r>
              <a:rPr lang="en-CA" altLang="en-US">
                <a:solidFill>
                  <a:srgbClr val="FF0000"/>
                </a:solidFill>
              </a:rPr>
              <a:t>from dual;</a:t>
            </a:r>
            <a:endParaRPr lang="en-US" altLang="en-US">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CF2AEA1-FAEE-48AA-80E9-8D3FCF4E0C9B}"/>
              </a:ext>
            </a:extLst>
          </p:cNvPr>
          <p:cNvSpPr>
            <a:spLocks noGrp="1" noChangeArrowheads="1"/>
          </p:cNvSpPr>
          <p:nvPr>
            <p:ph type="title"/>
          </p:nvPr>
        </p:nvSpPr>
        <p:spPr/>
        <p:txBody>
          <a:bodyPr/>
          <a:lstStyle/>
          <a:p>
            <a:r>
              <a:rPr lang="en-US" altLang="en-US"/>
              <a:t>ABS Function</a:t>
            </a:r>
          </a:p>
        </p:txBody>
      </p:sp>
      <p:sp>
        <p:nvSpPr>
          <p:cNvPr id="59395" name="Slide Number Placeholder 6">
            <a:extLst>
              <a:ext uri="{FF2B5EF4-FFF2-40B4-BE49-F238E27FC236}">
                <a16:creationId xmlns:a16="http://schemas.microsoft.com/office/drawing/2014/main" id="{34302B1F-187D-4F19-BA55-D2074C63A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9F4E72-15F5-45E0-B2AF-ED3FC0B82FB9}" type="slidenum">
              <a:rPr lang="en-US" altLang="en-US" sz="1400" smtClean="0">
                <a:latin typeface="Times New Roman" panose="02020603050405020304" pitchFamily="18" charset="0"/>
              </a:rPr>
              <a:pPr>
                <a:spcBef>
                  <a:spcPct val="0"/>
                </a:spcBef>
                <a:buFontTx/>
                <a:buNone/>
              </a:pPr>
              <a:t>31</a:t>
            </a:fld>
            <a:endParaRPr lang="en-US" altLang="en-US" sz="1400">
              <a:latin typeface="Times New Roman" panose="02020603050405020304" pitchFamily="18" charset="0"/>
            </a:endParaRPr>
          </a:p>
        </p:txBody>
      </p:sp>
      <p:sp>
        <p:nvSpPr>
          <p:cNvPr id="59396" name="Footer Placeholder 4">
            <a:extLst>
              <a:ext uri="{FF2B5EF4-FFF2-40B4-BE49-F238E27FC236}">
                <a16:creationId xmlns:a16="http://schemas.microsoft.com/office/drawing/2014/main" id="{55883D62-3E06-4ED4-AE91-E1F6DCC48D22}"/>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59397" name="Content Placeholder 1">
            <a:extLst>
              <a:ext uri="{FF2B5EF4-FFF2-40B4-BE49-F238E27FC236}">
                <a16:creationId xmlns:a16="http://schemas.microsoft.com/office/drawing/2014/main" id="{9B03BF51-5C54-46FA-BD15-C3DEA2C23AAF}"/>
              </a:ext>
            </a:extLst>
          </p:cNvPr>
          <p:cNvSpPr>
            <a:spLocks noGrp="1" noChangeArrowheads="1"/>
          </p:cNvSpPr>
          <p:nvPr>
            <p:ph idx="1"/>
          </p:nvPr>
        </p:nvSpPr>
        <p:spPr/>
        <p:txBody>
          <a:bodyPr/>
          <a:lstStyle/>
          <a:p>
            <a:r>
              <a:rPr lang="en-CA" altLang="en-US"/>
              <a:t>ABS returns the absolute value of a numeric expression.</a:t>
            </a:r>
          </a:p>
          <a:p>
            <a:r>
              <a:rPr lang="en-CA" altLang="en-US"/>
              <a:t>What is the difference between the cost price and the average cost price of all books ($24.93) ?</a:t>
            </a:r>
          </a:p>
          <a:p>
            <a:r>
              <a:rPr lang="en-CA" altLang="en-US">
                <a:solidFill>
                  <a:srgbClr val="FF0000"/>
                </a:solidFill>
              </a:rPr>
              <a:t>select title, cost, abs(cost – 24.93) "Difference"</a:t>
            </a:r>
          </a:p>
          <a:p>
            <a:r>
              <a:rPr lang="en-CA" altLang="en-US">
                <a:solidFill>
                  <a:srgbClr val="FF0000"/>
                </a:solidFill>
              </a:rPr>
              <a:t>from books;</a:t>
            </a:r>
            <a:endParaRPr lang="en-US" altLang="en-US">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2A1B5508-A48D-4F3C-A4B7-29ADB7634616}"/>
              </a:ext>
            </a:extLst>
          </p:cNvPr>
          <p:cNvSpPr>
            <a:spLocks noGrp="1" noChangeArrowheads="1"/>
          </p:cNvSpPr>
          <p:nvPr>
            <p:ph type="title"/>
          </p:nvPr>
        </p:nvSpPr>
        <p:spPr/>
        <p:txBody>
          <a:bodyPr/>
          <a:lstStyle/>
          <a:p>
            <a:r>
              <a:rPr lang="en-US" altLang="en-US"/>
              <a:t>TO_NUMBER Function</a:t>
            </a:r>
          </a:p>
        </p:txBody>
      </p:sp>
      <p:sp>
        <p:nvSpPr>
          <p:cNvPr id="110595" name="Footer Placeholder 4">
            <a:extLst>
              <a:ext uri="{FF2B5EF4-FFF2-40B4-BE49-F238E27FC236}">
                <a16:creationId xmlns:a16="http://schemas.microsoft.com/office/drawing/2014/main" id="{43812965-7B43-44CF-811A-37A0A4CD1670}"/>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110596" name="Slide Number Placeholder 6">
            <a:extLst>
              <a:ext uri="{FF2B5EF4-FFF2-40B4-BE49-F238E27FC236}">
                <a16:creationId xmlns:a16="http://schemas.microsoft.com/office/drawing/2014/main" id="{58758548-F733-44C1-A074-1A65BF4D8A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D19707-D551-418E-ABF0-CB40CFF27AD8}" type="slidenum">
              <a:rPr lang="en-US" altLang="en-US" sz="1400" smtClean="0">
                <a:latin typeface="Times New Roman" panose="02020603050405020304" pitchFamily="18" charset="0"/>
              </a:rPr>
              <a:pPr>
                <a:spcBef>
                  <a:spcPct val="0"/>
                </a:spcBef>
                <a:buFontTx/>
                <a:buNone/>
              </a:pPr>
              <a:t>32</a:t>
            </a:fld>
            <a:endParaRPr lang="en-US" altLang="en-US" sz="1400">
              <a:latin typeface="Times New Roman" panose="02020603050405020304" pitchFamily="18" charset="0"/>
            </a:endParaRPr>
          </a:p>
        </p:txBody>
      </p:sp>
      <p:sp>
        <p:nvSpPr>
          <p:cNvPr id="110597" name="Content Placeholder 1">
            <a:extLst>
              <a:ext uri="{FF2B5EF4-FFF2-40B4-BE49-F238E27FC236}">
                <a16:creationId xmlns:a16="http://schemas.microsoft.com/office/drawing/2014/main" id="{CB3AFA5D-2A17-4881-B859-E79BF2999942}"/>
              </a:ext>
            </a:extLst>
          </p:cNvPr>
          <p:cNvSpPr>
            <a:spLocks noGrp="1" noChangeArrowheads="1"/>
          </p:cNvSpPr>
          <p:nvPr>
            <p:ph idx="1"/>
          </p:nvPr>
        </p:nvSpPr>
        <p:spPr/>
        <p:txBody>
          <a:bodyPr/>
          <a:lstStyle/>
          <a:p>
            <a:r>
              <a:rPr lang="en-CA" altLang="en-US"/>
              <a:t>To convert character string to a number so that math can be performed.</a:t>
            </a:r>
          </a:p>
          <a:p>
            <a:r>
              <a:rPr lang="en-CA" altLang="en-US"/>
              <a:t>How many years old are the computer books in the bookstore? </a:t>
            </a:r>
          </a:p>
          <a:p>
            <a:pPr marL="457200" lvl="1" indent="0">
              <a:buNone/>
            </a:pPr>
            <a:r>
              <a:rPr lang="en-CA" altLang="en-US">
                <a:solidFill>
                  <a:srgbClr val="FF0000"/>
                </a:solidFill>
              </a:rPr>
              <a:t>select title, 2023 – to_number(to_char(pubdate, 'yyyy'))</a:t>
            </a:r>
          </a:p>
          <a:p>
            <a:pPr marL="457200" lvl="1" indent="0">
              <a:buNone/>
            </a:pPr>
            <a:r>
              <a:rPr lang="en-CA" altLang="en-US">
                <a:solidFill>
                  <a:srgbClr val="FF0000"/>
                </a:solidFill>
              </a:rPr>
              <a:t>    "Years Old"</a:t>
            </a:r>
          </a:p>
          <a:p>
            <a:pPr marL="457200" lvl="1" indent="0">
              <a:buNone/>
            </a:pPr>
            <a:r>
              <a:rPr lang="en-CA" altLang="en-US">
                <a:solidFill>
                  <a:srgbClr val="FF0000"/>
                </a:solidFill>
              </a:rPr>
              <a:t>from books</a:t>
            </a:r>
          </a:p>
          <a:p>
            <a:pPr marL="457200" lvl="1" indent="0">
              <a:buNone/>
            </a:pPr>
            <a:r>
              <a:rPr lang="en-CA" altLang="en-US">
                <a:solidFill>
                  <a:srgbClr val="FF0000"/>
                </a:solidFill>
              </a:rPr>
              <a:t>where category = 'COMPUTER';</a:t>
            </a:r>
            <a:endParaRPr lang="en-US" altLang="en-US">
              <a:solidFill>
                <a:srgbClr val="FF0000"/>
              </a:solidFill>
            </a:endParaRPr>
          </a:p>
        </p:txBody>
      </p:sp>
    </p:spTree>
    <p:extLst>
      <p:ext uri="{BB962C8B-B14F-4D97-AF65-F5344CB8AC3E}">
        <p14:creationId xmlns:p14="http://schemas.microsoft.com/office/powerpoint/2010/main" val="318249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FF99D2F9-F41B-4B14-9B49-F1AAE4B05231}"/>
              </a:ext>
            </a:extLst>
          </p:cNvPr>
          <p:cNvSpPr>
            <a:spLocks noGrp="1" noChangeArrowheads="1"/>
          </p:cNvSpPr>
          <p:nvPr>
            <p:ph type="title"/>
          </p:nvPr>
        </p:nvSpPr>
        <p:spPr/>
        <p:txBody>
          <a:bodyPr/>
          <a:lstStyle/>
          <a:p>
            <a:r>
              <a:rPr lang="en-US" altLang="en-US"/>
              <a:t>DUAL</a:t>
            </a:r>
            <a:r>
              <a:rPr lang="en-US" altLang="en-US" sz="4000"/>
              <a:t> </a:t>
            </a:r>
            <a:r>
              <a:rPr lang="en-US" altLang="en-US"/>
              <a:t>Table</a:t>
            </a:r>
          </a:p>
        </p:txBody>
      </p:sp>
      <p:sp>
        <p:nvSpPr>
          <p:cNvPr id="112643" name="Rectangle 3">
            <a:extLst>
              <a:ext uri="{FF2B5EF4-FFF2-40B4-BE49-F238E27FC236}">
                <a16:creationId xmlns:a16="http://schemas.microsoft.com/office/drawing/2014/main" id="{0DDE1C61-1A91-42DA-B38C-5D9BF8DC7B29}"/>
              </a:ext>
            </a:extLst>
          </p:cNvPr>
          <p:cNvSpPr>
            <a:spLocks noGrp="1" noChangeArrowheads="1"/>
          </p:cNvSpPr>
          <p:nvPr>
            <p:ph type="body" idx="1"/>
          </p:nvPr>
        </p:nvSpPr>
        <p:spPr/>
        <p:txBody>
          <a:bodyPr/>
          <a:lstStyle/>
          <a:p>
            <a:r>
              <a:rPr lang="en-US" altLang="en-US" sz="2800"/>
              <a:t>Dummy table</a:t>
            </a:r>
          </a:p>
          <a:p>
            <a:r>
              <a:rPr lang="en-US" altLang="en-US" sz="2800"/>
              <a:t>Consists of one column and one row</a:t>
            </a:r>
          </a:p>
          <a:p>
            <a:r>
              <a:rPr lang="en-US" altLang="en-US" sz="2800"/>
              <a:t>Can be used for table reference in the FROM clause</a:t>
            </a:r>
          </a:p>
        </p:txBody>
      </p:sp>
      <p:sp>
        <p:nvSpPr>
          <p:cNvPr id="112644" name="Footer Placeholder 4">
            <a:extLst>
              <a:ext uri="{FF2B5EF4-FFF2-40B4-BE49-F238E27FC236}">
                <a16:creationId xmlns:a16="http://schemas.microsoft.com/office/drawing/2014/main" id="{D970137E-8B77-4272-972B-D819743F2261}"/>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112645" name="Slide Number Placeholder 6">
            <a:extLst>
              <a:ext uri="{FF2B5EF4-FFF2-40B4-BE49-F238E27FC236}">
                <a16:creationId xmlns:a16="http://schemas.microsoft.com/office/drawing/2014/main" id="{C61A69D3-85EF-455E-A256-E28D7F5512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AC05F6-B05F-4303-BC31-3095AB2E3FE4}" type="slidenum">
              <a:rPr lang="en-US" altLang="en-US" sz="1400" smtClean="0">
                <a:latin typeface="Times New Roman" panose="02020603050405020304" pitchFamily="18" charset="0"/>
              </a:rPr>
              <a:pPr>
                <a:spcBef>
                  <a:spcPct val="0"/>
                </a:spcBef>
                <a:buFontTx/>
                <a:buNone/>
              </a:pPr>
              <a:t>33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162606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11667506-B709-471D-B10B-AFC508EEF62A}"/>
              </a:ext>
            </a:extLst>
          </p:cNvPr>
          <p:cNvSpPr>
            <a:spLocks noGrp="1" noChangeArrowheads="1"/>
          </p:cNvSpPr>
          <p:nvPr>
            <p:ph type="title"/>
          </p:nvPr>
        </p:nvSpPr>
        <p:spPr/>
        <p:txBody>
          <a:bodyPr/>
          <a:lstStyle/>
          <a:p>
            <a:r>
              <a:rPr lang="en-CA" altLang="en-US"/>
              <a:t>Using the DUAL table</a:t>
            </a:r>
          </a:p>
        </p:txBody>
      </p:sp>
      <p:sp>
        <p:nvSpPr>
          <p:cNvPr id="114691" name="Content Placeholder 2">
            <a:extLst>
              <a:ext uri="{FF2B5EF4-FFF2-40B4-BE49-F238E27FC236}">
                <a16:creationId xmlns:a16="http://schemas.microsoft.com/office/drawing/2014/main" id="{B1ED4278-19EF-45DB-BDF5-C7806FB9B7BC}"/>
              </a:ext>
            </a:extLst>
          </p:cNvPr>
          <p:cNvSpPr>
            <a:spLocks noGrp="1" noChangeArrowheads="1"/>
          </p:cNvSpPr>
          <p:nvPr>
            <p:ph idx="1"/>
          </p:nvPr>
        </p:nvSpPr>
        <p:spPr/>
        <p:txBody>
          <a:bodyPr/>
          <a:lstStyle/>
          <a:p>
            <a:r>
              <a:rPr lang="en-CA" altLang="en-US"/>
              <a:t>Use to_char() to extract the current date/time from  the pseudo-column SYSDATE using the dual table. </a:t>
            </a:r>
          </a:p>
          <a:p>
            <a:pPr marL="800100" lvl="2" indent="0">
              <a:buFontTx/>
              <a:buNone/>
            </a:pPr>
            <a:r>
              <a:rPr lang="en-CA" altLang="en-US">
                <a:solidFill>
                  <a:srgbClr val="FF0000"/>
                </a:solidFill>
              </a:rPr>
              <a:t>select to_char(sysdate, 'fxDD MON YYYY, HH:MI.SS AM') "System Time"</a:t>
            </a:r>
          </a:p>
          <a:p>
            <a:pPr marL="800100" lvl="2" indent="0">
              <a:buFontTx/>
              <a:buNone/>
            </a:pPr>
            <a:r>
              <a:rPr lang="en-CA" altLang="en-US">
                <a:solidFill>
                  <a:srgbClr val="FF0000"/>
                </a:solidFill>
              </a:rPr>
              <a:t>from dual;</a:t>
            </a:r>
          </a:p>
          <a:p>
            <a:pPr marL="457200" lvl="1" indent="0">
              <a:buFontTx/>
              <a:buNone/>
            </a:pPr>
            <a:endParaRPr lang="en-CA" altLang="en-US"/>
          </a:p>
        </p:txBody>
      </p:sp>
      <p:sp>
        <p:nvSpPr>
          <p:cNvPr id="114692" name="Slide Number Placeholder 3">
            <a:extLst>
              <a:ext uri="{FF2B5EF4-FFF2-40B4-BE49-F238E27FC236}">
                <a16:creationId xmlns:a16="http://schemas.microsoft.com/office/drawing/2014/main" id="{6B95CCC6-1411-495C-85D5-17E541FC5E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75F8996-45B1-4C4A-967C-CA20EB910EA8}" type="slidenum">
              <a:rPr lang="en-US" altLang="en-US" sz="1400" smtClean="0">
                <a:latin typeface="Times New Roman" panose="02020603050405020304" pitchFamily="18" charset="0"/>
              </a:rPr>
              <a:pPr>
                <a:spcBef>
                  <a:spcPct val="0"/>
                </a:spcBef>
                <a:buFontTx/>
                <a:buNone/>
              </a:pPr>
              <a:t>34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703549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019E91-5A73-486D-9397-5E6632C5EDF1}"/>
              </a:ext>
            </a:extLst>
          </p:cNvPr>
          <p:cNvSpPr>
            <a:spLocks noGrp="1"/>
          </p:cNvSpPr>
          <p:nvPr>
            <p:ph type="ctrTitle"/>
          </p:nvPr>
        </p:nvSpPr>
        <p:spPr/>
        <p:txBody>
          <a:bodyPr/>
          <a:lstStyle/>
          <a:p>
            <a:r>
              <a:rPr lang="en-US"/>
              <a:t>Dealing with Dates</a:t>
            </a:r>
          </a:p>
        </p:txBody>
      </p:sp>
      <p:sp>
        <p:nvSpPr>
          <p:cNvPr id="5" name="Slide Number Placeholder 4">
            <a:extLst>
              <a:ext uri="{FF2B5EF4-FFF2-40B4-BE49-F238E27FC236}">
                <a16:creationId xmlns:a16="http://schemas.microsoft.com/office/drawing/2014/main" id="{523D7115-3A2E-4E3A-A349-C2FFE1FF4730}"/>
              </a:ext>
            </a:extLst>
          </p:cNvPr>
          <p:cNvSpPr>
            <a:spLocks noGrp="1"/>
          </p:cNvSpPr>
          <p:nvPr>
            <p:ph type="sldNum" sz="quarter" idx="12"/>
          </p:nvPr>
        </p:nvSpPr>
        <p:spPr/>
        <p:txBody>
          <a:bodyPr/>
          <a:lstStyle/>
          <a:p>
            <a:pPr>
              <a:defRPr/>
            </a:pPr>
            <a:fld id="{A4E0ED38-3484-464D-BFB3-E6B67E7376FC}" type="slidenum">
              <a:rPr lang="en-US" altLang="en-US" smtClean="0"/>
              <a:pPr>
                <a:defRPr/>
              </a:pPr>
              <a:t>35</a:t>
            </a:fld>
            <a:endParaRPr lang="en-US" altLang="en-US">
              <a:latin typeface="Arial" panose="020B0604020202020204" pitchFamily="34" charset="0"/>
            </a:endParaRPr>
          </a:p>
        </p:txBody>
      </p:sp>
    </p:spTree>
    <p:extLst>
      <p:ext uri="{BB962C8B-B14F-4D97-AF65-F5344CB8AC3E}">
        <p14:creationId xmlns:p14="http://schemas.microsoft.com/office/powerpoint/2010/main" val="3309448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A902CA2-6EA5-4A07-B51E-EE07132AF3E2}"/>
              </a:ext>
            </a:extLst>
          </p:cNvPr>
          <p:cNvSpPr>
            <a:spLocks noGrp="1" noChangeArrowheads="1"/>
          </p:cNvSpPr>
          <p:nvPr>
            <p:ph type="title"/>
          </p:nvPr>
        </p:nvSpPr>
        <p:spPr/>
        <p:txBody>
          <a:bodyPr/>
          <a:lstStyle/>
          <a:p>
            <a:r>
              <a:rPr lang="en-US" altLang="en-US"/>
              <a:t>Manipulating Dates</a:t>
            </a:r>
          </a:p>
        </p:txBody>
      </p:sp>
      <p:sp>
        <p:nvSpPr>
          <p:cNvPr id="61443" name="Rectangle 3">
            <a:extLst>
              <a:ext uri="{FF2B5EF4-FFF2-40B4-BE49-F238E27FC236}">
                <a16:creationId xmlns:a16="http://schemas.microsoft.com/office/drawing/2014/main" id="{895E13B3-3864-4A6D-831C-F61CD6C4CDD6}"/>
              </a:ext>
            </a:extLst>
          </p:cNvPr>
          <p:cNvSpPr>
            <a:spLocks noGrp="1" noChangeArrowheads="1"/>
          </p:cNvSpPr>
          <p:nvPr>
            <p:ph type="body" sz="half" idx="1"/>
          </p:nvPr>
        </p:nvSpPr>
        <p:spPr>
          <a:xfrm>
            <a:off x="685800" y="1600200"/>
            <a:ext cx="7772400" cy="4724400"/>
          </a:xfrm>
        </p:spPr>
        <p:txBody>
          <a:bodyPr/>
          <a:lstStyle/>
          <a:p>
            <a:r>
              <a:rPr lang="en-US" altLang="en-US" sz="2000"/>
              <a:t>Used to perform date calculations or format date values</a:t>
            </a:r>
          </a:p>
          <a:p>
            <a:r>
              <a:rPr lang="en-US" altLang="en-US" sz="2000"/>
              <a:t>Subtract dates to determine number of days difference.</a:t>
            </a:r>
          </a:p>
          <a:p>
            <a:pPr lvl="1"/>
            <a:r>
              <a:rPr lang="en-US" altLang="en-US" sz="2000"/>
              <a:t>Tomorrow (1 day forward): </a:t>
            </a:r>
            <a:r>
              <a:rPr lang="en-US" altLang="en-US" sz="2000">
                <a:solidFill>
                  <a:srgbClr val="FF0000"/>
                </a:solidFill>
              </a:rPr>
              <a:t>SYSDATE + 1</a:t>
            </a:r>
          </a:p>
          <a:p>
            <a:pPr lvl="1"/>
            <a:r>
              <a:rPr lang="en-US" altLang="en-US" sz="2000"/>
              <a:t>Yesterday (1 day back): </a:t>
            </a:r>
            <a:r>
              <a:rPr lang="en-US" altLang="en-US" sz="2000">
                <a:solidFill>
                  <a:srgbClr val="FF0000"/>
                </a:solidFill>
              </a:rPr>
              <a:t>SYSDATE – 1</a:t>
            </a:r>
          </a:p>
          <a:p>
            <a:pPr lvl="1"/>
            <a:r>
              <a:rPr lang="en-US" altLang="en-US" sz="2000"/>
              <a:t>One hour forward (1/24 forward): </a:t>
            </a:r>
            <a:r>
              <a:rPr lang="en-US" altLang="en-US" sz="2000">
                <a:solidFill>
                  <a:srgbClr val="FF0000"/>
                </a:solidFill>
              </a:rPr>
              <a:t>SYSDATE + 1/24</a:t>
            </a:r>
          </a:p>
          <a:p>
            <a:r>
              <a:rPr lang="en-CA" altLang="en-US" sz="2000"/>
              <a:t>Show all orders, order date, ship date and number of days before the order was shipped.</a:t>
            </a:r>
          </a:p>
          <a:p>
            <a:pPr marL="457200" lvl="1" indent="0">
              <a:buNone/>
            </a:pPr>
            <a:r>
              <a:rPr lang="en-CA" altLang="en-US" sz="2000">
                <a:solidFill>
                  <a:srgbClr val="FF0000"/>
                </a:solidFill>
              </a:rPr>
              <a:t>select order#, shipdate, orderdate, shipdate-orderdate "Days till shipped"</a:t>
            </a:r>
          </a:p>
          <a:p>
            <a:pPr marL="457200" lvl="1" indent="0">
              <a:buNone/>
            </a:pPr>
            <a:r>
              <a:rPr lang="en-CA" altLang="en-US" sz="2000">
                <a:solidFill>
                  <a:srgbClr val="FF0000"/>
                </a:solidFill>
              </a:rPr>
              <a:t>from orders;</a:t>
            </a:r>
          </a:p>
          <a:p>
            <a:endParaRPr lang="en-US" altLang="en-US" sz="2000"/>
          </a:p>
        </p:txBody>
      </p:sp>
      <p:sp>
        <p:nvSpPr>
          <p:cNvPr id="61444" name="Footer Placeholder 4">
            <a:extLst>
              <a:ext uri="{FF2B5EF4-FFF2-40B4-BE49-F238E27FC236}">
                <a16:creationId xmlns:a16="http://schemas.microsoft.com/office/drawing/2014/main" id="{14E4EC39-DFEE-4BA3-A889-7B5D9A85C26A}"/>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61445" name="Slide Number Placeholder 7">
            <a:extLst>
              <a:ext uri="{FF2B5EF4-FFF2-40B4-BE49-F238E27FC236}">
                <a16:creationId xmlns:a16="http://schemas.microsoft.com/office/drawing/2014/main" id="{6660FAA7-1EE2-4B61-8CB8-D96DFBFAF5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211C03D-AD22-4D62-A34E-1F43B5CD759E}" type="slidenum">
              <a:rPr lang="en-US" altLang="en-US" sz="1400" smtClean="0">
                <a:latin typeface="Times New Roman" panose="02020603050405020304" pitchFamily="18" charset="0"/>
              </a:rPr>
              <a:pPr>
                <a:spcBef>
                  <a:spcPct val="0"/>
                </a:spcBef>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AC1A3AB-EA28-452A-A333-AF5C8F9CD464}"/>
              </a:ext>
            </a:extLst>
          </p:cNvPr>
          <p:cNvSpPr>
            <a:spLocks noGrp="1" noChangeArrowheads="1"/>
          </p:cNvSpPr>
          <p:nvPr>
            <p:ph type="title"/>
          </p:nvPr>
        </p:nvSpPr>
        <p:spPr/>
        <p:txBody>
          <a:bodyPr/>
          <a:lstStyle/>
          <a:p>
            <a:r>
              <a:rPr lang="en-US" altLang="en-US"/>
              <a:t>MONTHS</a:t>
            </a:r>
            <a:r>
              <a:rPr lang="en-US" altLang="en-US" sz="4000"/>
              <a:t>_</a:t>
            </a:r>
            <a:r>
              <a:rPr lang="en-US" altLang="en-US"/>
              <a:t>BETWEEN</a:t>
            </a:r>
            <a:r>
              <a:rPr lang="en-US" altLang="en-US" sz="4000"/>
              <a:t> </a:t>
            </a:r>
            <a:r>
              <a:rPr lang="en-US" altLang="en-US"/>
              <a:t>Function</a:t>
            </a:r>
          </a:p>
        </p:txBody>
      </p:sp>
      <p:sp>
        <p:nvSpPr>
          <p:cNvPr id="63491" name="Rectangle 3">
            <a:extLst>
              <a:ext uri="{FF2B5EF4-FFF2-40B4-BE49-F238E27FC236}">
                <a16:creationId xmlns:a16="http://schemas.microsoft.com/office/drawing/2014/main" id="{4970C23D-2BDB-44CF-9F5C-D65F08AAA0E9}"/>
              </a:ext>
            </a:extLst>
          </p:cNvPr>
          <p:cNvSpPr>
            <a:spLocks noGrp="1" noChangeArrowheads="1"/>
          </p:cNvSpPr>
          <p:nvPr>
            <p:ph type="body" sz="half" idx="1"/>
          </p:nvPr>
        </p:nvSpPr>
        <p:spPr>
          <a:xfrm>
            <a:off x="685800" y="1981200"/>
            <a:ext cx="7543800" cy="1143000"/>
          </a:xfrm>
        </p:spPr>
        <p:txBody>
          <a:bodyPr/>
          <a:lstStyle/>
          <a:p>
            <a:pPr>
              <a:buFont typeface="Times" panose="02020603050405020304" pitchFamily="18" charset="0"/>
              <a:buChar char="•"/>
            </a:pPr>
            <a:r>
              <a:rPr lang="en-US" altLang="en-US" sz="2400"/>
              <a:t>Determines the number of months between two dates.</a:t>
            </a:r>
          </a:p>
          <a:p>
            <a:pPr>
              <a:buFont typeface="Times" panose="02020603050405020304" pitchFamily="18" charset="0"/>
              <a:buChar char="•"/>
            </a:pPr>
            <a:r>
              <a:rPr lang="en-CA" altLang="en-US" sz="2400"/>
              <a:t>For each book order (title and order#) show the publication date, order date and how many years old the book was when it was ordered.</a:t>
            </a:r>
          </a:p>
          <a:p>
            <a:pPr marL="457200" lvl="1" indent="0">
              <a:buNone/>
            </a:pPr>
            <a:r>
              <a:rPr lang="en-CA" altLang="en-US" sz="2000">
                <a:solidFill>
                  <a:srgbClr val="FF0000"/>
                </a:solidFill>
              </a:rPr>
              <a:t>select title, order#, orderdate, pubdate, </a:t>
            </a:r>
          </a:p>
          <a:p>
            <a:pPr marL="457200" lvl="1" indent="0">
              <a:buNone/>
            </a:pPr>
            <a:r>
              <a:rPr lang="en-CA" altLang="en-US" sz="2000">
                <a:solidFill>
                  <a:srgbClr val="FF0000"/>
                </a:solidFill>
              </a:rPr>
              <a:t>    months_between(orderdate, pubdate) / 12 "Years Old"</a:t>
            </a:r>
          </a:p>
          <a:p>
            <a:pPr marL="457200" lvl="1" indent="0">
              <a:buNone/>
            </a:pPr>
            <a:r>
              <a:rPr lang="en-CA" altLang="en-US" sz="2000">
                <a:solidFill>
                  <a:srgbClr val="FF0000"/>
                </a:solidFill>
              </a:rPr>
              <a:t>from books join orderitems using (isbn)</a:t>
            </a:r>
          </a:p>
          <a:p>
            <a:pPr marL="457200" lvl="1" indent="0">
              <a:buNone/>
            </a:pPr>
            <a:r>
              <a:rPr lang="en-CA" altLang="en-US" sz="2000">
                <a:solidFill>
                  <a:srgbClr val="FF0000"/>
                </a:solidFill>
              </a:rPr>
              <a:t>     join orders using (order#);</a:t>
            </a:r>
            <a:endParaRPr lang="en-US" altLang="en-US" sz="2000">
              <a:solidFill>
                <a:srgbClr val="FF0000"/>
              </a:solidFill>
            </a:endParaRPr>
          </a:p>
        </p:txBody>
      </p:sp>
      <p:sp>
        <p:nvSpPr>
          <p:cNvPr id="63492" name="Footer Placeholder 4">
            <a:extLst>
              <a:ext uri="{FF2B5EF4-FFF2-40B4-BE49-F238E27FC236}">
                <a16:creationId xmlns:a16="http://schemas.microsoft.com/office/drawing/2014/main" id="{0541251C-64E5-407E-8449-AAA1DA7BBE8E}"/>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63493" name="Slide Number Placeholder 7">
            <a:extLst>
              <a:ext uri="{FF2B5EF4-FFF2-40B4-BE49-F238E27FC236}">
                <a16:creationId xmlns:a16="http://schemas.microsoft.com/office/drawing/2014/main" id="{F613CEEB-52FB-47D7-8DC7-F42F13468C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E89D133-7B4C-4BF2-A514-DA40C7DB8435}" type="slidenum">
              <a:rPr lang="en-US" altLang="en-US" sz="1400" smtClean="0">
                <a:latin typeface="Times New Roman" panose="02020603050405020304" pitchFamily="18" charset="0"/>
              </a:rPr>
              <a:pPr>
                <a:spcBef>
                  <a:spcPct val="0"/>
                </a:spcBef>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B2BFC5F-25C5-48AB-A05B-0E81BB9E4822}"/>
              </a:ext>
            </a:extLst>
          </p:cNvPr>
          <p:cNvSpPr>
            <a:spLocks noGrp="1" noChangeArrowheads="1"/>
          </p:cNvSpPr>
          <p:nvPr>
            <p:ph type="title"/>
          </p:nvPr>
        </p:nvSpPr>
        <p:spPr/>
        <p:txBody>
          <a:bodyPr/>
          <a:lstStyle/>
          <a:p>
            <a:r>
              <a:rPr lang="en-US" altLang="en-US"/>
              <a:t>ADD</a:t>
            </a:r>
            <a:r>
              <a:rPr lang="en-US" altLang="en-US" sz="4000"/>
              <a:t>_</a:t>
            </a:r>
            <a:r>
              <a:rPr lang="en-US" altLang="en-US"/>
              <a:t>MONTHS</a:t>
            </a:r>
            <a:r>
              <a:rPr lang="en-US" altLang="en-US" sz="4000"/>
              <a:t> </a:t>
            </a:r>
            <a:r>
              <a:rPr lang="en-US" altLang="en-US"/>
              <a:t>Function</a:t>
            </a:r>
          </a:p>
        </p:txBody>
      </p:sp>
      <p:sp>
        <p:nvSpPr>
          <p:cNvPr id="65539" name="Rectangle 3">
            <a:extLst>
              <a:ext uri="{FF2B5EF4-FFF2-40B4-BE49-F238E27FC236}">
                <a16:creationId xmlns:a16="http://schemas.microsoft.com/office/drawing/2014/main" id="{F553774D-E842-48CD-A314-24781BBEFA20}"/>
              </a:ext>
            </a:extLst>
          </p:cNvPr>
          <p:cNvSpPr>
            <a:spLocks noGrp="1" noChangeArrowheads="1"/>
          </p:cNvSpPr>
          <p:nvPr>
            <p:ph type="body" sz="half" idx="1"/>
          </p:nvPr>
        </p:nvSpPr>
        <p:spPr>
          <a:xfrm>
            <a:off x="609600" y="1981200"/>
            <a:ext cx="7620000" cy="3962400"/>
          </a:xfrm>
        </p:spPr>
        <p:txBody>
          <a:bodyPr/>
          <a:lstStyle/>
          <a:p>
            <a:pPr>
              <a:buFont typeface="Times" panose="02020603050405020304" pitchFamily="18" charset="0"/>
              <a:buChar char="•"/>
            </a:pPr>
            <a:r>
              <a:rPr lang="en-US" altLang="en-US" sz="2400"/>
              <a:t>Adds a specified number of months to a date</a:t>
            </a:r>
          </a:p>
          <a:p>
            <a:pPr>
              <a:buFont typeface="Times" panose="02020603050405020304" pitchFamily="18" charset="0"/>
              <a:buChar char="•"/>
            </a:pPr>
            <a:r>
              <a:rPr lang="en-CA" altLang="en-US" sz="2400"/>
              <a:t>Publication arrangements on books need to be renegotiated every 20 years. Show title, publication date and renegotiation date for each book along with the name of the publisher.</a:t>
            </a:r>
          </a:p>
          <a:p>
            <a:pPr marL="457200" lvl="1" indent="0">
              <a:buNone/>
            </a:pPr>
            <a:r>
              <a:rPr lang="en-US" altLang="en-US" sz="2200">
                <a:solidFill>
                  <a:srgbClr val="FF0000"/>
                </a:solidFill>
              </a:rPr>
              <a:t>column "Renegotiation Date" format a20</a:t>
            </a:r>
          </a:p>
          <a:p>
            <a:pPr marL="457200" lvl="1" indent="0">
              <a:buNone/>
            </a:pPr>
            <a:r>
              <a:rPr lang="en-US" altLang="en-US" sz="2200">
                <a:solidFill>
                  <a:srgbClr val="FF0000"/>
                </a:solidFill>
              </a:rPr>
              <a:t>select title, name, pubdate, </a:t>
            </a:r>
          </a:p>
          <a:p>
            <a:pPr marL="457200" lvl="1" indent="0">
              <a:buNone/>
            </a:pPr>
            <a:r>
              <a:rPr lang="en-US" altLang="en-US" sz="2200">
                <a:solidFill>
                  <a:srgbClr val="FF0000"/>
                </a:solidFill>
              </a:rPr>
              <a:t>    add_months(pubdate, 20*12) " Renegotiation Date"</a:t>
            </a:r>
          </a:p>
          <a:p>
            <a:pPr marL="457200" lvl="1" indent="0">
              <a:buNone/>
            </a:pPr>
            <a:r>
              <a:rPr lang="en-US" altLang="en-US" sz="2200">
                <a:solidFill>
                  <a:srgbClr val="FF0000"/>
                </a:solidFill>
              </a:rPr>
              <a:t>from books join publisher using (pubid);</a:t>
            </a:r>
          </a:p>
          <a:p>
            <a:pPr marL="457200" lvl="1" indent="0">
              <a:buNone/>
            </a:pPr>
            <a:r>
              <a:rPr lang="en-US" altLang="en-US" sz="2200">
                <a:solidFill>
                  <a:srgbClr val="FF0000"/>
                </a:solidFill>
              </a:rPr>
              <a:t>clear columns</a:t>
            </a:r>
          </a:p>
        </p:txBody>
      </p:sp>
      <p:sp>
        <p:nvSpPr>
          <p:cNvPr id="65540" name="Footer Placeholder 4">
            <a:extLst>
              <a:ext uri="{FF2B5EF4-FFF2-40B4-BE49-F238E27FC236}">
                <a16:creationId xmlns:a16="http://schemas.microsoft.com/office/drawing/2014/main" id="{0998ED93-D5AB-4CA6-95AC-59541AFAA0A6}"/>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65541" name="Slide Number Placeholder 7">
            <a:extLst>
              <a:ext uri="{FF2B5EF4-FFF2-40B4-BE49-F238E27FC236}">
                <a16:creationId xmlns:a16="http://schemas.microsoft.com/office/drawing/2014/main" id="{63EAEB42-D857-4578-9DBF-D5F68D62D9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07E5D2-D251-49DF-95E3-6D1D244CA306}" type="slidenum">
              <a:rPr lang="en-US" altLang="en-US" sz="1400" smtClean="0">
                <a:latin typeface="Times New Roman" panose="02020603050405020304" pitchFamily="18" charset="0"/>
              </a:rPr>
              <a:pPr>
                <a:spcBef>
                  <a:spcPct val="0"/>
                </a:spcBef>
                <a:buFontTx/>
                <a:buNone/>
              </a:pPr>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173DD62-B37F-494E-AA44-F2DD54BAFC2C}"/>
              </a:ext>
            </a:extLst>
          </p:cNvPr>
          <p:cNvSpPr>
            <a:spLocks noGrp="1" noChangeArrowheads="1"/>
          </p:cNvSpPr>
          <p:nvPr>
            <p:ph type="title"/>
          </p:nvPr>
        </p:nvSpPr>
        <p:spPr/>
        <p:txBody>
          <a:bodyPr/>
          <a:lstStyle/>
          <a:p>
            <a:r>
              <a:rPr lang="en-US" altLang="en-US"/>
              <a:t>NEXT</a:t>
            </a:r>
            <a:r>
              <a:rPr lang="en-US" altLang="en-US" sz="4000"/>
              <a:t>_</a:t>
            </a:r>
            <a:r>
              <a:rPr lang="en-US" altLang="en-US"/>
              <a:t>DAY</a:t>
            </a:r>
            <a:r>
              <a:rPr lang="en-US" altLang="en-US" sz="4000"/>
              <a:t> </a:t>
            </a:r>
            <a:r>
              <a:rPr lang="en-US" altLang="en-US"/>
              <a:t>Function</a:t>
            </a:r>
          </a:p>
        </p:txBody>
      </p:sp>
      <p:sp>
        <p:nvSpPr>
          <p:cNvPr id="67587" name="Rectangle 3">
            <a:extLst>
              <a:ext uri="{FF2B5EF4-FFF2-40B4-BE49-F238E27FC236}">
                <a16:creationId xmlns:a16="http://schemas.microsoft.com/office/drawing/2014/main" id="{687CD236-2ECA-4D89-844D-DB1703D2EDCA}"/>
              </a:ext>
            </a:extLst>
          </p:cNvPr>
          <p:cNvSpPr>
            <a:spLocks noGrp="1" noChangeArrowheads="1"/>
          </p:cNvSpPr>
          <p:nvPr>
            <p:ph type="body" sz="half" idx="1"/>
          </p:nvPr>
        </p:nvSpPr>
        <p:spPr>
          <a:xfrm>
            <a:off x="685800" y="1981200"/>
            <a:ext cx="7772400" cy="4038600"/>
          </a:xfrm>
        </p:spPr>
        <p:txBody>
          <a:bodyPr/>
          <a:lstStyle/>
          <a:p>
            <a:pPr>
              <a:buFont typeface="Times" panose="02020603050405020304" pitchFamily="18" charset="0"/>
              <a:buChar char="•"/>
            </a:pPr>
            <a:r>
              <a:rPr lang="en-US" altLang="en-US" sz="2800"/>
              <a:t>Determines the next occurrence of a specified day of the week after a given date</a:t>
            </a:r>
          </a:p>
          <a:p>
            <a:pPr>
              <a:buFont typeface="Times" panose="02020603050405020304" pitchFamily="18" charset="0"/>
              <a:buChar char="•"/>
            </a:pPr>
            <a:r>
              <a:rPr lang="en-CA" altLang="en-US" sz="2800"/>
              <a:t>Orders are typically picked over the weekend and shipped out on the next </a:t>
            </a:r>
            <a:r>
              <a:rPr lang="en-US" altLang="en-US" sz="2800"/>
              <a:t>Monday. Find the expected shipping date for order#1018.</a:t>
            </a:r>
          </a:p>
          <a:p>
            <a:pPr marL="857250" lvl="2" indent="0">
              <a:buFontTx/>
              <a:buNone/>
            </a:pPr>
            <a:r>
              <a:rPr lang="en-CA" altLang="en-US">
                <a:solidFill>
                  <a:srgbClr val="FF0000"/>
                </a:solidFill>
              </a:rPr>
              <a:t>select order#, orderdate,</a:t>
            </a:r>
          </a:p>
          <a:p>
            <a:pPr marL="857250" lvl="2" indent="0">
              <a:buFontTx/>
              <a:buNone/>
            </a:pPr>
            <a:r>
              <a:rPr lang="en-CA" altLang="en-US">
                <a:solidFill>
                  <a:srgbClr val="FF0000"/>
                </a:solidFill>
              </a:rPr>
              <a:t>    next_day(orderdate, 'MONDAY') "Est Ship Date"</a:t>
            </a:r>
          </a:p>
          <a:p>
            <a:pPr marL="857250" lvl="2" indent="0">
              <a:buFontTx/>
              <a:buNone/>
            </a:pPr>
            <a:r>
              <a:rPr lang="en-CA" altLang="en-US">
                <a:solidFill>
                  <a:srgbClr val="FF0000"/>
                </a:solidFill>
              </a:rPr>
              <a:t>from orders</a:t>
            </a:r>
          </a:p>
          <a:p>
            <a:pPr marL="857250" lvl="2" indent="0">
              <a:buFontTx/>
              <a:buNone/>
            </a:pPr>
            <a:r>
              <a:rPr lang="en-CA" altLang="en-US">
                <a:solidFill>
                  <a:srgbClr val="FF0000"/>
                </a:solidFill>
              </a:rPr>
              <a:t>where order# = 1018;</a:t>
            </a:r>
          </a:p>
        </p:txBody>
      </p:sp>
      <p:sp>
        <p:nvSpPr>
          <p:cNvPr id="67588" name="Footer Placeholder 4">
            <a:extLst>
              <a:ext uri="{FF2B5EF4-FFF2-40B4-BE49-F238E27FC236}">
                <a16:creationId xmlns:a16="http://schemas.microsoft.com/office/drawing/2014/main" id="{064FCD25-52F6-46A1-A4A1-423099148BBA}"/>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67589" name="Slide Number Placeholder 7">
            <a:extLst>
              <a:ext uri="{FF2B5EF4-FFF2-40B4-BE49-F238E27FC236}">
                <a16:creationId xmlns:a16="http://schemas.microsoft.com/office/drawing/2014/main" id="{B73B7064-0C6A-4904-81E2-FFB7D095EFF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A5838B7-E856-4592-8A27-260DFE7AEB7A}" type="slidenum">
              <a:rPr lang="en-US" altLang="en-US" sz="1400" smtClean="0">
                <a:latin typeface="Times New Roman" panose="02020603050405020304" pitchFamily="18" charset="0"/>
              </a:rPr>
              <a:pPr>
                <a:spcBef>
                  <a:spcPct val="0"/>
                </a:spcBef>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1AE0ECB-4CF5-46B4-A85A-94D3428A35B5}"/>
              </a:ext>
            </a:extLst>
          </p:cNvPr>
          <p:cNvSpPr>
            <a:spLocks noGrp="1" noChangeArrowheads="1"/>
          </p:cNvSpPr>
          <p:nvPr>
            <p:ph type="title"/>
          </p:nvPr>
        </p:nvSpPr>
        <p:spPr/>
        <p:txBody>
          <a:bodyPr/>
          <a:lstStyle/>
          <a:p>
            <a:r>
              <a:rPr lang="en-CA" altLang="en-US"/>
              <a:t>Group-Row Function</a:t>
            </a:r>
            <a:endParaRPr lang="en-US" altLang="en-US"/>
          </a:p>
        </p:txBody>
      </p:sp>
      <p:sp>
        <p:nvSpPr>
          <p:cNvPr id="12291" name="Content Placeholder 2">
            <a:extLst>
              <a:ext uri="{FF2B5EF4-FFF2-40B4-BE49-F238E27FC236}">
                <a16:creationId xmlns:a16="http://schemas.microsoft.com/office/drawing/2014/main" id="{D16EB74A-D802-4F12-AAD4-019932C0BD34}"/>
              </a:ext>
            </a:extLst>
          </p:cNvPr>
          <p:cNvSpPr>
            <a:spLocks noGrp="1" noChangeArrowheads="1"/>
          </p:cNvSpPr>
          <p:nvPr>
            <p:ph idx="1"/>
          </p:nvPr>
        </p:nvSpPr>
        <p:spPr/>
        <p:txBody>
          <a:bodyPr/>
          <a:lstStyle/>
          <a:p>
            <a:r>
              <a:rPr lang="en-CA" altLang="en-US"/>
              <a:t>What is the average retail price of all books?</a:t>
            </a:r>
          </a:p>
          <a:p>
            <a:pPr marL="400050" lvl="1" indent="0">
              <a:buNone/>
            </a:pPr>
            <a:r>
              <a:rPr lang="en-US" altLang="en-US">
                <a:solidFill>
                  <a:srgbClr val="FF0000"/>
                </a:solidFill>
              </a:rPr>
              <a:t>select avg(retail) "Average Price"</a:t>
            </a:r>
          </a:p>
          <a:p>
            <a:pPr marL="400050" lvl="1" indent="0">
              <a:buNone/>
            </a:pPr>
            <a:r>
              <a:rPr lang="en-US" altLang="en-US">
                <a:solidFill>
                  <a:srgbClr val="FF0000"/>
                </a:solidFill>
              </a:rPr>
              <a:t>from books;</a:t>
            </a:r>
          </a:p>
          <a:p>
            <a:pPr marL="857250" lvl="2" indent="0">
              <a:buFontTx/>
              <a:buNone/>
            </a:pPr>
            <a:endParaRPr lang="en-US" altLang="en-US">
              <a:solidFill>
                <a:srgbClr val="FF0000"/>
              </a:solidFill>
            </a:endParaRPr>
          </a:p>
        </p:txBody>
      </p:sp>
      <p:sp>
        <p:nvSpPr>
          <p:cNvPr id="12292" name="Slide Number Placeholder 3">
            <a:extLst>
              <a:ext uri="{FF2B5EF4-FFF2-40B4-BE49-F238E27FC236}">
                <a16:creationId xmlns:a16="http://schemas.microsoft.com/office/drawing/2014/main" id="{DA411904-18AF-43A1-A0B4-A5288DFA81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4E115C4-D078-476D-914D-7FE8FB51CAAC}" type="slidenum">
              <a:rPr lang="en-US" altLang="en-US" sz="1400" smtClean="0">
                <a:latin typeface="Times New Roman" panose="02020603050405020304" pitchFamily="18" charset="0"/>
              </a:rPr>
              <a:pPr>
                <a:spcBef>
                  <a:spcPct val="0"/>
                </a:spcBef>
                <a:buFontTx/>
                <a:buNone/>
              </a:pPr>
              <a:t>4</a:t>
            </a:fld>
            <a:endParaRPr lang="en-US" altLang="en-US" sz="140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03406B5-A3EC-4EAD-967F-72E9546FB621}"/>
              </a:ext>
            </a:extLst>
          </p:cNvPr>
          <p:cNvSpPr>
            <a:spLocks noGrp="1" noChangeArrowheads="1"/>
          </p:cNvSpPr>
          <p:nvPr>
            <p:ph type="title"/>
          </p:nvPr>
        </p:nvSpPr>
        <p:spPr/>
        <p:txBody>
          <a:bodyPr/>
          <a:lstStyle/>
          <a:p>
            <a:r>
              <a:rPr lang="en-US" altLang="en-US"/>
              <a:t>TO</a:t>
            </a:r>
            <a:r>
              <a:rPr lang="en-US" altLang="en-US" sz="4000"/>
              <a:t>_</a:t>
            </a:r>
            <a:r>
              <a:rPr lang="en-US" altLang="en-US"/>
              <a:t>DATE</a:t>
            </a:r>
            <a:r>
              <a:rPr lang="en-US" altLang="en-US" sz="4000"/>
              <a:t> </a:t>
            </a:r>
            <a:r>
              <a:rPr lang="en-US" altLang="en-US"/>
              <a:t>Function</a:t>
            </a:r>
          </a:p>
        </p:txBody>
      </p:sp>
      <p:sp>
        <p:nvSpPr>
          <p:cNvPr id="69635" name="Rectangle 3">
            <a:extLst>
              <a:ext uri="{FF2B5EF4-FFF2-40B4-BE49-F238E27FC236}">
                <a16:creationId xmlns:a16="http://schemas.microsoft.com/office/drawing/2014/main" id="{554A2C33-27D7-410D-B04C-11DD78AD3A72}"/>
              </a:ext>
            </a:extLst>
          </p:cNvPr>
          <p:cNvSpPr>
            <a:spLocks noGrp="1" noChangeArrowheads="1"/>
          </p:cNvSpPr>
          <p:nvPr>
            <p:ph type="body" sz="half" idx="1"/>
          </p:nvPr>
        </p:nvSpPr>
        <p:spPr>
          <a:xfrm>
            <a:off x="685800" y="1981200"/>
            <a:ext cx="7772400" cy="1295400"/>
          </a:xfrm>
        </p:spPr>
        <p:txBody>
          <a:bodyPr/>
          <a:lstStyle/>
          <a:p>
            <a:pPr>
              <a:buFont typeface="Times" panose="02020603050405020304" pitchFamily="18" charset="0"/>
              <a:buChar char="•"/>
            </a:pPr>
            <a:r>
              <a:rPr lang="en-US" altLang="en-US" sz="2800"/>
              <a:t>Converts various date formats to the internal format (DD-MON-YY) used by Oracle 12c</a:t>
            </a:r>
            <a:r>
              <a:rPr lang="en-US" altLang="en-US" sz="2800" i="1"/>
              <a:t>.</a:t>
            </a:r>
          </a:p>
          <a:p>
            <a:pPr>
              <a:buFont typeface="Times" panose="02020603050405020304" pitchFamily="18" charset="0"/>
              <a:buChar char="•"/>
            </a:pPr>
            <a:r>
              <a:rPr lang="en-CA" altLang="en-US" sz="2800"/>
              <a:t>Show all order# shipped after a date input by the user. Enter the date as the Month dd, yyyy format</a:t>
            </a:r>
          </a:p>
          <a:p>
            <a:pPr marL="457200" lvl="1" indent="0">
              <a:buNone/>
            </a:pPr>
            <a:r>
              <a:rPr lang="en-CA" altLang="en-US">
                <a:solidFill>
                  <a:srgbClr val="FF0000"/>
                </a:solidFill>
              </a:rPr>
              <a:t>select order#, shipdate</a:t>
            </a:r>
          </a:p>
          <a:p>
            <a:pPr marL="457200" lvl="1" indent="0">
              <a:buNone/>
            </a:pPr>
            <a:r>
              <a:rPr lang="en-CA" altLang="en-US">
                <a:solidFill>
                  <a:srgbClr val="FF0000"/>
                </a:solidFill>
              </a:rPr>
              <a:t>from orders</a:t>
            </a:r>
          </a:p>
          <a:p>
            <a:pPr marL="457200" lvl="1" indent="0">
              <a:buNone/>
            </a:pPr>
            <a:r>
              <a:rPr lang="en-CA" altLang="en-US">
                <a:solidFill>
                  <a:srgbClr val="FF0000"/>
                </a:solidFill>
              </a:rPr>
              <a:t>where shipdate &gt; to_date('&amp;shipDate', 'fmMonth dd, yyyy');</a:t>
            </a:r>
            <a:endParaRPr lang="en-US" altLang="en-US">
              <a:solidFill>
                <a:srgbClr val="FF0000"/>
              </a:solidFill>
            </a:endParaRPr>
          </a:p>
          <a:p>
            <a:pPr lvl="1">
              <a:buFont typeface="Times" panose="02020603050405020304" pitchFamily="18" charset="0"/>
              <a:buChar char="•"/>
            </a:pPr>
            <a:endParaRPr lang="en-CA" altLang="en-US"/>
          </a:p>
          <a:p>
            <a:pPr>
              <a:buFont typeface="Times" panose="02020603050405020304" pitchFamily="18" charset="0"/>
              <a:buChar char="•"/>
            </a:pPr>
            <a:endParaRPr lang="en-US" altLang="en-US" sz="2800"/>
          </a:p>
        </p:txBody>
      </p:sp>
      <p:sp>
        <p:nvSpPr>
          <p:cNvPr id="69636" name="Footer Placeholder 4">
            <a:extLst>
              <a:ext uri="{FF2B5EF4-FFF2-40B4-BE49-F238E27FC236}">
                <a16:creationId xmlns:a16="http://schemas.microsoft.com/office/drawing/2014/main" id="{4638E0E9-AFEB-4F25-B219-B76614F172E4}"/>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69637" name="Slide Number Placeholder 7">
            <a:extLst>
              <a:ext uri="{FF2B5EF4-FFF2-40B4-BE49-F238E27FC236}">
                <a16:creationId xmlns:a16="http://schemas.microsoft.com/office/drawing/2014/main" id="{8CBBFABD-0669-4A7A-9318-8249BB0A1E8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7A25B08-3CDF-4704-A8AE-FBF8CF8F6862}" type="slidenum">
              <a:rPr lang="en-US" altLang="en-US" sz="1400" smtClean="0">
                <a:latin typeface="Times New Roman" panose="02020603050405020304" pitchFamily="18" charset="0"/>
              </a:rPr>
              <a:pPr>
                <a:spcBef>
                  <a:spcPct val="0"/>
                </a:spcBef>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a:extLst>
              <a:ext uri="{FF2B5EF4-FFF2-40B4-BE49-F238E27FC236}">
                <a16:creationId xmlns:a16="http://schemas.microsoft.com/office/drawing/2014/main" id="{EE6D0572-E132-40DF-B74E-CBEC4F1B1EBD}"/>
              </a:ext>
            </a:extLst>
          </p:cNvPr>
          <p:cNvSpPr>
            <a:spLocks noGrp="1" noChangeArrowheads="1"/>
          </p:cNvSpPr>
          <p:nvPr>
            <p:ph type="title"/>
          </p:nvPr>
        </p:nvSpPr>
        <p:spPr/>
        <p:txBody>
          <a:bodyPr/>
          <a:lstStyle/>
          <a:p>
            <a:r>
              <a:rPr lang="en-US" altLang="en-US"/>
              <a:t>ROUND Function</a:t>
            </a:r>
          </a:p>
        </p:txBody>
      </p:sp>
      <p:sp>
        <p:nvSpPr>
          <p:cNvPr id="75779" name="Footer Placeholder 4">
            <a:extLst>
              <a:ext uri="{FF2B5EF4-FFF2-40B4-BE49-F238E27FC236}">
                <a16:creationId xmlns:a16="http://schemas.microsoft.com/office/drawing/2014/main" id="{11401FFD-F021-4166-8918-35B8880CD2BE}"/>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75780" name="Slide Number Placeholder 6">
            <a:extLst>
              <a:ext uri="{FF2B5EF4-FFF2-40B4-BE49-F238E27FC236}">
                <a16:creationId xmlns:a16="http://schemas.microsoft.com/office/drawing/2014/main" id="{EEFEC016-953B-42E8-B023-7F929DC737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09101A-A655-4CAF-908B-D9F139E9192C}" type="slidenum">
              <a:rPr lang="en-US" altLang="en-US" sz="1400" smtClean="0">
                <a:latin typeface="Times New Roman" panose="02020603050405020304" pitchFamily="18" charset="0"/>
              </a:rPr>
              <a:pPr>
                <a:spcBef>
                  <a:spcPct val="0"/>
                </a:spcBef>
                <a:buFontTx/>
                <a:buNone/>
              </a:pPr>
              <a:t>41</a:t>
            </a:fld>
            <a:endParaRPr lang="en-US" altLang="en-US" sz="1400">
              <a:latin typeface="Times New Roman" panose="02020603050405020304" pitchFamily="18" charset="0"/>
            </a:endParaRPr>
          </a:p>
        </p:txBody>
      </p:sp>
      <p:sp>
        <p:nvSpPr>
          <p:cNvPr id="75781" name="Content Placeholder 1">
            <a:extLst>
              <a:ext uri="{FF2B5EF4-FFF2-40B4-BE49-F238E27FC236}">
                <a16:creationId xmlns:a16="http://schemas.microsoft.com/office/drawing/2014/main" id="{F62CA359-A928-475E-B299-C9B7D09E9913}"/>
              </a:ext>
            </a:extLst>
          </p:cNvPr>
          <p:cNvSpPr>
            <a:spLocks noGrp="1" noChangeArrowheads="1"/>
          </p:cNvSpPr>
          <p:nvPr>
            <p:ph idx="1"/>
          </p:nvPr>
        </p:nvSpPr>
        <p:spPr/>
        <p:txBody>
          <a:bodyPr/>
          <a:lstStyle/>
          <a:p>
            <a:r>
              <a:rPr lang="en-CA" altLang="en-US"/>
              <a:t>ROUND can also be used to round dates.</a:t>
            </a:r>
            <a:endParaRPr lang="en-US" altLang="en-US"/>
          </a:p>
          <a:p>
            <a:r>
              <a:rPr lang="en-CA" altLang="en-US"/>
              <a:t>Show the publication date for each book rounded to the closest month.</a:t>
            </a:r>
          </a:p>
          <a:p>
            <a:pPr marL="857250" lvl="2" indent="0">
              <a:buFontTx/>
              <a:buNone/>
            </a:pPr>
            <a:r>
              <a:rPr lang="en-CA" altLang="en-US">
                <a:solidFill>
                  <a:srgbClr val="FF0000"/>
                </a:solidFill>
              </a:rPr>
              <a:t>select title, pubdate,</a:t>
            </a:r>
          </a:p>
          <a:p>
            <a:pPr marL="857250" lvl="2" indent="0">
              <a:buFontTx/>
              <a:buNone/>
            </a:pPr>
            <a:r>
              <a:rPr lang="en-CA" altLang="en-US">
                <a:solidFill>
                  <a:srgbClr val="FF0000"/>
                </a:solidFill>
              </a:rPr>
              <a:t>    round(pubdate, 'MONTH') "Rounded Pub Date"</a:t>
            </a:r>
          </a:p>
          <a:p>
            <a:pPr marL="857250" lvl="2" indent="0">
              <a:buFontTx/>
              <a:buNone/>
            </a:pPr>
            <a:r>
              <a:rPr lang="en-CA" altLang="en-US">
                <a:solidFill>
                  <a:srgbClr val="FF0000"/>
                </a:solidFill>
              </a:rPr>
              <a:t>from books;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E1BD6B4B-1A62-42C4-9602-5A82BF163C83}"/>
              </a:ext>
            </a:extLst>
          </p:cNvPr>
          <p:cNvSpPr>
            <a:spLocks noGrp="1" noChangeArrowheads="1"/>
          </p:cNvSpPr>
          <p:nvPr>
            <p:ph type="title"/>
          </p:nvPr>
        </p:nvSpPr>
        <p:spPr/>
        <p:txBody>
          <a:bodyPr/>
          <a:lstStyle/>
          <a:p>
            <a:r>
              <a:rPr lang="en-CA" altLang="en-US"/>
              <a:t>TRUNC Function</a:t>
            </a:r>
            <a:br>
              <a:rPr lang="en-CA" altLang="en-US"/>
            </a:br>
            <a:r>
              <a:rPr lang="en-CA" altLang="en-US"/>
              <a:t>Date truncation</a:t>
            </a:r>
          </a:p>
        </p:txBody>
      </p:sp>
      <p:sp>
        <p:nvSpPr>
          <p:cNvPr id="77827" name="Content Placeholder 2">
            <a:extLst>
              <a:ext uri="{FF2B5EF4-FFF2-40B4-BE49-F238E27FC236}">
                <a16:creationId xmlns:a16="http://schemas.microsoft.com/office/drawing/2014/main" id="{5BA63B40-86B1-4CFC-8394-86743D50FA3A}"/>
              </a:ext>
            </a:extLst>
          </p:cNvPr>
          <p:cNvSpPr>
            <a:spLocks noGrp="1" noChangeArrowheads="1"/>
          </p:cNvSpPr>
          <p:nvPr>
            <p:ph idx="1"/>
          </p:nvPr>
        </p:nvSpPr>
        <p:spPr/>
        <p:txBody>
          <a:bodyPr/>
          <a:lstStyle/>
          <a:p>
            <a:r>
              <a:rPr lang="en-CA" altLang="en-US"/>
              <a:t>Show all books and their publication date. Truncate the publication date to the year it was published.</a:t>
            </a:r>
          </a:p>
          <a:p>
            <a:pPr marL="457200" lvl="1" indent="0">
              <a:buFontTx/>
              <a:buNone/>
            </a:pPr>
            <a:r>
              <a:rPr lang="en-CA" altLang="en-US">
                <a:solidFill>
                  <a:srgbClr val="FF0000"/>
                </a:solidFill>
              </a:rPr>
              <a:t>select title, pubdate, trunc(pubdate, 'YY')</a:t>
            </a:r>
          </a:p>
          <a:p>
            <a:pPr marL="457200" lvl="1" indent="0">
              <a:buFontTx/>
              <a:buNone/>
            </a:pPr>
            <a:r>
              <a:rPr lang="en-CA" altLang="en-US">
                <a:solidFill>
                  <a:srgbClr val="FF0000"/>
                </a:solidFill>
              </a:rPr>
              <a:t>from books;</a:t>
            </a:r>
          </a:p>
          <a:p>
            <a:pPr marL="457200" lvl="1" indent="0">
              <a:buFontTx/>
              <a:buNone/>
            </a:pPr>
            <a:endParaRPr lang="en-CA" altLang="en-US">
              <a:solidFill>
                <a:srgbClr val="FF0000"/>
              </a:solidFill>
            </a:endParaRPr>
          </a:p>
        </p:txBody>
      </p:sp>
      <p:sp>
        <p:nvSpPr>
          <p:cNvPr id="77828" name="Slide Number Placeholder 3">
            <a:extLst>
              <a:ext uri="{FF2B5EF4-FFF2-40B4-BE49-F238E27FC236}">
                <a16:creationId xmlns:a16="http://schemas.microsoft.com/office/drawing/2014/main" id="{DD922AF4-8255-4302-884B-5FAC540177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1C93624-9B46-441F-9F08-39FDA184BBCB}" type="slidenum">
              <a:rPr lang="en-US" altLang="en-US" sz="1400" smtClean="0">
                <a:latin typeface="Times New Roman" panose="02020603050405020304" pitchFamily="18" charset="0"/>
              </a:rPr>
              <a:pPr>
                <a:spcBef>
                  <a:spcPct val="0"/>
                </a:spcBef>
                <a:buFontTx/>
                <a:buNone/>
              </a:pPr>
              <a:t>42</a:t>
            </a:fld>
            <a:endParaRPr lang="en-US" altLang="en-US" sz="1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8D9D0-0B7A-4D9C-9D36-C7946D9ED528}"/>
              </a:ext>
            </a:extLst>
          </p:cNvPr>
          <p:cNvSpPr>
            <a:spLocks noGrp="1"/>
          </p:cNvSpPr>
          <p:nvPr>
            <p:ph type="ctrTitle"/>
          </p:nvPr>
        </p:nvSpPr>
        <p:spPr/>
        <p:txBody>
          <a:bodyPr/>
          <a:lstStyle/>
          <a:p>
            <a:r>
              <a:rPr lang="en-US"/>
              <a:t>NULL value functions</a:t>
            </a:r>
          </a:p>
        </p:txBody>
      </p:sp>
      <p:sp>
        <p:nvSpPr>
          <p:cNvPr id="4" name="Slide Number Placeholder 3">
            <a:extLst>
              <a:ext uri="{FF2B5EF4-FFF2-40B4-BE49-F238E27FC236}">
                <a16:creationId xmlns:a16="http://schemas.microsoft.com/office/drawing/2014/main" id="{510704CA-BAF6-471B-A6FF-44C658ECAE70}"/>
              </a:ext>
            </a:extLst>
          </p:cNvPr>
          <p:cNvSpPr>
            <a:spLocks noGrp="1"/>
          </p:cNvSpPr>
          <p:nvPr>
            <p:ph type="sldNum" sz="quarter" idx="12"/>
          </p:nvPr>
        </p:nvSpPr>
        <p:spPr/>
        <p:txBody>
          <a:bodyPr/>
          <a:lstStyle/>
          <a:p>
            <a:pPr>
              <a:defRPr/>
            </a:pPr>
            <a:fld id="{66A3EED1-90E6-4AD4-8527-9498E95DC258}" type="slidenum">
              <a:rPr lang="en-US" altLang="en-US" smtClean="0"/>
              <a:pPr>
                <a:defRPr/>
              </a:pPr>
              <a:t>43</a:t>
            </a:fld>
            <a:endParaRPr lang="en-US" altLang="en-US"/>
          </a:p>
        </p:txBody>
      </p:sp>
    </p:spTree>
    <p:extLst>
      <p:ext uri="{BB962C8B-B14F-4D97-AF65-F5344CB8AC3E}">
        <p14:creationId xmlns:p14="http://schemas.microsoft.com/office/powerpoint/2010/main" val="1310779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9D8AAD24-A10C-407F-8919-0308A0CD3439}"/>
              </a:ext>
            </a:extLst>
          </p:cNvPr>
          <p:cNvSpPr>
            <a:spLocks noGrp="1" noChangeArrowheads="1"/>
          </p:cNvSpPr>
          <p:nvPr>
            <p:ph type="title"/>
          </p:nvPr>
        </p:nvSpPr>
        <p:spPr/>
        <p:txBody>
          <a:bodyPr/>
          <a:lstStyle/>
          <a:p>
            <a:r>
              <a:rPr lang="en-US" altLang="en-US"/>
              <a:t>NVL Function</a:t>
            </a:r>
            <a:endParaRPr lang="en-US" altLang="en-US" sz="4000"/>
          </a:p>
        </p:txBody>
      </p:sp>
      <p:sp>
        <p:nvSpPr>
          <p:cNvPr id="81923" name="Rectangle 3">
            <a:extLst>
              <a:ext uri="{FF2B5EF4-FFF2-40B4-BE49-F238E27FC236}">
                <a16:creationId xmlns:a16="http://schemas.microsoft.com/office/drawing/2014/main" id="{45A46E3F-8A3C-477C-B55E-11B08244D905}"/>
              </a:ext>
            </a:extLst>
          </p:cNvPr>
          <p:cNvSpPr>
            <a:spLocks noGrp="1" noChangeArrowheads="1"/>
          </p:cNvSpPr>
          <p:nvPr>
            <p:ph type="body" sz="half" idx="1"/>
          </p:nvPr>
        </p:nvSpPr>
        <p:spPr>
          <a:xfrm>
            <a:off x="762000" y="1447800"/>
            <a:ext cx="7696200" cy="4648200"/>
          </a:xfrm>
        </p:spPr>
        <p:txBody>
          <a:bodyPr/>
          <a:lstStyle/>
          <a:p>
            <a:pPr>
              <a:buFont typeface="Times" panose="02020603050405020304" pitchFamily="18" charset="0"/>
              <a:buChar char="•"/>
            </a:pPr>
            <a:r>
              <a:rPr lang="en-US" altLang="en-US" sz="2800"/>
              <a:t>Substitutes a value for a NULL value</a:t>
            </a:r>
          </a:p>
          <a:p>
            <a:pPr>
              <a:buFont typeface="Times" panose="02020603050405020304" pitchFamily="18" charset="0"/>
              <a:buChar char="•"/>
            </a:pPr>
            <a:r>
              <a:rPr lang="en-CA" altLang="en-US" sz="2800"/>
              <a:t>Show all books, their retail price, discount and new sale price. Substitute in a discount of $0 if a book has no discount. Modify the following query so that ALL books have a final price.</a:t>
            </a:r>
          </a:p>
          <a:p>
            <a:pPr lvl="1">
              <a:buFont typeface="Times" panose="02020603050405020304" pitchFamily="18" charset="0"/>
              <a:buChar char="•"/>
            </a:pPr>
            <a:r>
              <a:rPr lang="en-CA" altLang="en-US" sz="2000"/>
              <a:t>SELECT title, retail, discount, retail-discount "Sale Price"</a:t>
            </a:r>
          </a:p>
          <a:p>
            <a:pPr lvl="1">
              <a:buFont typeface="Times" panose="02020603050405020304" pitchFamily="18" charset="0"/>
              <a:buChar char="•"/>
            </a:pPr>
            <a:r>
              <a:rPr lang="en-CA" altLang="en-US" sz="2000"/>
              <a:t>FROM books;</a:t>
            </a:r>
          </a:p>
          <a:p>
            <a:pPr marL="914400" lvl="2" indent="0">
              <a:buNone/>
            </a:pPr>
            <a:r>
              <a:rPr lang="en-US" altLang="en-US" sz="1600">
                <a:solidFill>
                  <a:srgbClr val="FF0000"/>
                </a:solidFill>
              </a:rPr>
              <a:t>select title, retail, discount, retail – nvl(discount, 0) "Sale Price"</a:t>
            </a:r>
          </a:p>
          <a:p>
            <a:pPr marL="914400" lvl="2" indent="0">
              <a:buNone/>
            </a:pPr>
            <a:r>
              <a:rPr lang="en-US" altLang="en-US" sz="1600">
                <a:solidFill>
                  <a:srgbClr val="FF0000"/>
                </a:solidFill>
              </a:rPr>
              <a:t>from books;</a:t>
            </a:r>
          </a:p>
        </p:txBody>
      </p:sp>
      <p:sp>
        <p:nvSpPr>
          <p:cNvPr id="81924" name="Footer Placeholder 4">
            <a:extLst>
              <a:ext uri="{FF2B5EF4-FFF2-40B4-BE49-F238E27FC236}">
                <a16:creationId xmlns:a16="http://schemas.microsoft.com/office/drawing/2014/main" id="{E76FC252-FCF7-4F19-9EAE-E73943690746}"/>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81925" name="Slide Number Placeholder 7">
            <a:extLst>
              <a:ext uri="{FF2B5EF4-FFF2-40B4-BE49-F238E27FC236}">
                <a16:creationId xmlns:a16="http://schemas.microsoft.com/office/drawing/2014/main" id="{87A0FED3-D6B1-4981-AAE3-D081CA2BFB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00E512E-8C66-4052-A802-322A13FBF731}" type="slidenum">
              <a:rPr lang="en-US" altLang="en-US" sz="1400" smtClean="0">
                <a:latin typeface="Times New Roman" panose="02020603050405020304" pitchFamily="18" charset="0"/>
              </a:rPr>
              <a:pPr>
                <a:spcBef>
                  <a:spcPct val="0"/>
                </a:spcBef>
                <a:buFontTx/>
                <a:buNone/>
              </a:pPr>
              <a:t>44</a:t>
            </a:fld>
            <a:endParaRPr lang="en-US"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69734C3-8A71-46A5-BBBE-CE22FB262C35}"/>
              </a:ext>
            </a:extLst>
          </p:cNvPr>
          <p:cNvSpPr>
            <a:spLocks noGrp="1" noChangeArrowheads="1"/>
          </p:cNvSpPr>
          <p:nvPr>
            <p:ph type="title"/>
          </p:nvPr>
        </p:nvSpPr>
        <p:spPr/>
        <p:txBody>
          <a:bodyPr/>
          <a:lstStyle/>
          <a:p>
            <a:r>
              <a:rPr lang="en-US" altLang="en-US"/>
              <a:t>NVL2 Function</a:t>
            </a:r>
            <a:endParaRPr lang="en-US" altLang="en-US" sz="4000"/>
          </a:p>
        </p:txBody>
      </p:sp>
      <p:sp>
        <p:nvSpPr>
          <p:cNvPr id="83971" name="Rectangle 3">
            <a:extLst>
              <a:ext uri="{FF2B5EF4-FFF2-40B4-BE49-F238E27FC236}">
                <a16:creationId xmlns:a16="http://schemas.microsoft.com/office/drawing/2014/main" id="{D8AA8492-4F38-4798-A7C2-04FED82DBA03}"/>
              </a:ext>
            </a:extLst>
          </p:cNvPr>
          <p:cNvSpPr>
            <a:spLocks noGrp="1" noChangeArrowheads="1"/>
          </p:cNvSpPr>
          <p:nvPr>
            <p:ph type="body" sz="half" idx="1"/>
          </p:nvPr>
        </p:nvSpPr>
        <p:spPr>
          <a:xfrm>
            <a:off x="685800" y="1524000"/>
            <a:ext cx="7696200" cy="4495800"/>
          </a:xfrm>
        </p:spPr>
        <p:txBody>
          <a:bodyPr/>
          <a:lstStyle/>
          <a:p>
            <a:pPr>
              <a:buFont typeface="Times" panose="02020603050405020304" pitchFamily="18" charset="0"/>
              <a:buChar char="•"/>
            </a:pPr>
            <a:r>
              <a:rPr lang="en-US" altLang="en-US" sz="2400"/>
              <a:t>Allows different actions based on whether a value is NULL or not.</a:t>
            </a:r>
          </a:p>
          <a:p>
            <a:pPr>
              <a:buFont typeface="Times" panose="02020603050405020304" pitchFamily="18" charset="0"/>
              <a:buChar char="•"/>
            </a:pPr>
            <a:r>
              <a:rPr lang="en-CA" altLang="en-US" sz="2400"/>
              <a:t>Show all orders. If there is a ship date indicate that the order as “Shipped”; otherwise, indicate that the order as “Not Shipped”. Include order#, order date, shipping date and shipping status.</a:t>
            </a:r>
          </a:p>
          <a:p>
            <a:pPr marL="857250" lvl="2" indent="0">
              <a:buFontTx/>
              <a:buNone/>
            </a:pPr>
            <a:r>
              <a:rPr lang="en-CA" altLang="en-US" sz="2000">
                <a:solidFill>
                  <a:srgbClr val="FF0000"/>
                </a:solidFill>
              </a:rPr>
              <a:t>select order#, orderdate, shipdate,</a:t>
            </a:r>
          </a:p>
          <a:p>
            <a:pPr marL="857250" lvl="2" indent="0">
              <a:buFontTx/>
              <a:buNone/>
            </a:pPr>
            <a:r>
              <a:rPr lang="en-CA" altLang="en-US" sz="2000">
                <a:solidFill>
                  <a:srgbClr val="FF0000"/>
                </a:solidFill>
              </a:rPr>
              <a:t>    nvl2(shipdate, 'Shipped', 'Not Shipped') "Status"</a:t>
            </a:r>
          </a:p>
          <a:p>
            <a:pPr marL="857250" lvl="2" indent="0">
              <a:buFontTx/>
              <a:buNone/>
            </a:pPr>
            <a:r>
              <a:rPr lang="en-CA" altLang="en-US" sz="2000">
                <a:solidFill>
                  <a:srgbClr val="FF0000"/>
                </a:solidFill>
              </a:rPr>
              <a:t>from orders;</a:t>
            </a:r>
          </a:p>
          <a:p>
            <a:pPr>
              <a:buFont typeface="Times" panose="02020603050405020304" pitchFamily="18" charset="0"/>
              <a:buChar char="•"/>
            </a:pPr>
            <a:endParaRPr lang="en-US" altLang="en-US" sz="2400"/>
          </a:p>
        </p:txBody>
      </p:sp>
      <p:sp>
        <p:nvSpPr>
          <p:cNvPr id="83972" name="Footer Placeholder 4">
            <a:extLst>
              <a:ext uri="{FF2B5EF4-FFF2-40B4-BE49-F238E27FC236}">
                <a16:creationId xmlns:a16="http://schemas.microsoft.com/office/drawing/2014/main" id="{A20D38CA-0EB7-4441-97B0-60F3E0788F4B}"/>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83973" name="Slide Number Placeholder 7">
            <a:extLst>
              <a:ext uri="{FF2B5EF4-FFF2-40B4-BE49-F238E27FC236}">
                <a16:creationId xmlns:a16="http://schemas.microsoft.com/office/drawing/2014/main" id="{934605A2-B232-4767-BF21-2CE0C9AE4F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B079917-3386-479B-A3C2-6A5235CAF76B}" type="slidenum">
              <a:rPr lang="en-US" altLang="en-US" sz="1400" smtClean="0">
                <a:latin typeface="Times New Roman" panose="02020603050405020304" pitchFamily="18" charset="0"/>
              </a:rPr>
              <a:pPr>
                <a:spcBef>
                  <a:spcPct val="0"/>
                </a:spcBef>
                <a:buFontTx/>
                <a:buNone/>
              </a:pPr>
              <a:t>45</a:t>
            </a:fld>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427D75C-AF4E-4CCD-9461-B2F540C25BC5}"/>
              </a:ext>
            </a:extLst>
          </p:cNvPr>
          <p:cNvSpPr>
            <a:spLocks noGrp="1" noChangeArrowheads="1"/>
          </p:cNvSpPr>
          <p:nvPr>
            <p:ph type="title"/>
          </p:nvPr>
        </p:nvSpPr>
        <p:spPr/>
        <p:txBody>
          <a:bodyPr/>
          <a:lstStyle/>
          <a:p>
            <a:r>
              <a:rPr lang="en-US" altLang="en-US"/>
              <a:t>NULLIF Function</a:t>
            </a:r>
            <a:endParaRPr lang="en-US" altLang="en-US" sz="4000"/>
          </a:p>
        </p:txBody>
      </p:sp>
      <p:sp>
        <p:nvSpPr>
          <p:cNvPr id="86019" name="Slide Number Placeholder 6">
            <a:extLst>
              <a:ext uri="{FF2B5EF4-FFF2-40B4-BE49-F238E27FC236}">
                <a16:creationId xmlns:a16="http://schemas.microsoft.com/office/drawing/2014/main" id="{1EDA469F-F0B6-4271-BAFA-C9F7591056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B71F66-985B-4271-BAED-15B74A8E7433}" type="slidenum">
              <a:rPr lang="en-US" altLang="en-US" sz="1400" smtClean="0">
                <a:latin typeface="Times New Roman" panose="02020603050405020304" pitchFamily="18" charset="0"/>
              </a:rPr>
              <a:pPr>
                <a:spcBef>
                  <a:spcPct val="0"/>
                </a:spcBef>
                <a:buFontTx/>
                <a:buNone/>
              </a:pPr>
              <a:t>46</a:t>
            </a:fld>
            <a:endParaRPr lang="en-US" altLang="en-US" sz="1400"/>
          </a:p>
        </p:txBody>
      </p:sp>
      <p:sp>
        <p:nvSpPr>
          <p:cNvPr id="86020" name="Footer Placeholder 4">
            <a:extLst>
              <a:ext uri="{FF2B5EF4-FFF2-40B4-BE49-F238E27FC236}">
                <a16:creationId xmlns:a16="http://schemas.microsoft.com/office/drawing/2014/main" id="{EE48E746-78A2-4D1F-A493-04D7C8A0EC47}"/>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86021" name="Content Placeholder 1">
            <a:extLst>
              <a:ext uri="{FF2B5EF4-FFF2-40B4-BE49-F238E27FC236}">
                <a16:creationId xmlns:a16="http://schemas.microsoft.com/office/drawing/2014/main" id="{734C993A-C42E-4458-BEE2-C13C44433809}"/>
              </a:ext>
            </a:extLst>
          </p:cNvPr>
          <p:cNvSpPr>
            <a:spLocks noGrp="1" noChangeArrowheads="1"/>
          </p:cNvSpPr>
          <p:nvPr>
            <p:ph idx="1"/>
          </p:nvPr>
        </p:nvSpPr>
        <p:spPr/>
        <p:txBody>
          <a:bodyPr/>
          <a:lstStyle/>
          <a:p>
            <a:r>
              <a:rPr lang="en-CA" altLang="en-US" sz="2400" i="1"/>
              <a:t>NULLIF</a:t>
            </a:r>
            <a:r>
              <a:rPr lang="en-CA" altLang="en-US" sz="2400"/>
              <a:t> compares expr1 and expr2 . If they are equal, then the function returns </a:t>
            </a:r>
            <a:r>
              <a:rPr lang="en-CA" altLang="en-US" sz="2400" i="1"/>
              <a:t>null. If</a:t>
            </a:r>
            <a:r>
              <a:rPr lang="en-CA" altLang="en-US" sz="2400"/>
              <a:t> they are not equal, then the function returns expr1.</a:t>
            </a:r>
          </a:p>
          <a:p>
            <a:r>
              <a:rPr lang="en-CA" altLang="en-US" sz="2400"/>
              <a:t>The orderitems table contains the actual price paid on a specific order (paideach), because of discounts and sales the ‘paideach’ price may be different than the retail price for a book.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1776D5C-AD79-4D6B-8F7B-5AFFE0AF8E7B}"/>
              </a:ext>
            </a:extLst>
          </p:cNvPr>
          <p:cNvSpPr>
            <a:spLocks noGrp="1" noChangeArrowheads="1"/>
          </p:cNvSpPr>
          <p:nvPr>
            <p:ph type="title"/>
          </p:nvPr>
        </p:nvSpPr>
        <p:spPr/>
        <p:txBody>
          <a:bodyPr/>
          <a:lstStyle/>
          <a:p>
            <a:r>
              <a:rPr lang="en-CA" altLang="en-US"/>
              <a:t>NULLIF</a:t>
            </a:r>
            <a:endParaRPr lang="en-US" altLang="en-US"/>
          </a:p>
        </p:txBody>
      </p:sp>
      <p:sp>
        <p:nvSpPr>
          <p:cNvPr id="88067" name="Content Placeholder 2">
            <a:extLst>
              <a:ext uri="{FF2B5EF4-FFF2-40B4-BE49-F238E27FC236}">
                <a16:creationId xmlns:a16="http://schemas.microsoft.com/office/drawing/2014/main" id="{2B763A5A-B587-4702-B997-B0D8BD4A2978}"/>
              </a:ext>
            </a:extLst>
          </p:cNvPr>
          <p:cNvSpPr>
            <a:spLocks noGrp="1" noChangeArrowheads="1"/>
          </p:cNvSpPr>
          <p:nvPr>
            <p:ph idx="1"/>
          </p:nvPr>
        </p:nvSpPr>
        <p:spPr/>
        <p:txBody>
          <a:bodyPr/>
          <a:lstStyle/>
          <a:p>
            <a:r>
              <a:rPr lang="en-CA" altLang="en-US" sz="2400"/>
              <a:t>Given an order show all individual items. Sometimes books are sold at a discount and this is recorded in the paideach column of an individual orderitem. Show the order#, item#, book title, retail price and then the discounted price (if appropriate). If the paideach is the same as the retail price show nothing in the discounted price column; otherwise, show the discounted price.</a:t>
            </a:r>
            <a:endParaRPr lang="en-US" altLang="en-US" sz="2400"/>
          </a:p>
          <a:p>
            <a:pPr marL="800100" lvl="2" indent="0">
              <a:buFontTx/>
              <a:buNone/>
            </a:pPr>
            <a:r>
              <a:rPr lang="en-US" altLang="en-US" sz="2000">
                <a:solidFill>
                  <a:srgbClr val="FF0000"/>
                </a:solidFill>
              </a:rPr>
              <a:t>select order#, item#, retail, </a:t>
            </a:r>
          </a:p>
          <a:p>
            <a:pPr marL="800100" lvl="2" indent="0">
              <a:buFontTx/>
              <a:buNone/>
            </a:pPr>
            <a:r>
              <a:rPr lang="en-US" altLang="en-US" sz="2000">
                <a:solidFill>
                  <a:srgbClr val="FF0000"/>
                </a:solidFill>
              </a:rPr>
              <a:t>    nullif(paideach, retail) "Discounted Price"</a:t>
            </a:r>
          </a:p>
          <a:p>
            <a:pPr marL="800100" lvl="2" indent="0">
              <a:buFontTx/>
              <a:buNone/>
            </a:pPr>
            <a:r>
              <a:rPr lang="en-US" altLang="en-US" sz="2000">
                <a:solidFill>
                  <a:srgbClr val="FF0000"/>
                </a:solidFill>
              </a:rPr>
              <a:t>from books natural join orderitems;</a:t>
            </a:r>
          </a:p>
        </p:txBody>
      </p:sp>
      <p:sp>
        <p:nvSpPr>
          <p:cNvPr id="88068" name="Slide Number Placeholder 3">
            <a:extLst>
              <a:ext uri="{FF2B5EF4-FFF2-40B4-BE49-F238E27FC236}">
                <a16:creationId xmlns:a16="http://schemas.microsoft.com/office/drawing/2014/main" id="{BB77C761-B512-412D-AB0E-2213899962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582D935-4501-4602-961A-04408F4981A9}" type="slidenum">
              <a:rPr lang="en-US" altLang="en-US" sz="1400" smtClean="0">
                <a:latin typeface="Times New Roman" panose="02020603050405020304" pitchFamily="18" charset="0"/>
              </a:rPr>
              <a:pPr>
                <a:spcBef>
                  <a:spcPct val="0"/>
                </a:spcBef>
                <a:buFontTx/>
                <a:buNone/>
              </a:pPr>
              <a:t>47</a:t>
            </a:fld>
            <a:endParaRPr lang="en-US" altLang="en-US" sz="14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5F4156-1A13-419F-99D1-954B24D517F4}"/>
              </a:ext>
            </a:extLst>
          </p:cNvPr>
          <p:cNvSpPr>
            <a:spLocks noGrp="1"/>
          </p:cNvSpPr>
          <p:nvPr>
            <p:ph type="ctrTitle"/>
          </p:nvPr>
        </p:nvSpPr>
        <p:spPr/>
        <p:txBody>
          <a:bodyPr/>
          <a:lstStyle/>
          <a:p>
            <a:r>
              <a:rPr lang="en-US"/>
              <a:t>Branching Related Functions</a:t>
            </a:r>
          </a:p>
        </p:txBody>
      </p:sp>
      <p:sp>
        <p:nvSpPr>
          <p:cNvPr id="4" name="Slide Number Placeholder 3">
            <a:extLst>
              <a:ext uri="{FF2B5EF4-FFF2-40B4-BE49-F238E27FC236}">
                <a16:creationId xmlns:a16="http://schemas.microsoft.com/office/drawing/2014/main" id="{3E9232E9-7383-4975-BE11-F6DDE655CAE0}"/>
              </a:ext>
            </a:extLst>
          </p:cNvPr>
          <p:cNvSpPr>
            <a:spLocks noGrp="1"/>
          </p:cNvSpPr>
          <p:nvPr>
            <p:ph type="sldNum" sz="quarter" idx="12"/>
          </p:nvPr>
        </p:nvSpPr>
        <p:spPr/>
        <p:txBody>
          <a:bodyPr/>
          <a:lstStyle/>
          <a:p>
            <a:pPr>
              <a:defRPr/>
            </a:pPr>
            <a:fld id="{66A3EED1-90E6-4AD4-8527-9498E95DC258}" type="slidenum">
              <a:rPr lang="en-US" altLang="en-US" smtClean="0"/>
              <a:pPr>
                <a:defRPr/>
              </a:pPr>
              <a:t>48</a:t>
            </a:fld>
            <a:endParaRPr lang="en-US" altLang="en-US"/>
          </a:p>
        </p:txBody>
      </p:sp>
    </p:spTree>
    <p:extLst>
      <p:ext uri="{BB962C8B-B14F-4D97-AF65-F5344CB8AC3E}">
        <p14:creationId xmlns:p14="http://schemas.microsoft.com/office/powerpoint/2010/main" val="1474559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715D30D-9676-4C69-9B06-DA47CF5B2964}"/>
              </a:ext>
            </a:extLst>
          </p:cNvPr>
          <p:cNvSpPr>
            <a:spLocks noGrp="1" noChangeArrowheads="1"/>
          </p:cNvSpPr>
          <p:nvPr>
            <p:ph type="title"/>
          </p:nvPr>
        </p:nvSpPr>
        <p:spPr/>
        <p:txBody>
          <a:bodyPr/>
          <a:lstStyle/>
          <a:p>
            <a:r>
              <a:rPr lang="en-US" altLang="en-US"/>
              <a:t>DECODE</a:t>
            </a:r>
            <a:r>
              <a:rPr lang="en-US" altLang="en-US" sz="4000"/>
              <a:t> </a:t>
            </a:r>
            <a:r>
              <a:rPr lang="en-US" altLang="en-US"/>
              <a:t>Function</a:t>
            </a:r>
          </a:p>
        </p:txBody>
      </p:sp>
      <p:sp>
        <p:nvSpPr>
          <p:cNvPr id="45059" name="Rectangle 3">
            <a:extLst>
              <a:ext uri="{FF2B5EF4-FFF2-40B4-BE49-F238E27FC236}">
                <a16:creationId xmlns:a16="http://schemas.microsoft.com/office/drawing/2014/main" id="{38035FF9-44E4-4B36-B079-AAA7C86DAACA}"/>
              </a:ext>
            </a:extLst>
          </p:cNvPr>
          <p:cNvSpPr>
            <a:spLocks noGrp="1" noChangeArrowheads="1"/>
          </p:cNvSpPr>
          <p:nvPr>
            <p:ph type="body" sz="half" idx="1"/>
          </p:nvPr>
        </p:nvSpPr>
        <p:spPr>
          <a:xfrm>
            <a:off x="685800" y="1981200"/>
            <a:ext cx="7391400" cy="4114800"/>
          </a:xfrm>
        </p:spPr>
        <p:txBody>
          <a:bodyPr/>
          <a:lstStyle/>
          <a:p>
            <a:pPr>
              <a:buFont typeface="Times" charset="0"/>
              <a:buChar char="•"/>
              <a:defRPr/>
            </a:pPr>
            <a:r>
              <a:rPr lang="en-US" altLang="en-US" sz="2400" dirty="0"/>
              <a:t>Determines action based upon values in a list</a:t>
            </a:r>
          </a:p>
          <a:p>
            <a:pPr lvl="1">
              <a:defRPr/>
            </a:pPr>
            <a:r>
              <a:rPr lang="en-CA" altLang="en-US" sz="2200" dirty="0"/>
              <a:t>DECODE (a, value1, return1,</a:t>
            </a:r>
          </a:p>
          <a:p>
            <a:pPr marL="457200" lvl="1" indent="0">
              <a:buFontTx/>
              <a:buNone/>
              <a:defRPr/>
            </a:pPr>
            <a:r>
              <a:rPr lang="en-CA" altLang="en-US" sz="2200" dirty="0"/>
              <a:t>                         value2, return2,</a:t>
            </a:r>
            <a:br>
              <a:rPr lang="en-CA" altLang="en-US" sz="2200" dirty="0"/>
            </a:br>
            <a:r>
              <a:rPr lang="en-CA" altLang="en-US" sz="2200" dirty="0"/>
              <a:t>                                      </a:t>
            </a:r>
            <a:r>
              <a:rPr lang="en-CA" altLang="en-US" sz="2200" dirty="0" err="1"/>
              <a:t>returnDefault</a:t>
            </a:r>
            <a:r>
              <a:rPr lang="en-CA" altLang="en-US" sz="2200" dirty="0"/>
              <a:t>)</a:t>
            </a:r>
          </a:p>
          <a:p>
            <a:pPr marL="457200" lvl="1" indent="0">
              <a:buFontTx/>
              <a:buNone/>
              <a:defRPr/>
            </a:pPr>
            <a:endParaRPr lang="en-CA" altLang="en-US" sz="2200" dirty="0"/>
          </a:p>
          <a:p>
            <a:pPr marL="457200" lvl="1" indent="0">
              <a:buFontTx/>
              <a:buNone/>
              <a:defRPr/>
            </a:pPr>
            <a:endParaRPr lang="en-CA" altLang="en-US" sz="2200" dirty="0"/>
          </a:p>
          <a:p>
            <a:pPr lvl="1">
              <a:buFont typeface="Times" charset="0"/>
              <a:buChar char="•"/>
              <a:defRPr/>
            </a:pPr>
            <a:endParaRPr lang="en-US" altLang="en-US" sz="2200" dirty="0"/>
          </a:p>
        </p:txBody>
      </p:sp>
      <p:sp>
        <p:nvSpPr>
          <p:cNvPr id="94212" name="Footer Placeholder 4">
            <a:extLst>
              <a:ext uri="{FF2B5EF4-FFF2-40B4-BE49-F238E27FC236}">
                <a16:creationId xmlns:a16="http://schemas.microsoft.com/office/drawing/2014/main" id="{106CF78B-6E08-466A-8839-44B3B6680581}"/>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94213" name="Slide Number Placeholder 7">
            <a:extLst>
              <a:ext uri="{FF2B5EF4-FFF2-40B4-BE49-F238E27FC236}">
                <a16:creationId xmlns:a16="http://schemas.microsoft.com/office/drawing/2014/main" id="{40CC2CAF-E42D-4A6E-B5A4-0D882F40E60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9781DFF-6057-4B57-9340-84765A860BD6}" type="slidenum">
              <a:rPr lang="en-US" altLang="en-US" sz="1400" smtClean="0">
                <a:latin typeface="Times New Roman" panose="02020603050405020304" pitchFamily="18" charset="0"/>
              </a:rPr>
              <a:pPr>
                <a:spcBef>
                  <a:spcPct val="0"/>
                </a:spcBef>
                <a:buFontTx/>
                <a:buNone/>
              </a:pPr>
              <a:t>49</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8CFF2F5-9663-4A7A-8AF3-ECE36355D29C}"/>
              </a:ext>
            </a:extLst>
          </p:cNvPr>
          <p:cNvSpPr>
            <a:spLocks noGrp="1" noChangeArrowheads="1"/>
          </p:cNvSpPr>
          <p:nvPr>
            <p:ph type="title"/>
          </p:nvPr>
        </p:nvSpPr>
        <p:spPr/>
        <p:txBody>
          <a:bodyPr/>
          <a:lstStyle/>
          <a:p>
            <a:r>
              <a:rPr lang="en-US" altLang="en-US"/>
              <a:t>Types of Functions</a:t>
            </a:r>
          </a:p>
        </p:txBody>
      </p:sp>
      <p:sp>
        <p:nvSpPr>
          <p:cNvPr id="14340" name="Footer Placeholder 4">
            <a:extLst>
              <a:ext uri="{FF2B5EF4-FFF2-40B4-BE49-F238E27FC236}">
                <a16:creationId xmlns:a16="http://schemas.microsoft.com/office/drawing/2014/main" id="{9AC13BB5-1217-45C5-BD72-2B280F59607D}"/>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14341" name="Slide Number Placeholder 6">
            <a:extLst>
              <a:ext uri="{FF2B5EF4-FFF2-40B4-BE49-F238E27FC236}">
                <a16:creationId xmlns:a16="http://schemas.microsoft.com/office/drawing/2014/main" id="{33953BEF-1CF1-4F5F-9EF9-E7BC5196B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D13391-8FE2-4623-B2BF-2C639B2F337E}" type="slidenum">
              <a:rPr lang="en-US" altLang="en-US" sz="1400" smtClean="0">
                <a:latin typeface="Times New Roman" panose="02020603050405020304" pitchFamily="18" charset="0"/>
              </a:rPr>
              <a:pPr>
                <a:spcBef>
                  <a:spcPct val="0"/>
                </a:spcBef>
                <a:buFontTx/>
                <a:buNone/>
              </a:pPr>
              <a:t>5</a:t>
            </a:fld>
            <a:endParaRPr lang="en-US" altLang="en-US" sz="1400">
              <a:latin typeface="Times New Roman" panose="02020603050405020304" pitchFamily="18" charset="0"/>
            </a:endParaRPr>
          </a:p>
        </p:txBody>
      </p:sp>
      <p:graphicFrame>
        <p:nvGraphicFramePr>
          <p:cNvPr id="2" name="Table 1">
            <a:extLst>
              <a:ext uri="{FF2B5EF4-FFF2-40B4-BE49-F238E27FC236}">
                <a16:creationId xmlns:a16="http://schemas.microsoft.com/office/drawing/2014/main" id="{5CC9EB06-1960-41E4-89D0-62C2D261DE59}"/>
              </a:ext>
            </a:extLst>
          </p:cNvPr>
          <p:cNvGraphicFramePr>
            <a:graphicFrameLocks noGrp="1"/>
          </p:cNvGraphicFramePr>
          <p:nvPr>
            <p:extLst>
              <p:ext uri="{D42A27DB-BD31-4B8C-83A1-F6EECF244321}">
                <p14:modId xmlns:p14="http://schemas.microsoft.com/office/powerpoint/2010/main" val="698566658"/>
              </p:ext>
            </p:extLst>
          </p:nvPr>
        </p:nvGraphicFramePr>
        <p:xfrm>
          <a:off x="1524000" y="1397000"/>
          <a:ext cx="6096000" cy="47752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1152668092"/>
                    </a:ext>
                  </a:extLst>
                </a:gridCol>
                <a:gridCol w="3048000">
                  <a:extLst>
                    <a:ext uri="{9D8B030D-6E8A-4147-A177-3AD203B41FA5}">
                      <a16:colId xmlns:a16="http://schemas.microsoft.com/office/drawing/2014/main" val="3605155593"/>
                    </a:ext>
                  </a:extLst>
                </a:gridCol>
              </a:tblGrid>
              <a:tr h="370840">
                <a:tc>
                  <a:txBody>
                    <a:bodyPr/>
                    <a:lstStyle/>
                    <a:p>
                      <a:r>
                        <a:rPr lang="en-US"/>
                        <a:t>Type of Function</a:t>
                      </a:r>
                    </a:p>
                  </a:txBody>
                  <a:tcPr/>
                </a:tc>
                <a:tc>
                  <a:txBody>
                    <a:bodyPr/>
                    <a:lstStyle/>
                    <a:p>
                      <a:r>
                        <a:rPr lang="en-US"/>
                        <a:t>Functions</a:t>
                      </a:r>
                    </a:p>
                  </a:txBody>
                  <a:tcPr/>
                </a:tc>
                <a:extLst>
                  <a:ext uri="{0D108BD9-81ED-4DB2-BD59-A6C34878D82A}">
                    <a16:rowId xmlns:a16="http://schemas.microsoft.com/office/drawing/2014/main" val="99241972"/>
                  </a:ext>
                </a:extLst>
              </a:tr>
              <a:tr h="370840">
                <a:tc>
                  <a:txBody>
                    <a:bodyPr/>
                    <a:lstStyle/>
                    <a:p>
                      <a:r>
                        <a:rPr lang="en-US"/>
                        <a:t>Case Conversion Functions</a:t>
                      </a:r>
                    </a:p>
                  </a:txBody>
                  <a:tcPr/>
                </a:tc>
                <a:tc>
                  <a:txBody>
                    <a:bodyPr/>
                    <a:lstStyle/>
                    <a:p>
                      <a:r>
                        <a:rPr lang="en-US"/>
                        <a:t>UPPER, LOWER, INITCAP</a:t>
                      </a:r>
                    </a:p>
                  </a:txBody>
                  <a:tcPr/>
                </a:tc>
                <a:extLst>
                  <a:ext uri="{0D108BD9-81ED-4DB2-BD59-A6C34878D82A}">
                    <a16:rowId xmlns:a16="http://schemas.microsoft.com/office/drawing/2014/main" val="802135318"/>
                  </a:ext>
                </a:extLst>
              </a:tr>
              <a:tr h="370840">
                <a:tc>
                  <a:txBody>
                    <a:bodyPr/>
                    <a:lstStyle/>
                    <a:p>
                      <a:r>
                        <a:rPr lang="en-US"/>
                        <a:t>Character Manipulation Functions</a:t>
                      </a:r>
                    </a:p>
                  </a:txBody>
                  <a:tcPr/>
                </a:tc>
                <a:tc>
                  <a:txBody>
                    <a:bodyPr/>
                    <a:lstStyle/>
                    <a:p>
                      <a:r>
                        <a:rPr lang="en-US"/>
                        <a:t>SUBSTR, INSTR, LENGTH, LPAD, RPAD, LTRIM, REPLACE, TRANSLATE, CONCAT, TO_CHAR</a:t>
                      </a:r>
                    </a:p>
                  </a:txBody>
                  <a:tcPr/>
                </a:tc>
                <a:extLst>
                  <a:ext uri="{0D108BD9-81ED-4DB2-BD59-A6C34878D82A}">
                    <a16:rowId xmlns:a16="http://schemas.microsoft.com/office/drawing/2014/main" val="2601112774"/>
                  </a:ext>
                </a:extLst>
              </a:tr>
              <a:tr h="370840">
                <a:tc>
                  <a:txBody>
                    <a:bodyPr/>
                    <a:lstStyle/>
                    <a:p>
                      <a:r>
                        <a:rPr lang="en-US"/>
                        <a:t>Numeric Functions</a:t>
                      </a:r>
                    </a:p>
                  </a:txBody>
                  <a:tcPr/>
                </a:tc>
                <a:tc>
                  <a:txBody>
                    <a:bodyPr/>
                    <a:lstStyle/>
                    <a:p>
                      <a:r>
                        <a:rPr lang="en-US"/>
                        <a:t>ROUND, TRUNC, MOD, ABS, POWER</a:t>
                      </a:r>
                    </a:p>
                  </a:txBody>
                  <a:tcPr/>
                </a:tc>
                <a:extLst>
                  <a:ext uri="{0D108BD9-81ED-4DB2-BD59-A6C34878D82A}">
                    <a16:rowId xmlns:a16="http://schemas.microsoft.com/office/drawing/2014/main" val="2888114625"/>
                  </a:ext>
                </a:extLst>
              </a:tr>
              <a:tr h="370840">
                <a:tc>
                  <a:txBody>
                    <a:bodyPr/>
                    <a:lstStyle/>
                    <a:p>
                      <a:r>
                        <a:rPr lang="en-US"/>
                        <a:t>Date Functions</a:t>
                      </a:r>
                    </a:p>
                  </a:txBody>
                  <a:tcPr/>
                </a:tc>
                <a:tc>
                  <a:txBody>
                    <a:bodyPr/>
                    <a:lstStyle/>
                    <a:p>
                      <a:r>
                        <a:rPr lang="en-US"/>
                        <a:t>MONTHS_BETWEEN, ADD_MONTHS, NEXT_DAY, LAST_DAY, TO_DATE, ROUND, TRUNC</a:t>
                      </a:r>
                    </a:p>
                  </a:txBody>
                  <a:tcPr/>
                </a:tc>
                <a:extLst>
                  <a:ext uri="{0D108BD9-81ED-4DB2-BD59-A6C34878D82A}">
                    <a16:rowId xmlns:a16="http://schemas.microsoft.com/office/drawing/2014/main" val="364380932"/>
                  </a:ext>
                </a:extLst>
              </a:tr>
              <a:tr h="370840">
                <a:tc>
                  <a:txBody>
                    <a:bodyPr/>
                    <a:lstStyle/>
                    <a:p>
                      <a:r>
                        <a:rPr lang="en-US"/>
                        <a:t>Null Handling Functions</a:t>
                      </a:r>
                    </a:p>
                  </a:txBody>
                  <a:tcPr/>
                </a:tc>
                <a:tc>
                  <a:txBody>
                    <a:bodyPr/>
                    <a:lstStyle/>
                    <a:p>
                      <a:r>
                        <a:rPr lang="en-US"/>
                        <a:t>NVL, NVL2, NULLIF</a:t>
                      </a:r>
                    </a:p>
                  </a:txBody>
                  <a:tcPr/>
                </a:tc>
                <a:extLst>
                  <a:ext uri="{0D108BD9-81ED-4DB2-BD59-A6C34878D82A}">
                    <a16:rowId xmlns:a16="http://schemas.microsoft.com/office/drawing/2014/main" val="769541196"/>
                  </a:ext>
                </a:extLst>
              </a:tr>
              <a:tr h="370840">
                <a:tc>
                  <a:txBody>
                    <a:bodyPr/>
                    <a:lstStyle/>
                    <a:p>
                      <a:r>
                        <a:rPr lang="en-US"/>
                        <a:t>Branching Functions</a:t>
                      </a:r>
                    </a:p>
                  </a:txBody>
                  <a:tcPr/>
                </a:tc>
                <a:tc>
                  <a:txBody>
                    <a:bodyPr/>
                    <a:lstStyle/>
                    <a:p>
                      <a:r>
                        <a:rPr lang="en-US"/>
                        <a:t>DECODE, CASE</a:t>
                      </a:r>
                    </a:p>
                  </a:txBody>
                  <a:tcPr/>
                </a:tc>
                <a:extLst>
                  <a:ext uri="{0D108BD9-81ED-4DB2-BD59-A6C34878D82A}">
                    <a16:rowId xmlns:a16="http://schemas.microsoft.com/office/drawing/2014/main" val="2713673247"/>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5">
            <a:extLst>
              <a:ext uri="{FF2B5EF4-FFF2-40B4-BE49-F238E27FC236}">
                <a16:creationId xmlns:a16="http://schemas.microsoft.com/office/drawing/2014/main" id="{B9300665-FA8C-4CB2-AD0F-F06A9A2143BF}"/>
              </a:ext>
            </a:extLst>
          </p:cNvPr>
          <p:cNvSpPr>
            <a:spLocks noGrp="1" noChangeArrowheads="1"/>
          </p:cNvSpPr>
          <p:nvPr>
            <p:ph type="title"/>
          </p:nvPr>
        </p:nvSpPr>
        <p:spPr/>
        <p:txBody>
          <a:bodyPr/>
          <a:lstStyle/>
          <a:p>
            <a:r>
              <a:rPr lang="en-CA" altLang="en-US"/>
              <a:t>Tax rates solved with decode</a:t>
            </a:r>
            <a:endParaRPr lang="en-US" altLang="en-US"/>
          </a:p>
        </p:txBody>
      </p:sp>
      <p:sp>
        <p:nvSpPr>
          <p:cNvPr id="48131" name="Content Placeholder 6">
            <a:extLst>
              <a:ext uri="{FF2B5EF4-FFF2-40B4-BE49-F238E27FC236}">
                <a16:creationId xmlns:a16="http://schemas.microsoft.com/office/drawing/2014/main" id="{824183C6-FA22-4218-84E1-C8A310BA4CFF}"/>
              </a:ext>
            </a:extLst>
          </p:cNvPr>
          <p:cNvSpPr>
            <a:spLocks noGrp="1"/>
          </p:cNvSpPr>
          <p:nvPr>
            <p:ph idx="1"/>
          </p:nvPr>
        </p:nvSpPr>
        <p:spPr/>
        <p:txBody>
          <a:bodyPr/>
          <a:lstStyle/>
          <a:p>
            <a:pPr>
              <a:defRPr/>
            </a:pPr>
            <a:r>
              <a:rPr lang="en-CA" altLang="en-US" dirty="0"/>
              <a:t>Given the following state tax rates, show each customer name and their applicable tax rate.</a:t>
            </a:r>
          </a:p>
          <a:p>
            <a:pPr lvl="1">
              <a:defRPr/>
            </a:pPr>
            <a:r>
              <a:rPr lang="en-CA" altLang="en-US" dirty="0"/>
              <a:t>CA 6.5%</a:t>
            </a:r>
          </a:p>
          <a:p>
            <a:pPr lvl="1">
              <a:defRPr/>
            </a:pPr>
            <a:r>
              <a:rPr lang="en-CA" altLang="en-US" dirty="0"/>
              <a:t>FL 7%</a:t>
            </a:r>
          </a:p>
          <a:p>
            <a:pPr lvl="1">
              <a:defRPr/>
            </a:pPr>
            <a:r>
              <a:rPr lang="en-CA" altLang="en-US" dirty="0"/>
              <a:t>NJ 7%</a:t>
            </a:r>
          </a:p>
          <a:p>
            <a:pPr lvl="1">
              <a:defRPr/>
            </a:pPr>
            <a:r>
              <a:rPr lang="en-CA" altLang="en-US" dirty="0"/>
              <a:t>TX 6.25</a:t>
            </a:r>
          </a:p>
          <a:p>
            <a:pPr marL="400050" lvl="1" indent="0">
              <a:buFontTx/>
              <a:buNone/>
              <a:defRPr/>
            </a:pPr>
            <a:r>
              <a:rPr lang="en-CA" altLang="en-US">
                <a:solidFill>
                  <a:srgbClr val="FF0000"/>
                </a:solidFill>
              </a:rPr>
              <a:t>select firstname, lastname, state,</a:t>
            </a:r>
          </a:p>
          <a:p>
            <a:pPr marL="400050" lvl="1" indent="0">
              <a:buFontTx/>
              <a:buNone/>
              <a:defRPr/>
            </a:pPr>
            <a:r>
              <a:rPr lang="en-CA" altLang="en-US">
                <a:solidFill>
                  <a:srgbClr val="FF0000"/>
                </a:solidFill>
              </a:rPr>
              <a:t>    decode(state, 'CA', 6.5, 'FL', 7, 'NJ', 7, 'TX', 6.25, 0) "Sales Tax %"</a:t>
            </a:r>
          </a:p>
          <a:p>
            <a:pPr marL="400050" lvl="1" indent="0">
              <a:buFontTx/>
              <a:buNone/>
              <a:defRPr/>
            </a:pPr>
            <a:r>
              <a:rPr lang="en-CA" altLang="en-US">
                <a:solidFill>
                  <a:srgbClr val="FF0000"/>
                </a:solidFill>
              </a:rPr>
              <a:t>from customers;</a:t>
            </a:r>
            <a:endParaRPr lang="en-US" altLang="en-US" dirty="0">
              <a:solidFill>
                <a:srgbClr val="FF0000"/>
              </a:solidFill>
            </a:endParaRPr>
          </a:p>
        </p:txBody>
      </p:sp>
      <p:sp>
        <p:nvSpPr>
          <p:cNvPr id="96260" name="Slide Number Placeholder 4">
            <a:extLst>
              <a:ext uri="{FF2B5EF4-FFF2-40B4-BE49-F238E27FC236}">
                <a16:creationId xmlns:a16="http://schemas.microsoft.com/office/drawing/2014/main" id="{B3F34C97-20E3-4988-BBB4-DAA788F388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EB4CA9-BB86-45FB-8E93-2A037E278B09}" type="slidenum">
              <a:rPr lang="en-US" altLang="en-US" sz="1400" smtClean="0">
                <a:latin typeface="Times New Roman" panose="02020603050405020304" pitchFamily="18" charset="0"/>
              </a:rPr>
              <a:pPr>
                <a:spcBef>
                  <a:spcPct val="0"/>
                </a:spcBef>
                <a:buFontTx/>
                <a:buNone/>
              </a:pPr>
              <a:t>50</a:t>
            </a:fld>
            <a:endParaRPr lang="en-US"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79ED8BF-4AE4-45A2-ADA6-CEAB33A3DF7C}"/>
              </a:ext>
            </a:extLst>
          </p:cNvPr>
          <p:cNvSpPr>
            <a:spLocks noGrp="1" noChangeArrowheads="1"/>
          </p:cNvSpPr>
          <p:nvPr>
            <p:ph type="title"/>
          </p:nvPr>
        </p:nvSpPr>
        <p:spPr/>
        <p:txBody>
          <a:bodyPr/>
          <a:lstStyle/>
          <a:p>
            <a:r>
              <a:rPr lang="en-US" altLang="en-US"/>
              <a:t>CASE Statement</a:t>
            </a:r>
          </a:p>
        </p:txBody>
      </p:sp>
      <p:sp>
        <p:nvSpPr>
          <p:cNvPr id="98307" name="Content Placeholder 2">
            <a:extLst>
              <a:ext uri="{FF2B5EF4-FFF2-40B4-BE49-F238E27FC236}">
                <a16:creationId xmlns:a16="http://schemas.microsoft.com/office/drawing/2014/main" id="{41AAF8F2-C877-4657-91B1-31B179F85D7C}"/>
              </a:ext>
            </a:extLst>
          </p:cNvPr>
          <p:cNvSpPr>
            <a:spLocks noGrp="1" noChangeArrowheads="1"/>
          </p:cNvSpPr>
          <p:nvPr>
            <p:ph idx="1"/>
          </p:nvPr>
        </p:nvSpPr>
        <p:spPr/>
        <p:txBody>
          <a:bodyPr/>
          <a:lstStyle/>
          <a:p>
            <a:r>
              <a:rPr lang="en-CA" altLang="en-US"/>
              <a:t>Two versions</a:t>
            </a:r>
          </a:p>
          <a:p>
            <a:pPr lvl="1"/>
            <a:r>
              <a:rPr lang="en-CA" altLang="en-US"/>
              <a:t>For exact matches:</a:t>
            </a:r>
          </a:p>
          <a:p>
            <a:pPr lvl="1"/>
            <a:r>
              <a:rPr lang="en-CA" altLang="en-US"/>
              <a:t>CASE colName WHEN value1 THEN return1</a:t>
            </a:r>
            <a:br>
              <a:rPr lang="en-US" altLang="en-US"/>
            </a:br>
            <a:r>
              <a:rPr lang="en-US" altLang="en-US"/>
              <a:t>                           WHEN value2 THEN return2</a:t>
            </a:r>
            <a:br>
              <a:rPr lang="en-CA" altLang="en-US"/>
            </a:br>
            <a:r>
              <a:rPr lang="en-CA" altLang="en-US"/>
              <a:t>                           ELSE returnDefault END</a:t>
            </a:r>
          </a:p>
          <a:p>
            <a:pPr lvl="1"/>
            <a:r>
              <a:rPr lang="en-CA" altLang="en-US"/>
              <a:t>For relational expressions </a:t>
            </a:r>
          </a:p>
          <a:p>
            <a:pPr lvl="1"/>
            <a:r>
              <a:rPr lang="en-CA" altLang="en-US"/>
              <a:t>CASE WHEN expr1 THEN return1</a:t>
            </a:r>
            <a:br>
              <a:rPr lang="en-US" altLang="en-US"/>
            </a:br>
            <a:r>
              <a:rPr lang="en-US" altLang="en-US"/>
              <a:t>           WHEN expr2 THEN return2</a:t>
            </a:r>
            <a:br>
              <a:rPr lang="en-US" altLang="en-US"/>
            </a:br>
            <a:r>
              <a:rPr lang="en-US" altLang="en-US"/>
              <a:t>           ELSE returnDefault END</a:t>
            </a:r>
            <a:endParaRPr lang="en-CA" altLang="en-US"/>
          </a:p>
        </p:txBody>
      </p:sp>
      <p:sp>
        <p:nvSpPr>
          <p:cNvPr id="98308" name="Slide Number Placeholder 6">
            <a:extLst>
              <a:ext uri="{FF2B5EF4-FFF2-40B4-BE49-F238E27FC236}">
                <a16:creationId xmlns:a16="http://schemas.microsoft.com/office/drawing/2014/main" id="{4A12CC6B-9DF6-4B26-AC11-E1FC0C71EF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BCB061-FF9F-4958-8C0D-5281334D1A21}" type="slidenum">
              <a:rPr lang="en-US" altLang="en-US" sz="1400" smtClean="0">
                <a:latin typeface="Times New Roman" panose="02020603050405020304" pitchFamily="18" charset="0"/>
              </a:rPr>
              <a:pPr>
                <a:spcBef>
                  <a:spcPct val="0"/>
                </a:spcBef>
                <a:buFontTx/>
                <a:buNone/>
              </a:pPr>
              <a:t>51</a:t>
            </a:fld>
            <a:endParaRPr lang="en-US" altLang="en-US" sz="1400"/>
          </a:p>
        </p:txBody>
      </p:sp>
      <p:sp>
        <p:nvSpPr>
          <p:cNvPr id="98309" name="Footer Placeholder 4">
            <a:extLst>
              <a:ext uri="{FF2B5EF4-FFF2-40B4-BE49-F238E27FC236}">
                <a16:creationId xmlns:a16="http://schemas.microsoft.com/office/drawing/2014/main" id="{3DCBEA64-B41C-4E70-8F58-4546F9359944}"/>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11EDA643-F995-4E1D-B501-0BFA9DC04DAE}"/>
              </a:ext>
            </a:extLst>
          </p:cNvPr>
          <p:cNvSpPr>
            <a:spLocks noGrp="1" noChangeArrowheads="1"/>
          </p:cNvSpPr>
          <p:nvPr>
            <p:ph type="title"/>
          </p:nvPr>
        </p:nvSpPr>
        <p:spPr/>
        <p:txBody>
          <a:bodyPr/>
          <a:lstStyle/>
          <a:p>
            <a:r>
              <a:rPr lang="en-CA" altLang="en-US"/>
              <a:t>Exact match CASE example</a:t>
            </a:r>
            <a:endParaRPr lang="en-US" altLang="en-US"/>
          </a:p>
        </p:txBody>
      </p:sp>
      <p:sp>
        <p:nvSpPr>
          <p:cNvPr id="100355" name="Content Placeholder 2">
            <a:extLst>
              <a:ext uri="{FF2B5EF4-FFF2-40B4-BE49-F238E27FC236}">
                <a16:creationId xmlns:a16="http://schemas.microsoft.com/office/drawing/2014/main" id="{1D39716A-A5C9-4623-BD75-D3295877BCC6}"/>
              </a:ext>
            </a:extLst>
          </p:cNvPr>
          <p:cNvSpPr>
            <a:spLocks noGrp="1" noChangeArrowheads="1"/>
          </p:cNvSpPr>
          <p:nvPr>
            <p:ph idx="1"/>
          </p:nvPr>
        </p:nvSpPr>
        <p:spPr/>
        <p:txBody>
          <a:bodyPr/>
          <a:lstStyle/>
          <a:p>
            <a:r>
              <a:rPr lang="en-CA" altLang="en-US" sz="2400"/>
              <a:t>Given the following state tax rates, show each customer name and their applicable tax rate.</a:t>
            </a:r>
          </a:p>
          <a:p>
            <a:pPr lvl="1"/>
            <a:r>
              <a:rPr lang="en-CA" altLang="en-US" sz="2000"/>
              <a:t>CA 6.5%</a:t>
            </a:r>
          </a:p>
          <a:p>
            <a:pPr lvl="1"/>
            <a:r>
              <a:rPr lang="en-CA" altLang="en-US" sz="2000"/>
              <a:t>FL 7%</a:t>
            </a:r>
          </a:p>
          <a:p>
            <a:pPr lvl="1"/>
            <a:r>
              <a:rPr lang="en-CA" altLang="en-US" sz="2000"/>
              <a:t>NJ 7%</a:t>
            </a:r>
          </a:p>
          <a:p>
            <a:pPr lvl="1"/>
            <a:r>
              <a:rPr lang="en-CA" altLang="en-US" sz="2000"/>
              <a:t>TX 6.25</a:t>
            </a:r>
          </a:p>
          <a:p>
            <a:pPr marL="914400" lvl="2" indent="0">
              <a:buFontTx/>
              <a:buNone/>
            </a:pPr>
            <a:r>
              <a:rPr lang="en-CA" altLang="en-US" sz="2000">
                <a:solidFill>
                  <a:srgbClr val="FF0000"/>
                </a:solidFill>
              </a:rPr>
              <a:t>select firstname, lastname, state,</a:t>
            </a:r>
          </a:p>
          <a:p>
            <a:pPr marL="914400" lvl="2" indent="0">
              <a:buFontTx/>
              <a:buNone/>
            </a:pPr>
            <a:r>
              <a:rPr lang="en-CA" altLang="en-US" sz="2000">
                <a:solidFill>
                  <a:srgbClr val="FF0000"/>
                </a:solidFill>
              </a:rPr>
              <a:t>    case state when 'CA' then 6.5</a:t>
            </a:r>
          </a:p>
          <a:p>
            <a:pPr marL="914400" lvl="2" indent="0">
              <a:buFontTx/>
              <a:buNone/>
            </a:pPr>
            <a:r>
              <a:rPr lang="en-CA" altLang="en-US" sz="2000">
                <a:solidFill>
                  <a:srgbClr val="FF0000"/>
                </a:solidFill>
              </a:rPr>
              <a:t>                      when 'FL' then 7.0</a:t>
            </a:r>
          </a:p>
          <a:p>
            <a:pPr marL="914400" lvl="2" indent="0">
              <a:buFontTx/>
              <a:buNone/>
            </a:pPr>
            <a:r>
              <a:rPr lang="en-CA" altLang="en-US" sz="2000">
                <a:solidFill>
                  <a:srgbClr val="FF0000"/>
                </a:solidFill>
              </a:rPr>
              <a:t>                       when 'NJ' then 7.0</a:t>
            </a:r>
          </a:p>
          <a:p>
            <a:pPr marL="914400" lvl="2" indent="0">
              <a:buFontTx/>
              <a:buNone/>
            </a:pPr>
            <a:r>
              <a:rPr lang="en-CA" altLang="en-US" sz="2000">
                <a:solidFill>
                  <a:srgbClr val="FF0000"/>
                </a:solidFill>
              </a:rPr>
              <a:t>                       when 'TX' then 6.25</a:t>
            </a:r>
          </a:p>
          <a:p>
            <a:pPr marL="914400" lvl="2" indent="0">
              <a:buFontTx/>
              <a:buNone/>
            </a:pPr>
            <a:r>
              <a:rPr lang="en-CA" altLang="en-US" sz="2000">
                <a:solidFill>
                  <a:srgbClr val="FF0000"/>
                </a:solidFill>
              </a:rPr>
              <a:t>                       else                  0.0</a:t>
            </a:r>
            <a:r>
              <a:rPr lang="en-US" altLang="en-US" sz="2000">
                <a:solidFill>
                  <a:srgbClr val="FF0000"/>
                </a:solidFill>
              </a:rPr>
              <a:t> end "Sales Tax %"</a:t>
            </a:r>
          </a:p>
          <a:p>
            <a:pPr marL="914400" lvl="2" indent="0">
              <a:buFontTx/>
              <a:buNone/>
            </a:pPr>
            <a:r>
              <a:rPr lang="en-US" altLang="en-US" sz="2000">
                <a:solidFill>
                  <a:srgbClr val="FF0000"/>
                </a:solidFill>
              </a:rPr>
              <a:t>from customers;</a:t>
            </a:r>
            <a:endParaRPr lang="en-CA" altLang="en-US" sz="2000">
              <a:solidFill>
                <a:srgbClr val="FF0000"/>
              </a:solidFill>
            </a:endParaRPr>
          </a:p>
        </p:txBody>
      </p:sp>
      <p:sp>
        <p:nvSpPr>
          <p:cNvPr id="100356" name="Slide Number Placeholder 3">
            <a:extLst>
              <a:ext uri="{FF2B5EF4-FFF2-40B4-BE49-F238E27FC236}">
                <a16:creationId xmlns:a16="http://schemas.microsoft.com/office/drawing/2014/main" id="{803DE88F-35EB-4509-9139-9E37DAC08F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8DC5E3E-ABDB-4466-BEB0-B252482DF54C}" type="slidenum">
              <a:rPr lang="en-US" altLang="en-US" sz="1400" smtClean="0">
                <a:latin typeface="Times New Roman" panose="02020603050405020304" pitchFamily="18" charset="0"/>
              </a:rPr>
              <a:pPr>
                <a:spcBef>
                  <a:spcPct val="0"/>
                </a:spcBef>
                <a:buFontTx/>
                <a:buNone/>
              </a:pPr>
              <a:t>52</a:t>
            </a:fld>
            <a:endParaRPr lang="en-US" altLang="en-US" sz="140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321B43EA-7E2A-4C9C-9FFA-DC23A0564BA3}"/>
              </a:ext>
            </a:extLst>
          </p:cNvPr>
          <p:cNvSpPr>
            <a:spLocks noGrp="1" noChangeArrowheads="1"/>
          </p:cNvSpPr>
          <p:nvPr>
            <p:ph type="title"/>
          </p:nvPr>
        </p:nvSpPr>
        <p:spPr/>
        <p:txBody>
          <a:bodyPr/>
          <a:lstStyle/>
          <a:p>
            <a:r>
              <a:rPr lang="en-CA" altLang="en-US"/>
              <a:t>Relational CASE Statement</a:t>
            </a:r>
            <a:endParaRPr lang="en-US" altLang="en-US"/>
          </a:p>
        </p:txBody>
      </p:sp>
      <p:sp>
        <p:nvSpPr>
          <p:cNvPr id="3" name="Content Placeholder 2">
            <a:extLst>
              <a:ext uri="{FF2B5EF4-FFF2-40B4-BE49-F238E27FC236}">
                <a16:creationId xmlns:a16="http://schemas.microsoft.com/office/drawing/2014/main" id="{9364A6C3-21BA-4B0A-89F2-D7C502451C5D}"/>
              </a:ext>
            </a:extLst>
          </p:cNvPr>
          <p:cNvSpPr>
            <a:spLocks noGrp="1"/>
          </p:cNvSpPr>
          <p:nvPr>
            <p:ph idx="1"/>
          </p:nvPr>
        </p:nvSpPr>
        <p:spPr/>
        <p:txBody>
          <a:bodyPr/>
          <a:lstStyle/>
          <a:p>
            <a:pPr>
              <a:defRPr/>
            </a:pPr>
            <a:r>
              <a:rPr lang="en-CA" dirty="0"/>
              <a:t>Rewrite using the relation CASE syntax:</a:t>
            </a:r>
          </a:p>
          <a:p>
            <a:pPr marL="342900" lvl="1" indent="-342900">
              <a:buFontTx/>
              <a:buChar char="•"/>
              <a:defRPr/>
            </a:pPr>
            <a:r>
              <a:rPr lang="en-CA" dirty="0"/>
              <a:t>CASE WHEN expr1 THEN return1</a:t>
            </a:r>
            <a:br>
              <a:rPr lang="en-US" dirty="0"/>
            </a:br>
            <a:r>
              <a:rPr lang="en-US" dirty="0"/>
              <a:t>           WHEN expr2 THEN return2</a:t>
            </a:r>
            <a:br>
              <a:rPr lang="en-US" dirty="0"/>
            </a:br>
            <a:r>
              <a:rPr lang="en-US" dirty="0"/>
              <a:t>           ELSE </a:t>
            </a:r>
            <a:r>
              <a:rPr lang="en-US" dirty="0" err="1"/>
              <a:t>returnDefault</a:t>
            </a:r>
            <a:r>
              <a:rPr lang="en-US" dirty="0"/>
              <a:t> END</a:t>
            </a:r>
            <a:endParaRPr lang="en-CA" dirty="0"/>
          </a:p>
          <a:p>
            <a:pPr marL="857250" lvl="2" indent="0">
              <a:buFontTx/>
              <a:buNone/>
              <a:defRPr/>
            </a:pPr>
            <a:r>
              <a:rPr lang="en-CA">
                <a:solidFill>
                  <a:srgbClr val="FF0000"/>
                </a:solidFill>
              </a:rPr>
              <a:t>select firstname, lastname, state,</a:t>
            </a:r>
          </a:p>
          <a:p>
            <a:pPr marL="857250" lvl="2" indent="0">
              <a:buFontTx/>
              <a:buNone/>
              <a:defRPr/>
            </a:pPr>
            <a:r>
              <a:rPr lang="en-CA">
                <a:solidFill>
                  <a:srgbClr val="FF0000"/>
                </a:solidFill>
              </a:rPr>
              <a:t>    case when state = 'CA' then 6.5</a:t>
            </a:r>
          </a:p>
          <a:p>
            <a:pPr marL="857250" lvl="2" indent="0">
              <a:buFontTx/>
              <a:buNone/>
              <a:defRPr/>
            </a:pPr>
            <a:r>
              <a:rPr lang="en-CA">
                <a:solidFill>
                  <a:srgbClr val="FF0000"/>
                </a:solidFill>
              </a:rPr>
              <a:t>             when state in ('FL', 'NJ') then 7.0</a:t>
            </a:r>
          </a:p>
          <a:p>
            <a:pPr marL="857250" lvl="2" indent="0">
              <a:buFontTx/>
              <a:buNone/>
              <a:defRPr/>
            </a:pPr>
            <a:r>
              <a:rPr lang="en-CA">
                <a:solidFill>
                  <a:srgbClr val="FF0000"/>
                </a:solidFill>
              </a:rPr>
              <a:t>             when state = 'TX' then 6.25</a:t>
            </a:r>
          </a:p>
          <a:p>
            <a:pPr marL="857250" lvl="2" indent="0">
              <a:buFontTx/>
              <a:buNone/>
              <a:defRPr/>
            </a:pPr>
            <a:r>
              <a:rPr lang="en-CA">
                <a:solidFill>
                  <a:srgbClr val="FF0000"/>
                </a:solidFill>
              </a:rPr>
              <a:t>              else 0.0 end "Sales Tax %"</a:t>
            </a:r>
          </a:p>
          <a:p>
            <a:pPr marL="857250" lvl="2" indent="0">
              <a:buFontTx/>
              <a:buNone/>
              <a:defRPr/>
            </a:pPr>
            <a:r>
              <a:rPr lang="en-CA">
                <a:solidFill>
                  <a:srgbClr val="FF0000"/>
                </a:solidFill>
              </a:rPr>
              <a:t>from customers;</a:t>
            </a:r>
            <a:endParaRPr lang="en-CA" dirty="0">
              <a:solidFill>
                <a:srgbClr val="FF0000"/>
              </a:solidFill>
            </a:endParaRPr>
          </a:p>
          <a:p>
            <a:pPr lvl="1">
              <a:defRPr/>
            </a:pPr>
            <a:endParaRPr lang="en-CA" dirty="0"/>
          </a:p>
          <a:p>
            <a:pPr>
              <a:defRPr/>
            </a:pPr>
            <a:endParaRPr lang="en-CA" dirty="0"/>
          </a:p>
        </p:txBody>
      </p:sp>
      <p:sp>
        <p:nvSpPr>
          <p:cNvPr id="102404" name="Slide Number Placeholder 3">
            <a:extLst>
              <a:ext uri="{FF2B5EF4-FFF2-40B4-BE49-F238E27FC236}">
                <a16:creationId xmlns:a16="http://schemas.microsoft.com/office/drawing/2014/main" id="{6F5679F2-F1CF-4B46-B040-364A344DD5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D5B910-1019-4CAF-8117-CC929E97B56E}" type="slidenum">
              <a:rPr lang="en-US" altLang="en-US" sz="1400" smtClean="0">
                <a:latin typeface="Times New Roman" panose="02020603050405020304" pitchFamily="18" charset="0"/>
              </a:rPr>
              <a:pPr>
                <a:spcBef>
                  <a:spcPct val="0"/>
                </a:spcBef>
                <a:buFontTx/>
                <a:buNone/>
              </a:pPr>
              <a:t>53</a:t>
            </a:fld>
            <a:endParaRPr lang="en-US" altLang="en-US" sz="140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6506473-A58D-4467-BEDE-F2EE265AD492}"/>
              </a:ext>
            </a:extLst>
          </p:cNvPr>
          <p:cNvSpPr>
            <a:spLocks noGrp="1" noChangeArrowheads="1"/>
          </p:cNvSpPr>
          <p:nvPr>
            <p:ph type="title"/>
          </p:nvPr>
        </p:nvSpPr>
        <p:spPr/>
        <p:txBody>
          <a:bodyPr/>
          <a:lstStyle/>
          <a:p>
            <a:r>
              <a:rPr lang="en-US" altLang="en-US"/>
              <a:t>Summary</a:t>
            </a:r>
          </a:p>
        </p:txBody>
      </p:sp>
      <p:sp>
        <p:nvSpPr>
          <p:cNvPr id="116739" name="Rectangle 3">
            <a:extLst>
              <a:ext uri="{FF2B5EF4-FFF2-40B4-BE49-F238E27FC236}">
                <a16:creationId xmlns:a16="http://schemas.microsoft.com/office/drawing/2014/main" id="{E949EA07-F8D9-4AA2-8A7B-00BF6BC3056A}"/>
              </a:ext>
            </a:extLst>
          </p:cNvPr>
          <p:cNvSpPr>
            <a:spLocks noGrp="1" noChangeArrowheads="1"/>
          </p:cNvSpPr>
          <p:nvPr>
            <p:ph type="body" idx="1"/>
          </p:nvPr>
        </p:nvSpPr>
        <p:spPr>
          <a:xfrm>
            <a:off x="533400" y="1600200"/>
            <a:ext cx="8077200" cy="4343400"/>
          </a:xfrm>
        </p:spPr>
        <p:txBody>
          <a:bodyPr/>
          <a:lstStyle/>
          <a:p>
            <a:pPr>
              <a:lnSpc>
                <a:spcPct val="90000"/>
              </a:lnSpc>
            </a:pPr>
            <a:r>
              <a:rPr lang="en-US" altLang="en-US" sz="2400"/>
              <a:t>Single-row functions return a result for each row or record processed</a:t>
            </a:r>
          </a:p>
          <a:p>
            <a:pPr>
              <a:lnSpc>
                <a:spcPct val="90000"/>
              </a:lnSpc>
            </a:pPr>
            <a:r>
              <a:rPr lang="en-US" altLang="en-US" sz="2400"/>
              <a:t>Case conversion functions such as UPPER, LOWER, and INITCAP can be used to alter the case of character strings</a:t>
            </a:r>
          </a:p>
          <a:p>
            <a:r>
              <a:rPr lang="en-US" altLang="en-US" sz="2400"/>
              <a:t>Character manipulation functions can be used to extract substrings (portions of a string), identify the position of a substring in a string, replace occurrences of a string with another string, determine the length of a character string, and trim spaces or characters from strings</a:t>
            </a:r>
          </a:p>
          <a:p>
            <a:pPr>
              <a:lnSpc>
                <a:spcPct val="90000"/>
              </a:lnSpc>
            </a:pPr>
            <a:r>
              <a:rPr lang="en-US" altLang="en-US" sz="2400"/>
              <a:t>Nesting one function within another allows multiple operations to be performed on data</a:t>
            </a:r>
          </a:p>
        </p:txBody>
      </p:sp>
      <p:sp>
        <p:nvSpPr>
          <p:cNvPr id="116740" name="Slide Number Placeholder 6">
            <a:extLst>
              <a:ext uri="{FF2B5EF4-FFF2-40B4-BE49-F238E27FC236}">
                <a16:creationId xmlns:a16="http://schemas.microsoft.com/office/drawing/2014/main" id="{3458FD77-5E37-41DA-9806-657E449CAA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FB9F21-31D8-459B-AA1F-A888C1B9D00F}" type="slidenum">
              <a:rPr lang="en-US" altLang="en-US" sz="1400" smtClean="0">
                <a:latin typeface="Times New Roman" panose="02020603050405020304" pitchFamily="18" charset="0"/>
              </a:rPr>
              <a:pPr>
                <a:spcBef>
                  <a:spcPct val="0"/>
                </a:spcBef>
                <a:buFontTx/>
                <a:buNone/>
              </a:pPr>
              <a:t>54</a:t>
            </a:fld>
            <a:endParaRPr lang="en-US" altLang="en-US" sz="1400">
              <a:latin typeface="Times New Roman" panose="02020603050405020304" pitchFamily="18" charset="0"/>
            </a:endParaRPr>
          </a:p>
        </p:txBody>
      </p:sp>
      <p:sp>
        <p:nvSpPr>
          <p:cNvPr id="116741" name="TextBox 1">
            <a:extLst>
              <a:ext uri="{FF2B5EF4-FFF2-40B4-BE49-F238E27FC236}">
                <a16:creationId xmlns:a16="http://schemas.microsoft.com/office/drawing/2014/main" id="{271DACEC-87A9-4621-BC82-0F56429EE9D4}"/>
              </a:ext>
            </a:extLst>
          </p:cNvPr>
          <p:cNvSpPr txBox="1">
            <a:spLocks noChangeArrowheads="1"/>
          </p:cNvSpPr>
          <p:nvPr/>
        </p:nvSpPr>
        <p:spPr bwMode="auto">
          <a:xfrm>
            <a:off x="0" y="6303963"/>
            <a:ext cx="4038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chemeClr val="tx1"/>
                </a:solidFill>
              </a:rPr>
              <a:t>©2016. Cengage Learning. All rights reserved.</a:t>
            </a:r>
          </a:p>
          <a:p>
            <a:pPr eaLnBrk="1" hangingPunct="1">
              <a:spcBef>
                <a:spcPct val="0"/>
              </a:spcBef>
              <a:buFontTx/>
              <a:buNone/>
            </a:pPr>
            <a:endParaRPr lang="en-US" altLang="en-US" sz="180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A9DD1E4-FD45-493E-8B74-5983344D0C99}"/>
              </a:ext>
            </a:extLst>
          </p:cNvPr>
          <p:cNvSpPr>
            <a:spLocks noGrp="1" noChangeArrowheads="1"/>
          </p:cNvSpPr>
          <p:nvPr>
            <p:ph type="title"/>
          </p:nvPr>
        </p:nvSpPr>
        <p:spPr/>
        <p:txBody>
          <a:bodyPr/>
          <a:lstStyle/>
          <a:p>
            <a:r>
              <a:rPr lang="en-US" altLang="en-US"/>
              <a:t>Summary (continued)</a:t>
            </a:r>
          </a:p>
        </p:txBody>
      </p:sp>
      <p:sp>
        <p:nvSpPr>
          <p:cNvPr id="118787" name="Rectangle 3">
            <a:extLst>
              <a:ext uri="{FF2B5EF4-FFF2-40B4-BE49-F238E27FC236}">
                <a16:creationId xmlns:a16="http://schemas.microsoft.com/office/drawing/2014/main" id="{243F2A7A-8760-412B-990B-3441B830AA9C}"/>
              </a:ext>
            </a:extLst>
          </p:cNvPr>
          <p:cNvSpPr>
            <a:spLocks noGrp="1" noChangeArrowheads="1"/>
          </p:cNvSpPr>
          <p:nvPr>
            <p:ph type="body" idx="1"/>
          </p:nvPr>
        </p:nvSpPr>
        <p:spPr>
          <a:xfrm>
            <a:off x="533400" y="1600200"/>
            <a:ext cx="8077200" cy="3886200"/>
          </a:xfrm>
        </p:spPr>
        <p:txBody>
          <a:bodyPr/>
          <a:lstStyle/>
          <a:p>
            <a:pPr>
              <a:lnSpc>
                <a:spcPct val="90000"/>
              </a:lnSpc>
            </a:pPr>
            <a:r>
              <a:rPr lang="en-US" altLang="en-US" sz="2400"/>
              <a:t>Simple number functions such as ROUND and TRUNC can round or truncate a number on both the left and right side of a decimal</a:t>
            </a:r>
          </a:p>
          <a:p>
            <a:pPr>
              <a:lnSpc>
                <a:spcPct val="90000"/>
              </a:lnSpc>
            </a:pPr>
            <a:r>
              <a:rPr lang="en-US" altLang="en-US" sz="2400"/>
              <a:t>The MOD function is used to return the remainder of a division operation</a:t>
            </a:r>
          </a:p>
          <a:p>
            <a:pPr>
              <a:lnSpc>
                <a:spcPct val="90000"/>
              </a:lnSpc>
            </a:pPr>
            <a:r>
              <a:rPr lang="en-US" altLang="en-US" sz="2400"/>
              <a:t>Date functions can be used to perform calculations with dates or to change the format of dates entered by a user</a:t>
            </a:r>
          </a:p>
          <a:p>
            <a:pPr>
              <a:lnSpc>
                <a:spcPct val="90000"/>
              </a:lnSpc>
            </a:pPr>
            <a:r>
              <a:rPr lang="en-US" altLang="en-US" sz="2400"/>
              <a:t>Regular expressions enable complex pattern matching operations</a:t>
            </a:r>
          </a:p>
          <a:p>
            <a:pPr>
              <a:lnSpc>
                <a:spcPct val="90000"/>
              </a:lnSpc>
            </a:pPr>
            <a:r>
              <a:rPr lang="en-US" altLang="en-US" sz="2400"/>
              <a:t>The NVL, NVL2, and NULLIF functions are used to address problems encountered with NULL values</a:t>
            </a:r>
          </a:p>
        </p:txBody>
      </p:sp>
      <p:sp>
        <p:nvSpPr>
          <p:cNvPr id="118788" name="Slide Number Placeholder 6">
            <a:extLst>
              <a:ext uri="{FF2B5EF4-FFF2-40B4-BE49-F238E27FC236}">
                <a16:creationId xmlns:a16="http://schemas.microsoft.com/office/drawing/2014/main" id="{FDE8BDEB-0CE9-464D-A8D4-4668CF0711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6A84E4-1C96-4FE4-A7A6-936CC16ADED5}" type="slidenum">
              <a:rPr lang="en-US" altLang="en-US" sz="1400" smtClean="0">
                <a:latin typeface="Times New Roman" panose="02020603050405020304" pitchFamily="18" charset="0"/>
              </a:rPr>
              <a:pPr>
                <a:spcBef>
                  <a:spcPct val="0"/>
                </a:spcBef>
                <a:buFontTx/>
                <a:buNone/>
              </a:pPr>
              <a:t>55</a:t>
            </a:fld>
            <a:endParaRPr lang="en-US" altLang="en-US" sz="1400">
              <a:latin typeface="Times New Roman" panose="02020603050405020304" pitchFamily="18" charset="0"/>
            </a:endParaRPr>
          </a:p>
        </p:txBody>
      </p:sp>
      <p:sp>
        <p:nvSpPr>
          <p:cNvPr id="118789" name="TextBox 1">
            <a:extLst>
              <a:ext uri="{FF2B5EF4-FFF2-40B4-BE49-F238E27FC236}">
                <a16:creationId xmlns:a16="http://schemas.microsoft.com/office/drawing/2014/main" id="{88C1F7C5-03D9-45F8-8E95-292A06740ADD}"/>
              </a:ext>
            </a:extLst>
          </p:cNvPr>
          <p:cNvSpPr txBox="1">
            <a:spLocks noChangeArrowheads="1"/>
          </p:cNvSpPr>
          <p:nvPr/>
        </p:nvSpPr>
        <p:spPr bwMode="auto">
          <a:xfrm>
            <a:off x="0" y="6303963"/>
            <a:ext cx="4038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chemeClr val="tx1"/>
                </a:solidFill>
              </a:rPr>
              <a:t>©2016. Cengage Learning. All rights reserved.</a:t>
            </a:r>
          </a:p>
          <a:p>
            <a:pPr eaLnBrk="1" hangingPunct="1">
              <a:spcBef>
                <a:spcPct val="0"/>
              </a:spcBef>
              <a:buFontTx/>
              <a:buNone/>
            </a:pPr>
            <a:endParaRPr lang="en-US" altLang="en-US" sz="180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7ADBA7B-D970-4E12-9A03-14311F90FAD5}"/>
              </a:ext>
            </a:extLst>
          </p:cNvPr>
          <p:cNvSpPr>
            <a:spLocks noGrp="1" noChangeArrowheads="1"/>
          </p:cNvSpPr>
          <p:nvPr>
            <p:ph type="title"/>
          </p:nvPr>
        </p:nvSpPr>
        <p:spPr/>
        <p:txBody>
          <a:bodyPr/>
          <a:lstStyle/>
          <a:p>
            <a:r>
              <a:rPr lang="en-US" altLang="en-US"/>
              <a:t>Summary (continued)</a:t>
            </a:r>
          </a:p>
        </p:txBody>
      </p:sp>
      <p:sp>
        <p:nvSpPr>
          <p:cNvPr id="120835" name="Rectangle 3">
            <a:extLst>
              <a:ext uri="{FF2B5EF4-FFF2-40B4-BE49-F238E27FC236}">
                <a16:creationId xmlns:a16="http://schemas.microsoft.com/office/drawing/2014/main" id="{9AA0DF11-F033-433D-96DA-863A53784C45}"/>
              </a:ext>
            </a:extLst>
          </p:cNvPr>
          <p:cNvSpPr>
            <a:spLocks noGrp="1" noChangeArrowheads="1"/>
          </p:cNvSpPr>
          <p:nvPr>
            <p:ph type="body" idx="1"/>
          </p:nvPr>
        </p:nvSpPr>
        <p:spPr>
          <a:xfrm>
            <a:off x="533400" y="1676400"/>
            <a:ext cx="8077200" cy="4267200"/>
          </a:xfrm>
        </p:spPr>
        <p:txBody>
          <a:bodyPr/>
          <a:lstStyle/>
          <a:p>
            <a:pPr>
              <a:lnSpc>
                <a:spcPct val="90000"/>
              </a:lnSpc>
            </a:pPr>
            <a:r>
              <a:rPr lang="en-US" altLang="en-US" sz="2400"/>
              <a:t>The TO_CHAR function lets a user present numeric data and dates in a specific format</a:t>
            </a:r>
          </a:p>
          <a:p>
            <a:pPr>
              <a:lnSpc>
                <a:spcPct val="90000"/>
              </a:lnSpc>
            </a:pPr>
            <a:r>
              <a:rPr lang="en-US" altLang="en-US" sz="2400"/>
              <a:t>The DECODE function allows an action to be taken to be determined by a specific value</a:t>
            </a:r>
          </a:p>
          <a:p>
            <a:r>
              <a:rPr lang="en-US" altLang="en-US" sz="2400"/>
              <a:t>The searched CASE expression enables you to evaluate conditions to determine the resulting value</a:t>
            </a:r>
          </a:p>
          <a:p>
            <a:pPr>
              <a:lnSpc>
                <a:spcPct val="90000"/>
              </a:lnSpc>
            </a:pPr>
            <a:r>
              <a:rPr lang="en-US" altLang="en-US" sz="2400"/>
              <a:t>The SOUNDEX function looks for records based on the phonetic representation of characters</a:t>
            </a:r>
          </a:p>
          <a:p>
            <a:pPr>
              <a:lnSpc>
                <a:spcPct val="90000"/>
              </a:lnSpc>
            </a:pPr>
            <a:r>
              <a:rPr lang="en-US" altLang="en-US" sz="2400"/>
              <a:t>The DUAL table can be helpful when testing functions</a:t>
            </a:r>
            <a:endParaRPr lang="en-US" altLang="en-US" sz="2400">
              <a:latin typeface="Helvetica" panose="020B0604020202020204" pitchFamily="34" charset="0"/>
            </a:endParaRPr>
          </a:p>
          <a:p>
            <a:pPr>
              <a:lnSpc>
                <a:spcPct val="90000"/>
              </a:lnSpc>
            </a:pPr>
            <a:endParaRPr lang="en-US" altLang="en-US" sz="2400"/>
          </a:p>
        </p:txBody>
      </p:sp>
      <p:sp>
        <p:nvSpPr>
          <p:cNvPr id="120836" name="Slide Number Placeholder 6">
            <a:extLst>
              <a:ext uri="{FF2B5EF4-FFF2-40B4-BE49-F238E27FC236}">
                <a16:creationId xmlns:a16="http://schemas.microsoft.com/office/drawing/2014/main" id="{C3884697-5279-42A6-AE6F-CB1447B5C8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1BB747-827B-4CC2-B25C-F51870FB91BD}" type="slidenum">
              <a:rPr lang="en-US" altLang="en-US" sz="1400" smtClean="0">
                <a:latin typeface="Times New Roman" panose="02020603050405020304" pitchFamily="18" charset="0"/>
              </a:rPr>
              <a:pPr>
                <a:spcBef>
                  <a:spcPct val="0"/>
                </a:spcBef>
                <a:buFontTx/>
                <a:buNone/>
              </a:pPr>
              <a:t>56</a:t>
            </a:fld>
            <a:endParaRPr lang="en-US" altLang="en-US" sz="1400">
              <a:latin typeface="Times New Roman" panose="02020603050405020304" pitchFamily="18" charset="0"/>
            </a:endParaRPr>
          </a:p>
        </p:txBody>
      </p:sp>
      <p:sp>
        <p:nvSpPr>
          <p:cNvPr id="120837" name="TextBox 1">
            <a:extLst>
              <a:ext uri="{FF2B5EF4-FFF2-40B4-BE49-F238E27FC236}">
                <a16:creationId xmlns:a16="http://schemas.microsoft.com/office/drawing/2014/main" id="{133FB70E-66B3-4253-AD1A-776C389F2C4E}"/>
              </a:ext>
            </a:extLst>
          </p:cNvPr>
          <p:cNvSpPr txBox="1">
            <a:spLocks noChangeArrowheads="1"/>
          </p:cNvSpPr>
          <p:nvPr/>
        </p:nvSpPr>
        <p:spPr bwMode="auto">
          <a:xfrm>
            <a:off x="0" y="6303963"/>
            <a:ext cx="4038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chemeClr val="tx1"/>
                </a:solidFill>
              </a:rPr>
              <a:t>©2016. Cengage Learning. All rights reserved.</a:t>
            </a:r>
          </a:p>
          <a:p>
            <a:pPr eaLnBrk="1" hangingPunct="1">
              <a:spcBef>
                <a:spcPct val="0"/>
              </a:spcBef>
              <a:buFontTx/>
              <a:buNone/>
            </a:pPr>
            <a:endParaRPr lang="en-US" altLang="en-US" sz="18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52A1B42-CCB1-4F14-9FF5-B6637A0C45ED}"/>
              </a:ext>
            </a:extLst>
          </p:cNvPr>
          <p:cNvSpPr>
            <a:spLocks noGrp="1" noChangeArrowheads="1"/>
          </p:cNvSpPr>
          <p:nvPr>
            <p:ph type="title"/>
          </p:nvPr>
        </p:nvSpPr>
        <p:spPr/>
        <p:txBody>
          <a:bodyPr/>
          <a:lstStyle/>
          <a:p>
            <a:r>
              <a:rPr lang="en-US" altLang="en-US"/>
              <a:t>Case Conversion Functions</a:t>
            </a:r>
          </a:p>
        </p:txBody>
      </p:sp>
      <p:sp>
        <p:nvSpPr>
          <p:cNvPr id="16387" name="Rectangle 3">
            <a:extLst>
              <a:ext uri="{FF2B5EF4-FFF2-40B4-BE49-F238E27FC236}">
                <a16:creationId xmlns:a16="http://schemas.microsoft.com/office/drawing/2014/main" id="{0C33FF10-7BD1-4E08-9DAA-6E4D0979541B}"/>
              </a:ext>
            </a:extLst>
          </p:cNvPr>
          <p:cNvSpPr>
            <a:spLocks noGrp="1" noChangeArrowheads="1"/>
          </p:cNvSpPr>
          <p:nvPr>
            <p:ph type="body" idx="1"/>
          </p:nvPr>
        </p:nvSpPr>
        <p:spPr/>
        <p:txBody>
          <a:bodyPr/>
          <a:lstStyle/>
          <a:p>
            <a:pPr>
              <a:buFont typeface="Times" panose="02020603050405020304" pitchFamily="18" charset="0"/>
              <a:buChar char="•"/>
            </a:pPr>
            <a:r>
              <a:rPr lang="en-US" altLang="en-US"/>
              <a:t>Case conversion functions alter the case of data stored in a column or character string</a:t>
            </a:r>
          </a:p>
          <a:p>
            <a:pPr lvl="1"/>
            <a:r>
              <a:rPr lang="en-US" altLang="en-US"/>
              <a:t>Used in a SELECT clause, they alter the appearance of the data in the results</a:t>
            </a:r>
          </a:p>
          <a:p>
            <a:pPr lvl="1"/>
            <a:r>
              <a:rPr lang="en-US" altLang="en-US"/>
              <a:t>Used in a WHERE clause, they alter the value for comparison</a:t>
            </a:r>
          </a:p>
        </p:txBody>
      </p:sp>
      <p:sp>
        <p:nvSpPr>
          <p:cNvPr id="16388" name="Footer Placeholder 4">
            <a:extLst>
              <a:ext uri="{FF2B5EF4-FFF2-40B4-BE49-F238E27FC236}">
                <a16:creationId xmlns:a16="http://schemas.microsoft.com/office/drawing/2014/main" id="{422A55E4-973C-4BAA-8C5A-4385D2B652E1}"/>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16389" name="Slide Number Placeholder 6">
            <a:extLst>
              <a:ext uri="{FF2B5EF4-FFF2-40B4-BE49-F238E27FC236}">
                <a16:creationId xmlns:a16="http://schemas.microsoft.com/office/drawing/2014/main" id="{88FFA441-AFD1-4D1B-AD4A-A0F47B6834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F38302-8280-4235-97E3-F2F3CC835F92}" type="slidenum">
              <a:rPr lang="en-US" altLang="en-US" sz="1400" smtClean="0">
                <a:latin typeface="Times New Roman" panose="02020603050405020304" pitchFamily="18" charset="0"/>
              </a:rPr>
              <a:pPr>
                <a:spcBef>
                  <a:spcPct val="0"/>
                </a:spcBef>
                <a:buFontTx/>
                <a:buNone/>
              </a:pPr>
              <a:t>6</a:t>
            </a:fld>
            <a:endParaRPr lang="en-US" altLang="en-US"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56DE71F-A32B-49D3-B79C-B77EFBD3FBFA}"/>
              </a:ext>
            </a:extLst>
          </p:cNvPr>
          <p:cNvSpPr>
            <a:spLocks noGrp="1" noChangeArrowheads="1"/>
          </p:cNvSpPr>
          <p:nvPr>
            <p:ph type="title"/>
          </p:nvPr>
        </p:nvSpPr>
        <p:spPr/>
        <p:txBody>
          <a:bodyPr/>
          <a:lstStyle/>
          <a:p>
            <a:r>
              <a:rPr lang="en-US" altLang="en-US"/>
              <a:t>LOWER Function</a:t>
            </a:r>
          </a:p>
        </p:txBody>
      </p:sp>
      <p:sp>
        <p:nvSpPr>
          <p:cNvPr id="18435" name="Rectangle 6">
            <a:extLst>
              <a:ext uri="{FF2B5EF4-FFF2-40B4-BE49-F238E27FC236}">
                <a16:creationId xmlns:a16="http://schemas.microsoft.com/office/drawing/2014/main" id="{CFC670D8-87E1-4E16-B230-3677E4DAF6AD}"/>
              </a:ext>
            </a:extLst>
          </p:cNvPr>
          <p:cNvSpPr>
            <a:spLocks noGrp="1" noChangeArrowheads="1"/>
          </p:cNvSpPr>
          <p:nvPr>
            <p:ph type="body" sz="half" idx="1"/>
          </p:nvPr>
        </p:nvSpPr>
        <p:spPr>
          <a:xfrm>
            <a:off x="685800" y="1981200"/>
            <a:ext cx="7696200" cy="1143000"/>
          </a:xfrm>
        </p:spPr>
        <p:txBody>
          <a:bodyPr/>
          <a:lstStyle/>
          <a:p>
            <a:pPr>
              <a:buFont typeface="Times" panose="02020603050405020304" pitchFamily="18" charset="0"/>
              <a:buChar char="•"/>
            </a:pPr>
            <a:r>
              <a:rPr lang="en-US" altLang="en-US" sz="2800"/>
              <a:t>Used to convert characters to lowercase letters</a:t>
            </a:r>
          </a:p>
          <a:p>
            <a:pPr>
              <a:buFont typeface="Times" panose="02020603050405020304" pitchFamily="18" charset="0"/>
              <a:buChar char="•"/>
            </a:pPr>
            <a:r>
              <a:rPr lang="en-CA" altLang="en-US" sz="2800"/>
              <a:t>Can be used to do case insensitive searches.</a:t>
            </a:r>
          </a:p>
          <a:p>
            <a:pPr>
              <a:buFont typeface="Times" panose="02020603050405020304" pitchFamily="18" charset="0"/>
              <a:buChar char="•"/>
            </a:pPr>
            <a:r>
              <a:rPr lang="en-CA" altLang="en-US" sz="2800"/>
              <a:t>Find all customers whose last name matches ‘smith’, regardless of case.</a:t>
            </a:r>
          </a:p>
          <a:p>
            <a:pPr marL="857250" lvl="2" indent="0">
              <a:buFontTx/>
              <a:buNone/>
            </a:pPr>
            <a:r>
              <a:rPr lang="en-CA" altLang="en-US">
                <a:solidFill>
                  <a:srgbClr val="FF0000"/>
                </a:solidFill>
              </a:rPr>
              <a:t>select firstname, lastname</a:t>
            </a:r>
          </a:p>
          <a:p>
            <a:pPr marL="857250" lvl="2" indent="0">
              <a:buFontTx/>
              <a:buNone/>
            </a:pPr>
            <a:r>
              <a:rPr lang="en-CA" altLang="en-US">
                <a:solidFill>
                  <a:srgbClr val="FF0000"/>
                </a:solidFill>
              </a:rPr>
              <a:t>from customers</a:t>
            </a:r>
          </a:p>
          <a:p>
            <a:pPr marL="857250" lvl="2" indent="0">
              <a:buFontTx/>
              <a:buNone/>
            </a:pPr>
            <a:r>
              <a:rPr lang="en-CA" altLang="en-US">
                <a:solidFill>
                  <a:srgbClr val="FF0000"/>
                </a:solidFill>
              </a:rPr>
              <a:t>where lower(lastname) = 'smith';</a:t>
            </a:r>
            <a:endParaRPr lang="en-US" altLang="en-US">
              <a:solidFill>
                <a:srgbClr val="FF0000"/>
              </a:solidFill>
            </a:endParaRPr>
          </a:p>
        </p:txBody>
      </p:sp>
      <p:sp>
        <p:nvSpPr>
          <p:cNvPr id="18436" name="Footer Placeholder 4">
            <a:extLst>
              <a:ext uri="{FF2B5EF4-FFF2-40B4-BE49-F238E27FC236}">
                <a16:creationId xmlns:a16="http://schemas.microsoft.com/office/drawing/2014/main" id="{B0BFBC22-D2DD-496C-A683-6E3518539C71}"/>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18437" name="Slide Number Placeholder 7">
            <a:extLst>
              <a:ext uri="{FF2B5EF4-FFF2-40B4-BE49-F238E27FC236}">
                <a16:creationId xmlns:a16="http://schemas.microsoft.com/office/drawing/2014/main" id="{23957B56-E41D-4746-A880-200E3A28585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CD4284A-64EA-4384-9C28-F97485900B61}" type="slidenum">
              <a:rPr lang="en-US" altLang="en-US" sz="1400" smtClean="0">
                <a:latin typeface="Times New Roman" panose="02020603050405020304" pitchFamily="18" charset="0"/>
              </a:rPr>
              <a:pPr>
                <a:spcBef>
                  <a:spcPct val="0"/>
                </a:spcBef>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1033BE8-E3F4-4A07-8D12-2FF69A862455}"/>
              </a:ext>
            </a:extLst>
          </p:cNvPr>
          <p:cNvSpPr>
            <a:spLocks noGrp="1" noChangeArrowheads="1"/>
          </p:cNvSpPr>
          <p:nvPr>
            <p:ph type="title"/>
          </p:nvPr>
        </p:nvSpPr>
        <p:spPr/>
        <p:txBody>
          <a:bodyPr/>
          <a:lstStyle/>
          <a:p>
            <a:r>
              <a:rPr lang="en-US" altLang="en-US"/>
              <a:t>UPPER Function</a:t>
            </a:r>
          </a:p>
        </p:txBody>
      </p:sp>
      <p:sp>
        <p:nvSpPr>
          <p:cNvPr id="20483" name="Rectangle 3">
            <a:extLst>
              <a:ext uri="{FF2B5EF4-FFF2-40B4-BE49-F238E27FC236}">
                <a16:creationId xmlns:a16="http://schemas.microsoft.com/office/drawing/2014/main" id="{D8C06BC0-CE88-4893-883F-C223145FA631}"/>
              </a:ext>
            </a:extLst>
          </p:cNvPr>
          <p:cNvSpPr>
            <a:spLocks noGrp="1" noChangeArrowheads="1"/>
          </p:cNvSpPr>
          <p:nvPr>
            <p:ph type="body" sz="half" idx="1"/>
          </p:nvPr>
        </p:nvSpPr>
        <p:spPr>
          <a:xfrm>
            <a:off x="685800" y="1600200"/>
            <a:ext cx="7696200" cy="1143000"/>
          </a:xfrm>
        </p:spPr>
        <p:txBody>
          <a:bodyPr/>
          <a:lstStyle/>
          <a:p>
            <a:pPr>
              <a:lnSpc>
                <a:spcPct val="90000"/>
              </a:lnSpc>
              <a:buFont typeface="Times" panose="02020603050405020304" pitchFamily="18" charset="0"/>
              <a:buChar char="•"/>
            </a:pPr>
            <a:r>
              <a:rPr lang="en-US" altLang="en-US" sz="2800"/>
              <a:t>Used to convert characters to uppercase letters</a:t>
            </a:r>
          </a:p>
          <a:p>
            <a:pPr>
              <a:lnSpc>
                <a:spcPct val="90000"/>
              </a:lnSpc>
            </a:pPr>
            <a:r>
              <a:rPr lang="en-US" altLang="en-US" sz="2800"/>
              <a:t>It can be used in the same way as the LOWER function</a:t>
            </a:r>
          </a:p>
          <a:p>
            <a:pPr lvl="1">
              <a:lnSpc>
                <a:spcPct val="90000"/>
              </a:lnSpc>
            </a:pPr>
            <a:r>
              <a:rPr lang="en-US" altLang="en-US"/>
              <a:t>To affect the display of characters, it is used in a SELECT clause </a:t>
            </a:r>
          </a:p>
          <a:p>
            <a:pPr lvl="1">
              <a:lnSpc>
                <a:spcPct val="90000"/>
              </a:lnSpc>
            </a:pPr>
            <a:r>
              <a:rPr lang="en-US" altLang="en-US"/>
              <a:t>To modify the case of characters for a search condition, it is used in a WHERE clause </a:t>
            </a:r>
          </a:p>
          <a:p>
            <a:pPr>
              <a:lnSpc>
                <a:spcPct val="90000"/>
              </a:lnSpc>
            </a:pPr>
            <a:r>
              <a:rPr lang="en-US" altLang="en-US" sz="2800"/>
              <a:t>The syntax for the UPPER function is UPPER(</a:t>
            </a:r>
            <a:r>
              <a:rPr lang="en-US" altLang="en-US" sz="2800" i="1"/>
              <a:t>c</a:t>
            </a:r>
            <a:r>
              <a:rPr lang="en-US" altLang="en-US" sz="2800"/>
              <a:t>)</a:t>
            </a:r>
          </a:p>
          <a:p>
            <a:pPr lvl="1">
              <a:lnSpc>
                <a:spcPct val="90000"/>
              </a:lnSpc>
            </a:pPr>
            <a:r>
              <a:rPr lang="en-US" altLang="en-US"/>
              <a:t>Where </a:t>
            </a:r>
            <a:r>
              <a:rPr lang="en-US" altLang="en-US" i="1"/>
              <a:t>c </a:t>
            </a:r>
            <a:r>
              <a:rPr lang="en-US" altLang="en-US"/>
              <a:t>is the character string or field to be converted into uppercase characters</a:t>
            </a:r>
            <a:endParaRPr lang="en-US" altLang="en-US" sz="2000">
              <a:latin typeface="CaslonTwoTwentyFour-Book" charset="0"/>
            </a:endParaRPr>
          </a:p>
          <a:p>
            <a:pPr>
              <a:lnSpc>
                <a:spcPct val="90000"/>
              </a:lnSpc>
              <a:buFont typeface="Times" panose="02020603050405020304" pitchFamily="18" charset="0"/>
              <a:buChar char="•"/>
            </a:pPr>
            <a:endParaRPr lang="en-US" altLang="en-US" sz="2400"/>
          </a:p>
        </p:txBody>
      </p:sp>
      <p:sp>
        <p:nvSpPr>
          <p:cNvPr id="20484" name="Footer Placeholder 4">
            <a:extLst>
              <a:ext uri="{FF2B5EF4-FFF2-40B4-BE49-F238E27FC236}">
                <a16:creationId xmlns:a16="http://schemas.microsoft.com/office/drawing/2014/main" id="{5C0D7C26-217E-4466-85D9-154F9F397DA9}"/>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20485" name="Slide Number Placeholder 6">
            <a:extLst>
              <a:ext uri="{FF2B5EF4-FFF2-40B4-BE49-F238E27FC236}">
                <a16:creationId xmlns:a16="http://schemas.microsoft.com/office/drawing/2014/main" id="{43B6060C-026D-4246-A063-64998CF229E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76B1BF-05D3-49F2-B23D-2309F9220996}" type="slidenum">
              <a:rPr lang="en-US" altLang="en-US" sz="1400" smtClean="0">
                <a:latin typeface="Times New Roman" panose="02020603050405020304" pitchFamily="18" charset="0"/>
              </a:rPr>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489BD1F-C5F6-48AD-B15A-FECFD1CC77F2}"/>
              </a:ext>
            </a:extLst>
          </p:cNvPr>
          <p:cNvSpPr>
            <a:spLocks noGrp="1" noChangeArrowheads="1"/>
          </p:cNvSpPr>
          <p:nvPr>
            <p:ph type="title"/>
          </p:nvPr>
        </p:nvSpPr>
        <p:spPr/>
        <p:txBody>
          <a:bodyPr/>
          <a:lstStyle/>
          <a:p>
            <a:r>
              <a:rPr lang="en-US" altLang="en-US"/>
              <a:t>INITCAP Function</a:t>
            </a:r>
          </a:p>
        </p:txBody>
      </p:sp>
      <p:sp>
        <p:nvSpPr>
          <p:cNvPr id="22531" name="Rectangle 3">
            <a:extLst>
              <a:ext uri="{FF2B5EF4-FFF2-40B4-BE49-F238E27FC236}">
                <a16:creationId xmlns:a16="http://schemas.microsoft.com/office/drawing/2014/main" id="{0A0C33D7-12CA-489A-887C-58DB7C85E895}"/>
              </a:ext>
            </a:extLst>
          </p:cNvPr>
          <p:cNvSpPr>
            <a:spLocks noGrp="1" noChangeArrowheads="1"/>
          </p:cNvSpPr>
          <p:nvPr>
            <p:ph type="body" sz="half" idx="1"/>
          </p:nvPr>
        </p:nvSpPr>
        <p:spPr>
          <a:xfrm>
            <a:off x="685800" y="1981200"/>
            <a:ext cx="7696200" cy="4267200"/>
          </a:xfrm>
        </p:spPr>
        <p:txBody>
          <a:bodyPr/>
          <a:lstStyle/>
          <a:p>
            <a:pPr>
              <a:buFont typeface="Times" panose="02020603050405020304" pitchFamily="18" charset="0"/>
              <a:buChar char="•"/>
            </a:pPr>
            <a:r>
              <a:rPr lang="en-US" altLang="en-US" sz="2800"/>
              <a:t>Used to convert characters to mixed case, capitalizing the first character of each word.</a:t>
            </a:r>
          </a:p>
          <a:p>
            <a:pPr>
              <a:buFont typeface="Times" panose="02020603050405020304" pitchFamily="18" charset="0"/>
              <a:buChar char="•"/>
            </a:pPr>
            <a:r>
              <a:rPr lang="en-CA" altLang="en-US" sz="2800"/>
              <a:t>Show all customers name and their address. Capitalize the start of each new word in the address.</a:t>
            </a:r>
          </a:p>
          <a:p>
            <a:pPr marL="457200" lvl="1" indent="0">
              <a:buNone/>
            </a:pPr>
            <a:r>
              <a:rPr lang="en-US" altLang="en-US">
                <a:solidFill>
                  <a:srgbClr val="FF0000"/>
                </a:solidFill>
              </a:rPr>
              <a:t>select lastname, initcap(address)</a:t>
            </a:r>
          </a:p>
          <a:p>
            <a:pPr marL="457200" lvl="1" indent="0">
              <a:buNone/>
            </a:pPr>
            <a:r>
              <a:rPr lang="en-US" altLang="en-US">
                <a:solidFill>
                  <a:srgbClr val="FF0000"/>
                </a:solidFill>
              </a:rPr>
              <a:t>from customers;</a:t>
            </a:r>
          </a:p>
        </p:txBody>
      </p:sp>
      <p:sp>
        <p:nvSpPr>
          <p:cNvPr id="22532" name="Footer Placeholder 4">
            <a:extLst>
              <a:ext uri="{FF2B5EF4-FFF2-40B4-BE49-F238E27FC236}">
                <a16:creationId xmlns:a16="http://schemas.microsoft.com/office/drawing/2014/main" id="{9B7FDF39-1B50-488A-B570-818E63784236}"/>
              </a:ext>
            </a:extLst>
          </p:cNvPr>
          <p:cNvSpPr txBox="1">
            <a:spLocks/>
          </p:cNvSpPr>
          <p:nvPr/>
        </p:nvSpPr>
        <p:spPr bwMode="auto">
          <a:xfrm>
            <a:off x="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latin typeface="Times New Roman" panose="02020603050405020304" pitchFamily="18" charset="0"/>
              </a:rPr>
              <a:t>Oracle 12c: SQL</a:t>
            </a:r>
          </a:p>
        </p:txBody>
      </p:sp>
      <p:sp>
        <p:nvSpPr>
          <p:cNvPr id="22533" name="Slide Number Placeholder 7">
            <a:extLst>
              <a:ext uri="{FF2B5EF4-FFF2-40B4-BE49-F238E27FC236}">
                <a16:creationId xmlns:a16="http://schemas.microsoft.com/office/drawing/2014/main" id="{890D3385-B2B2-4015-903D-4C9885680D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0089BE1-55E7-4C85-A164-EA781A97D8E6}" type="slidenum">
              <a:rPr lang="en-US" altLang="en-US" sz="1400" smtClean="0">
                <a:latin typeface="Times New Roman" panose="02020603050405020304" pitchFamily="18" charset="0"/>
              </a:rPr>
              <a:pPr>
                <a:spcBef>
                  <a:spcPct val="0"/>
                </a:spcBef>
                <a:buFontTx/>
                <a:buNone/>
              </a:pPr>
              <a:t>9</a:t>
            </a:fld>
            <a:endParaRPr lang="en-US" altLang="en-US" sz="1400"/>
          </a:p>
        </p:txBody>
      </p:sp>
    </p:spTree>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14299</TotalTime>
  <Words>3543</Words>
  <Application>Microsoft Office PowerPoint</Application>
  <PresentationFormat>On-screen Show (4:3)</PresentationFormat>
  <Paragraphs>502</Paragraphs>
  <Slides>56</Slides>
  <Notes>53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56</vt:i4>
      </vt:variant>
    </vt:vector>
  </HeadingPairs>
  <TitlesOfParts>
    <vt:vector size="65" baseType="lpstr">
      <vt:lpstr>Arial</vt:lpstr>
      <vt:lpstr>Calibri</vt:lpstr>
      <vt:lpstr>CaslonTwoTwentyFour-Book</vt:lpstr>
      <vt:lpstr>Helvetica</vt:lpstr>
      <vt:lpstr>Times</vt:lpstr>
      <vt:lpstr>Times New Roman</vt:lpstr>
      <vt:lpstr>3_Default Design</vt:lpstr>
      <vt:lpstr>2_Default Design</vt:lpstr>
      <vt:lpstr>1_Default Design</vt:lpstr>
      <vt:lpstr>Database Design &amp; Programming</vt:lpstr>
      <vt:lpstr>Types of Functions</vt:lpstr>
      <vt:lpstr>Single Row Example</vt:lpstr>
      <vt:lpstr>Group-Row Function</vt:lpstr>
      <vt:lpstr>Types of Functions</vt:lpstr>
      <vt:lpstr>Case Conversion Functions</vt:lpstr>
      <vt:lpstr>LOWER Function</vt:lpstr>
      <vt:lpstr>UPPER Function</vt:lpstr>
      <vt:lpstr>INITCAP Function</vt:lpstr>
      <vt:lpstr>Character Manipulation Functions</vt:lpstr>
      <vt:lpstr>SUBSTR Function</vt:lpstr>
      <vt:lpstr>Sectional Centre Report</vt:lpstr>
      <vt:lpstr>INSTR Function</vt:lpstr>
      <vt:lpstr>Nesting Functions</vt:lpstr>
      <vt:lpstr>LENGTH Function</vt:lpstr>
      <vt:lpstr>LPAD and RPAD Functions</vt:lpstr>
      <vt:lpstr>RPAD Example</vt:lpstr>
      <vt:lpstr>LTRIM and RTRIM Functions</vt:lpstr>
      <vt:lpstr>REPLACE Function</vt:lpstr>
      <vt:lpstr>TRANSLATE Function</vt:lpstr>
      <vt:lpstr>CONCAT Function</vt:lpstr>
      <vt:lpstr>TO_CHAR Function</vt:lpstr>
      <vt:lpstr>Format Model Elements - Dates</vt:lpstr>
      <vt:lpstr>TO_CHAR Format Model Elements</vt:lpstr>
      <vt:lpstr>Formatting numbers using TO_CHAR</vt:lpstr>
      <vt:lpstr>SOUNDEX Function</vt:lpstr>
      <vt:lpstr>Numeric Functions</vt:lpstr>
      <vt:lpstr>ROUND Function</vt:lpstr>
      <vt:lpstr>TRUNC Function</vt:lpstr>
      <vt:lpstr>MOD Function</vt:lpstr>
      <vt:lpstr>ABS Function</vt:lpstr>
      <vt:lpstr>TO_NUMBER Function</vt:lpstr>
      <vt:lpstr>DUAL Table</vt:lpstr>
      <vt:lpstr>Using the DUAL table</vt:lpstr>
      <vt:lpstr>Dealing with Dates</vt:lpstr>
      <vt:lpstr>Manipulating Dates</vt:lpstr>
      <vt:lpstr>MONTHS_BETWEEN Function</vt:lpstr>
      <vt:lpstr>ADD_MONTHS Function</vt:lpstr>
      <vt:lpstr>NEXT_DAY Function</vt:lpstr>
      <vt:lpstr>TO_DATE Function</vt:lpstr>
      <vt:lpstr>ROUND Function</vt:lpstr>
      <vt:lpstr>TRUNC Function Date truncation</vt:lpstr>
      <vt:lpstr>NULL value functions</vt:lpstr>
      <vt:lpstr>NVL Function</vt:lpstr>
      <vt:lpstr>NVL2 Function</vt:lpstr>
      <vt:lpstr>NULLIF Function</vt:lpstr>
      <vt:lpstr>NULLIF</vt:lpstr>
      <vt:lpstr>Branching Related Functions</vt:lpstr>
      <vt:lpstr>DECODE Function</vt:lpstr>
      <vt:lpstr>Tax rates solved with decode</vt:lpstr>
      <vt:lpstr>CASE Statement</vt:lpstr>
      <vt:lpstr>Exact match CASE example</vt:lpstr>
      <vt:lpstr>Relational CASE Statement</vt:lpstr>
      <vt:lpstr>Summary</vt:lpstr>
      <vt:lpstr>Summary (continued)</vt:lpstr>
      <vt:lpstr>Summary (continued)</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Presentations</dc:title>
  <dc:creator>Dave Leskiw</dc:creator>
  <cp:lastModifiedBy>Doug Shier</cp:lastModifiedBy>
  <cp:revision>386</cp:revision>
  <cp:lastPrinted>2019-07-03T19:39:09Z</cp:lastPrinted>
  <dcterms:created xsi:type="dcterms:W3CDTF">2007-07-09T21:56:01Z</dcterms:created>
  <dcterms:modified xsi:type="dcterms:W3CDTF">2023-03-31T20:36:12Z</dcterms:modified>
</cp:coreProperties>
</file>