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5" r:id="rId8"/>
    <p:sldId id="269" r:id="rId9"/>
    <p:sldId id="266"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458" autoAdjust="0"/>
    <p:restoredTop sz="94660"/>
  </p:normalViewPr>
  <p:slideViewPr>
    <p:cSldViewPr snapToGrid="0">
      <p:cViewPr varScale="1">
        <p:scale>
          <a:sx n="88" d="100"/>
          <a:sy n="88" d="100"/>
        </p:scale>
        <p:origin x="-39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9/26/2018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9/26/2018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9/26/2018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file:///C:\Users\admin\Downloads\video-1537777266.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video" Target="file:///C:\Users\admin\Downloads\video-1537777207.mp4"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027BE-0B14-45B4-BF3B-F8C9DBBD79DA}"/>
              </a:ext>
            </a:extLst>
          </p:cNvPr>
          <p:cNvSpPr>
            <a:spLocks noGrp="1"/>
          </p:cNvSpPr>
          <p:nvPr>
            <p:ph type="ctrTitle"/>
          </p:nvPr>
        </p:nvSpPr>
        <p:spPr/>
        <p:txBody>
          <a:bodyPr/>
          <a:lstStyle/>
          <a:p>
            <a:r>
              <a:rPr lang="en-US" b="1" dirty="0"/>
              <a:t>NEXT GENERATION Project</a:t>
            </a:r>
            <a:endParaRPr lang="en-GB" b="1" dirty="0"/>
          </a:p>
        </p:txBody>
      </p:sp>
      <p:sp>
        <p:nvSpPr>
          <p:cNvPr id="3" name="Subtitle 2">
            <a:extLst>
              <a:ext uri="{FF2B5EF4-FFF2-40B4-BE49-F238E27FC236}">
                <a16:creationId xmlns:a16="http://schemas.microsoft.com/office/drawing/2014/main" xmlns="" id="{CF6DBE84-53C4-4FC6-A8F7-DD43660A3F7C}"/>
              </a:ext>
            </a:extLst>
          </p:cNvPr>
          <p:cNvSpPr>
            <a:spLocks noGrp="1"/>
          </p:cNvSpPr>
          <p:nvPr>
            <p:ph type="subTitle" idx="1"/>
          </p:nvPr>
        </p:nvSpPr>
        <p:spPr>
          <a:xfrm>
            <a:off x="1371600" y="3632200"/>
            <a:ext cx="9448800" cy="1241551"/>
          </a:xfrm>
        </p:spPr>
        <p:txBody>
          <a:bodyPr>
            <a:normAutofit/>
          </a:bodyPr>
          <a:lstStyle/>
          <a:p>
            <a:r>
              <a:rPr lang="en-US" dirty="0" smtClean="0"/>
              <a:t>BARJA, </a:t>
            </a:r>
            <a:r>
              <a:rPr lang="en-US" smtClean="0"/>
              <a:t>JHON MICHAEL</a:t>
            </a:r>
            <a:endParaRPr lang="en-US" dirty="0"/>
          </a:p>
          <a:p>
            <a:r>
              <a:rPr lang="en-US" dirty="0" smtClean="0"/>
              <a:t>GACILAN, JOHN JAMES</a:t>
            </a:r>
            <a:endParaRPr lang="en-US" dirty="0"/>
          </a:p>
          <a:p>
            <a:r>
              <a:rPr lang="en-US" dirty="0" smtClean="0"/>
              <a:t>SAMSON, JOHN DAVID</a:t>
            </a:r>
            <a:endParaRPr lang="en-US" dirty="0"/>
          </a:p>
        </p:txBody>
      </p:sp>
    </p:spTree>
    <p:extLst>
      <p:ext uri="{BB962C8B-B14F-4D97-AF65-F5344CB8AC3E}">
        <p14:creationId xmlns:p14="http://schemas.microsoft.com/office/powerpoint/2010/main" xmlns="" val="3119216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702157E1-7290-4EA2-9469-D78AA0D5C469}"/>
              </a:ext>
            </a:extLst>
          </p:cNvPr>
          <p:cNvSpPr>
            <a:spLocks noGrp="1"/>
          </p:cNvSpPr>
          <p:nvPr>
            <p:ph type="ctrTitle"/>
          </p:nvPr>
        </p:nvSpPr>
        <p:spPr/>
        <p:txBody>
          <a:bodyPr/>
          <a:lstStyle/>
          <a:p>
            <a:r>
              <a:rPr lang="en-US" b="1" dirty="0"/>
              <a:t>Thank you!</a:t>
            </a:r>
            <a:endParaRPr lang="en-GB" b="1" dirty="0"/>
          </a:p>
        </p:txBody>
      </p:sp>
      <p:sp>
        <p:nvSpPr>
          <p:cNvPr id="10" name="Subtitle 9">
            <a:extLst>
              <a:ext uri="{FF2B5EF4-FFF2-40B4-BE49-F238E27FC236}">
                <a16:creationId xmlns:a16="http://schemas.microsoft.com/office/drawing/2014/main" xmlns="" id="{A1171090-855B-43A3-B977-C567F3804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xmlns="" val="385532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F46E1-CDEC-4407-8D7D-15A2EC483772}"/>
              </a:ext>
            </a:extLst>
          </p:cNvPr>
          <p:cNvSpPr>
            <a:spLocks noGrp="1"/>
          </p:cNvSpPr>
          <p:nvPr>
            <p:ph type="title"/>
          </p:nvPr>
        </p:nvSpPr>
        <p:spPr/>
        <p:txBody>
          <a:bodyPr/>
          <a:lstStyle/>
          <a:p>
            <a:r>
              <a:rPr lang="en-US" dirty="0"/>
              <a:t>audience</a:t>
            </a:r>
            <a:endParaRPr lang="en-GB" dirty="0"/>
          </a:p>
        </p:txBody>
      </p:sp>
      <p:sp>
        <p:nvSpPr>
          <p:cNvPr id="3" name="Content Placeholder 2">
            <a:extLst>
              <a:ext uri="{FF2B5EF4-FFF2-40B4-BE49-F238E27FC236}">
                <a16:creationId xmlns:a16="http://schemas.microsoft.com/office/drawing/2014/main" xmlns="" id="{DFAB791F-A93B-466D-86B6-099EB6DA6F1E}"/>
              </a:ext>
            </a:extLst>
          </p:cNvPr>
          <p:cNvSpPr>
            <a:spLocks noGrp="1"/>
          </p:cNvSpPr>
          <p:nvPr>
            <p:ph idx="1"/>
          </p:nvPr>
        </p:nvSpPr>
        <p:spPr/>
        <p:txBody>
          <a:bodyPr>
            <a:normAutofit fontScale="92500"/>
          </a:bodyPr>
          <a:lstStyle/>
          <a:p>
            <a:r>
              <a:rPr lang="en-US" b="1" dirty="0"/>
              <a:t>Millennials (Main – audience)</a:t>
            </a:r>
          </a:p>
          <a:p>
            <a:pPr>
              <a:buFontTx/>
              <a:buChar char="-"/>
            </a:pPr>
            <a:r>
              <a:rPr lang="en-GB" dirty="0"/>
              <a:t>They came of age in the 1990’s when the technology revolution was exploding, and are extremely technologically sophisticated. Mosier further said they are able to process large amounts of visual information, posses advanced motor, spatial and strategy skills because of game technology (Mosier, 2001). </a:t>
            </a:r>
          </a:p>
          <a:p>
            <a:pPr>
              <a:buFontTx/>
              <a:buChar char="-"/>
            </a:pPr>
            <a:r>
              <a:rPr lang="en-GB" dirty="0"/>
              <a:t>Newton (2000) in “The New Student”, said that Millennial students enter college having had greater exposure to, and more experimentation with “grown up” activities than any other generation. He also said they are part of the “home alone” generation, having spent many hours in the hands of television, the Internet, peer groups, and alternative parent figures. They received rapid exposure to a wide variety and ever increasing level of informational activity, which makes them the most informed generation in history. </a:t>
            </a:r>
          </a:p>
          <a:p>
            <a:pPr marL="0" indent="0">
              <a:buNone/>
            </a:pPr>
            <a:endParaRPr lang="en-GB" dirty="0"/>
          </a:p>
        </p:txBody>
      </p:sp>
    </p:spTree>
    <p:extLst>
      <p:ext uri="{BB962C8B-B14F-4D97-AF65-F5344CB8AC3E}">
        <p14:creationId xmlns:p14="http://schemas.microsoft.com/office/powerpoint/2010/main" xmlns="" val="3022202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32D70-4BD7-4339-956B-43AA1E7AFDCB}"/>
              </a:ext>
            </a:extLst>
          </p:cNvPr>
          <p:cNvSpPr>
            <a:spLocks noGrp="1"/>
          </p:cNvSpPr>
          <p:nvPr>
            <p:ph type="title"/>
          </p:nvPr>
        </p:nvSpPr>
        <p:spPr/>
        <p:txBody>
          <a:bodyPr/>
          <a:lstStyle/>
          <a:p>
            <a:r>
              <a:rPr lang="en-US" dirty="0"/>
              <a:t>How did you came up with the Project</a:t>
            </a:r>
            <a:endParaRPr lang="en-GB" dirty="0"/>
          </a:p>
        </p:txBody>
      </p:sp>
      <p:sp>
        <p:nvSpPr>
          <p:cNvPr id="3" name="Content Placeholder 2">
            <a:extLst>
              <a:ext uri="{FF2B5EF4-FFF2-40B4-BE49-F238E27FC236}">
                <a16:creationId xmlns:a16="http://schemas.microsoft.com/office/drawing/2014/main" xmlns="" id="{E6B8C687-50E4-4B4E-AD67-1EA8057AA736}"/>
              </a:ext>
            </a:extLst>
          </p:cNvPr>
          <p:cNvSpPr>
            <a:spLocks noGrp="1"/>
          </p:cNvSpPr>
          <p:nvPr>
            <p:ph idx="1"/>
          </p:nvPr>
        </p:nvSpPr>
        <p:spPr/>
        <p:txBody>
          <a:bodyPr/>
          <a:lstStyle/>
          <a:p>
            <a:r>
              <a:rPr lang="en-US" dirty="0"/>
              <a:t>Innovate</a:t>
            </a:r>
          </a:p>
          <a:p>
            <a:r>
              <a:rPr lang="en-US" dirty="0"/>
              <a:t>Promote</a:t>
            </a:r>
          </a:p>
          <a:p>
            <a:r>
              <a:rPr lang="en-US" dirty="0"/>
              <a:t>Enhance</a:t>
            </a:r>
          </a:p>
          <a:p>
            <a:r>
              <a:rPr lang="en-US" dirty="0"/>
              <a:t>Share </a:t>
            </a:r>
          </a:p>
          <a:p>
            <a:r>
              <a:rPr lang="en-US" dirty="0"/>
              <a:t>Provide</a:t>
            </a:r>
          </a:p>
          <a:p>
            <a:r>
              <a:rPr lang="en-US" dirty="0"/>
              <a:t>Earn </a:t>
            </a:r>
            <a:endParaRPr lang="en-GB" dirty="0"/>
          </a:p>
        </p:txBody>
      </p:sp>
    </p:spTree>
    <p:extLst>
      <p:ext uri="{BB962C8B-B14F-4D97-AF65-F5344CB8AC3E}">
        <p14:creationId xmlns:p14="http://schemas.microsoft.com/office/powerpoint/2010/main" xmlns="" val="262238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B0AF0-E7EC-432B-B01E-F020C5D885CF}"/>
              </a:ext>
            </a:extLst>
          </p:cNvPr>
          <p:cNvSpPr>
            <a:spLocks noGrp="1"/>
          </p:cNvSpPr>
          <p:nvPr>
            <p:ph type="title"/>
          </p:nvPr>
        </p:nvSpPr>
        <p:spPr/>
        <p:txBody>
          <a:bodyPr/>
          <a:lstStyle/>
          <a:p>
            <a:r>
              <a:rPr lang="en-US" dirty="0"/>
              <a:t>What it can do?</a:t>
            </a:r>
            <a:endParaRPr lang="en-GB" dirty="0"/>
          </a:p>
        </p:txBody>
      </p:sp>
      <p:sp>
        <p:nvSpPr>
          <p:cNvPr id="3" name="Content Placeholder 2">
            <a:extLst>
              <a:ext uri="{FF2B5EF4-FFF2-40B4-BE49-F238E27FC236}">
                <a16:creationId xmlns:a16="http://schemas.microsoft.com/office/drawing/2014/main" xmlns="" id="{C2786C5B-ABC9-43E2-97AA-B0FC9413C8E1}"/>
              </a:ext>
            </a:extLst>
          </p:cNvPr>
          <p:cNvSpPr>
            <a:spLocks noGrp="1"/>
          </p:cNvSpPr>
          <p:nvPr>
            <p:ph idx="1"/>
          </p:nvPr>
        </p:nvSpPr>
        <p:spPr/>
        <p:txBody>
          <a:bodyPr>
            <a:normAutofit/>
          </a:bodyPr>
          <a:lstStyle/>
          <a:p>
            <a:r>
              <a:rPr lang="en-US" dirty="0"/>
              <a:t>Provide new and realistic experience</a:t>
            </a:r>
          </a:p>
          <a:p>
            <a:r>
              <a:rPr lang="en-US" dirty="0"/>
              <a:t>Move animated objects</a:t>
            </a:r>
          </a:p>
          <a:p>
            <a:r>
              <a:rPr lang="en-US" dirty="0"/>
              <a:t>Character will move according to body movements and hand gestures</a:t>
            </a:r>
          </a:p>
          <a:p>
            <a:r>
              <a:rPr lang="en-US" dirty="0" smtClean="0"/>
              <a:t>Provision </a:t>
            </a:r>
            <a:r>
              <a:rPr lang="en-US" dirty="0"/>
              <a:t>of virtual keyboard</a:t>
            </a:r>
          </a:p>
          <a:p>
            <a:r>
              <a:rPr lang="en-US" dirty="0" smtClean="0"/>
              <a:t>Interaction </a:t>
            </a:r>
            <a:r>
              <a:rPr lang="en-US" dirty="0"/>
              <a:t>to other </a:t>
            </a:r>
            <a:r>
              <a:rPr lang="en-US" dirty="0" smtClean="0"/>
              <a:t>users through </a:t>
            </a:r>
            <a:r>
              <a:rPr lang="en-US" dirty="0"/>
              <a:t>mic (provided in googles)</a:t>
            </a:r>
          </a:p>
          <a:p>
            <a:r>
              <a:rPr lang="en-US" dirty="0"/>
              <a:t>Connect to any modern computer through </a:t>
            </a:r>
            <a:r>
              <a:rPr lang="en-US" dirty="0" smtClean="0"/>
              <a:t>Bluetooth compatible </a:t>
            </a:r>
            <a:r>
              <a:rPr lang="en-US" dirty="0"/>
              <a:t>apps only</a:t>
            </a:r>
          </a:p>
          <a:p>
            <a:r>
              <a:rPr lang="en-US" dirty="0"/>
              <a:t>Settings edit to be comfortable</a:t>
            </a:r>
          </a:p>
          <a:p>
            <a:endParaRPr lang="en-US" dirty="0"/>
          </a:p>
          <a:p>
            <a:endParaRPr lang="en-US" dirty="0"/>
          </a:p>
          <a:p>
            <a:endParaRPr lang="en-US" dirty="0"/>
          </a:p>
        </p:txBody>
      </p:sp>
    </p:spTree>
    <p:extLst>
      <p:ext uri="{BB962C8B-B14F-4D97-AF65-F5344CB8AC3E}">
        <p14:creationId xmlns:p14="http://schemas.microsoft.com/office/powerpoint/2010/main" xmlns="" val="2568084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D1B24A-E62F-4B1E-9B77-8AC8470A4EA8}"/>
              </a:ext>
            </a:extLst>
          </p:cNvPr>
          <p:cNvSpPr>
            <a:spLocks noGrp="1"/>
          </p:cNvSpPr>
          <p:nvPr>
            <p:ph type="title"/>
          </p:nvPr>
        </p:nvSpPr>
        <p:spPr/>
        <p:txBody>
          <a:bodyPr/>
          <a:lstStyle/>
          <a:p>
            <a:r>
              <a:rPr lang="en-US" dirty="0"/>
              <a:t>What it can not do?</a:t>
            </a:r>
            <a:endParaRPr lang="en-GB" dirty="0"/>
          </a:p>
        </p:txBody>
      </p:sp>
      <p:sp>
        <p:nvSpPr>
          <p:cNvPr id="3" name="Content Placeholder 2">
            <a:extLst>
              <a:ext uri="{FF2B5EF4-FFF2-40B4-BE49-F238E27FC236}">
                <a16:creationId xmlns:a16="http://schemas.microsoft.com/office/drawing/2014/main" xmlns="" id="{FC19CEE4-23B5-4AE6-BFCE-E2114680821B}"/>
              </a:ext>
            </a:extLst>
          </p:cNvPr>
          <p:cNvSpPr>
            <a:spLocks noGrp="1"/>
          </p:cNvSpPr>
          <p:nvPr>
            <p:ph idx="1"/>
          </p:nvPr>
        </p:nvSpPr>
        <p:spPr/>
        <p:txBody>
          <a:bodyPr/>
          <a:lstStyle/>
          <a:p>
            <a:r>
              <a:rPr lang="en-US" dirty="0"/>
              <a:t>Feel the objects physically</a:t>
            </a:r>
          </a:p>
          <a:p>
            <a:r>
              <a:rPr lang="en-US" dirty="0"/>
              <a:t>Feel the atmosphere of the place</a:t>
            </a:r>
          </a:p>
          <a:p>
            <a:r>
              <a:rPr lang="en-US" dirty="0" smtClean="0"/>
              <a:t>Communicate have </a:t>
            </a:r>
            <a:r>
              <a:rPr lang="en-US" dirty="0"/>
              <a:t>a conversation with </a:t>
            </a:r>
            <a:r>
              <a:rPr lang="en-US" dirty="0" smtClean="0"/>
              <a:t>your created characters</a:t>
            </a:r>
            <a:endParaRPr lang="en-US" dirty="0"/>
          </a:p>
          <a:p>
            <a:r>
              <a:rPr lang="en-US" dirty="0"/>
              <a:t>Provision of the actual smell</a:t>
            </a:r>
          </a:p>
          <a:p>
            <a:r>
              <a:rPr lang="en-US" dirty="0"/>
              <a:t>Access to </a:t>
            </a:r>
            <a:r>
              <a:rPr lang="en-US" dirty="0" smtClean="0"/>
              <a:t>other apps that </a:t>
            </a:r>
            <a:r>
              <a:rPr lang="en-US" dirty="0"/>
              <a:t>is not compatible</a:t>
            </a:r>
          </a:p>
          <a:p>
            <a:pPr marL="0" indent="0">
              <a:buNone/>
            </a:pPr>
            <a:endParaRPr lang="en-US" dirty="0"/>
          </a:p>
          <a:p>
            <a:endParaRPr lang="en-US" dirty="0"/>
          </a:p>
          <a:p>
            <a:endParaRPr lang="en-GB" dirty="0"/>
          </a:p>
        </p:txBody>
      </p:sp>
    </p:spTree>
    <p:extLst>
      <p:ext uri="{BB962C8B-B14F-4D97-AF65-F5344CB8AC3E}">
        <p14:creationId xmlns:p14="http://schemas.microsoft.com/office/powerpoint/2010/main" xmlns="" val="295996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98DE3-B31C-49F1-806B-320063C9B0F3}"/>
              </a:ext>
            </a:extLst>
          </p:cNvPr>
          <p:cNvSpPr>
            <a:spLocks noGrp="1"/>
          </p:cNvSpPr>
          <p:nvPr>
            <p:ph type="title"/>
          </p:nvPr>
        </p:nvSpPr>
        <p:spPr>
          <a:xfrm>
            <a:off x="2852468" y="-115521"/>
            <a:ext cx="8610600" cy="1293028"/>
          </a:xfrm>
        </p:spPr>
        <p:txBody>
          <a:bodyPr/>
          <a:lstStyle/>
          <a:p>
            <a:r>
              <a:rPr lang="en-US" dirty="0"/>
              <a:t>Existing</a:t>
            </a:r>
            <a:endParaRPr lang="en-GB" dirty="0"/>
          </a:p>
        </p:txBody>
      </p:sp>
      <p:sp>
        <p:nvSpPr>
          <p:cNvPr id="3" name="Content Placeholder 2">
            <a:extLst>
              <a:ext uri="{FF2B5EF4-FFF2-40B4-BE49-F238E27FC236}">
                <a16:creationId xmlns:a16="http://schemas.microsoft.com/office/drawing/2014/main" xmlns="" id="{A73199EA-2E09-4EF9-98C3-A3207F5BD65A}"/>
              </a:ext>
            </a:extLst>
          </p:cNvPr>
          <p:cNvSpPr>
            <a:spLocks noGrp="1"/>
          </p:cNvSpPr>
          <p:nvPr>
            <p:ph idx="1"/>
          </p:nvPr>
        </p:nvSpPr>
        <p:spPr/>
        <p:txBody>
          <a:bodyPr/>
          <a:lstStyle/>
          <a:p>
            <a:r>
              <a:rPr lang="en-US" dirty="0"/>
              <a:t>Tilt-brush google</a:t>
            </a:r>
          </a:p>
          <a:p>
            <a:pPr marL="0" indent="0">
              <a:buNone/>
            </a:pPr>
            <a:endParaRPr lang="en-GB" dirty="0"/>
          </a:p>
        </p:txBody>
      </p:sp>
      <p:pic>
        <p:nvPicPr>
          <p:cNvPr id="6" name="video-1537777266.mp4">
            <a:hlinkClick r:id="" action="ppaction://media"/>
          </p:cNvPr>
          <p:cNvPicPr>
            <a:picLocks noRot="1" noChangeAspect="1"/>
          </p:cNvPicPr>
          <p:nvPr>
            <a:videoFile r:link="rId1"/>
          </p:nvPr>
        </p:nvPicPr>
        <p:blipFill>
          <a:blip r:embed="rId3"/>
          <a:stretch>
            <a:fillRect/>
          </a:stretch>
        </p:blipFill>
        <p:spPr>
          <a:xfrm>
            <a:off x="3867509" y="970472"/>
            <a:ext cx="7131170" cy="5348378"/>
          </a:xfrm>
          <a:prstGeom prst="rect">
            <a:avLst/>
          </a:prstGeom>
        </p:spPr>
      </p:pic>
    </p:spTree>
    <p:extLst>
      <p:ext uri="{BB962C8B-B14F-4D97-AF65-F5344CB8AC3E}">
        <p14:creationId xmlns:p14="http://schemas.microsoft.com/office/powerpoint/2010/main" xmlns="" val="1489369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28E0F-1A1A-41D7-8C82-AAEF65430014}"/>
              </a:ext>
            </a:extLst>
          </p:cNvPr>
          <p:cNvSpPr>
            <a:spLocks noGrp="1"/>
          </p:cNvSpPr>
          <p:nvPr>
            <p:ph type="title"/>
          </p:nvPr>
        </p:nvSpPr>
        <p:spPr/>
        <p:txBody>
          <a:bodyPr/>
          <a:lstStyle/>
          <a:p>
            <a:r>
              <a:rPr lang="en-US" dirty="0"/>
              <a:t>Proposed project</a:t>
            </a:r>
            <a:endParaRPr lang="en-GB" dirty="0"/>
          </a:p>
        </p:txBody>
      </p:sp>
      <p:sp>
        <p:nvSpPr>
          <p:cNvPr id="5" name="Text Placeholder 4">
            <a:extLst>
              <a:ext uri="{FF2B5EF4-FFF2-40B4-BE49-F238E27FC236}">
                <a16:creationId xmlns:a16="http://schemas.microsoft.com/office/drawing/2014/main" xmlns="" id="{B3992D6B-C8D5-4939-B3D3-C26C05780A97}"/>
              </a:ext>
            </a:extLst>
          </p:cNvPr>
          <p:cNvSpPr>
            <a:spLocks noGrp="1"/>
          </p:cNvSpPr>
          <p:nvPr>
            <p:ph type="body" sz="half" idx="2"/>
          </p:nvPr>
        </p:nvSpPr>
        <p:spPr>
          <a:xfrm>
            <a:off x="685800" y="3124199"/>
            <a:ext cx="4114800" cy="1502665"/>
          </a:xfrm>
        </p:spPr>
        <p:txBody>
          <a:bodyPr>
            <a:normAutofit lnSpcReduction="10000"/>
          </a:bodyPr>
          <a:lstStyle/>
          <a:p>
            <a:r>
              <a:rPr lang="en-US" sz="5400" b="1" dirty="0"/>
              <a:t>Next Generation</a:t>
            </a:r>
            <a:endParaRPr lang="en-GB" sz="5400" b="1" dirty="0"/>
          </a:p>
        </p:txBody>
      </p:sp>
      <p:pic>
        <p:nvPicPr>
          <p:cNvPr id="4" name="Picture 3">
            <a:extLst>
              <a:ext uri="{FF2B5EF4-FFF2-40B4-BE49-F238E27FC236}">
                <a16:creationId xmlns:a16="http://schemas.microsoft.com/office/drawing/2014/main" xmlns="" id="{6C079843-7DF8-4006-AE99-7B3AFEADF630}"/>
              </a:ext>
            </a:extLst>
          </p:cNvPr>
          <p:cNvPicPr>
            <a:picLocks noChangeAspect="1"/>
          </p:cNvPicPr>
          <p:nvPr/>
        </p:nvPicPr>
        <p:blipFill>
          <a:blip r:embed="rId2"/>
          <a:stretch>
            <a:fillRect/>
          </a:stretch>
        </p:blipFill>
        <p:spPr>
          <a:xfrm>
            <a:off x="90948" y="4729315"/>
            <a:ext cx="2652252" cy="1696065"/>
          </a:xfrm>
          <a:prstGeom prst="rect">
            <a:avLst/>
          </a:prstGeom>
        </p:spPr>
      </p:pic>
      <p:pic>
        <p:nvPicPr>
          <p:cNvPr id="8" name="Picture 7">
            <a:extLst>
              <a:ext uri="{FF2B5EF4-FFF2-40B4-BE49-F238E27FC236}">
                <a16:creationId xmlns:a16="http://schemas.microsoft.com/office/drawing/2014/main" xmlns="" id="{03470817-2A58-403C-AD96-D721C715AAC2}"/>
              </a:ext>
            </a:extLst>
          </p:cNvPr>
          <p:cNvPicPr>
            <a:picLocks noChangeAspect="1"/>
          </p:cNvPicPr>
          <p:nvPr/>
        </p:nvPicPr>
        <p:blipFill>
          <a:blip r:embed="rId3"/>
          <a:stretch>
            <a:fillRect/>
          </a:stretch>
        </p:blipFill>
        <p:spPr>
          <a:xfrm>
            <a:off x="2743200" y="4782009"/>
            <a:ext cx="2867025" cy="1590675"/>
          </a:xfrm>
          <a:prstGeom prst="rect">
            <a:avLst/>
          </a:prstGeom>
        </p:spPr>
      </p:pic>
      <p:pic>
        <p:nvPicPr>
          <p:cNvPr id="1026" name="Picture 2" descr="Related image">
            <a:extLst>
              <a:ext uri="{FF2B5EF4-FFF2-40B4-BE49-F238E27FC236}">
                <a16:creationId xmlns:a16="http://schemas.microsoft.com/office/drawing/2014/main" xmlns="" id="{5DC838FA-031A-4DAF-9DA6-932A957EBD1F}"/>
              </a:ext>
            </a:extLst>
          </p:cNvPr>
          <p:cNvPicPr>
            <a:picLocks noGrp="1" noChangeAspect="1" noChangeArrowheads="1"/>
          </p:cNvPicPr>
          <p:nvPr>
            <p:ph idx="1"/>
          </p:nvPr>
        </p:nvPicPr>
        <p:blipFill>
          <a:blip r:embed="rId4">
            <a:extLst>
              <a:ext uri="{28A0092B-C50C-407E-A947-70E740481C1C}">
                <a14:useLocalDpi xmlns:a14="http://schemas.microsoft.com/office/drawing/2010/main" xmlns="" val="0"/>
              </a:ext>
            </a:extLst>
          </a:blip>
          <a:srcRect/>
          <a:stretch>
            <a:fillRect/>
          </a:stretch>
        </p:blipFill>
        <p:spPr bwMode="auto">
          <a:xfrm>
            <a:off x="5486399" y="973395"/>
            <a:ext cx="6302477" cy="53992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1574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D0A64E3-B70E-4F00-A646-261A0D87417D}"/>
              </a:ext>
            </a:extLst>
          </p:cNvPr>
          <p:cNvPicPr>
            <a:picLocks noChangeAspect="1"/>
          </p:cNvPicPr>
          <p:nvPr/>
        </p:nvPicPr>
        <p:blipFill>
          <a:blip r:embed="rId3"/>
          <a:stretch>
            <a:fillRect/>
          </a:stretch>
        </p:blipFill>
        <p:spPr>
          <a:xfrm>
            <a:off x="490818" y="3157268"/>
            <a:ext cx="4070828" cy="3061416"/>
          </a:xfrm>
          <a:prstGeom prst="rect">
            <a:avLst/>
          </a:prstGeom>
        </p:spPr>
      </p:pic>
      <p:sp>
        <p:nvSpPr>
          <p:cNvPr id="11" name="Rectangle 10"/>
          <p:cNvSpPr/>
          <p:nvPr/>
        </p:nvSpPr>
        <p:spPr>
          <a:xfrm>
            <a:off x="4606505" y="733246"/>
            <a:ext cx="2553420" cy="701731"/>
          </a:xfrm>
          <a:prstGeom prst="rect">
            <a:avLst/>
          </a:prstGeom>
        </p:spPr>
        <p:txBody>
          <a:bodyPr wrap="square">
            <a:spAutoFit/>
          </a:bodyPr>
          <a:lstStyle/>
          <a:p>
            <a:pPr lvl="0" algn="ctr" defTabSz="914400">
              <a:lnSpc>
                <a:spcPct val="90000"/>
              </a:lnSpc>
              <a:spcBef>
                <a:spcPct val="0"/>
              </a:spcBef>
            </a:pPr>
            <a:r>
              <a:rPr lang="en-US" sz="4400" cap="all" dirty="0" smtClean="0">
                <a:solidFill>
                  <a:prstClr val="black"/>
                </a:solidFill>
                <a:ea typeface="+mj-ea"/>
                <a:cs typeface="+mj-cs"/>
              </a:rPr>
              <a:t>Demo</a:t>
            </a:r>
            <a:endParaRPr lang="en-GB" sz="4400" cap="all" dirty="0">
              <a:solidFill>
                <a:prstClr val="black"/>
              </a:solidFill>
              <a:ea typeface="+mj-ea"/>
              <a:cs typeface="+mj-cs"/>
            </a:endParaRPr>
          </a:p>
        </p:txBody>
      </p:sp>
      <p:pic>
        <p:nvPicPr>
          <p:cNvPr id="8" name="video-1537777207.mp4">
            <a:hlinkClick r:id="" action="ppaction://media"/>
          </p:cNvPr>
          <p:cNvPicPr>
            <a:picLocks noGrp="1" noRot="1" noChangeAspect="1"/>
          </p:cNvPicPr>
          <p:nvPr>
            <p:ph idx="1"/>
            <a:videoFile r:link="rId1"/>
          </p:nvPr>
        </p:nvPicPr>
        <p:blipFill>
          <a:blip r:embed="rId4"/>
          <a:stretch>
            <a:fillRect/>
          </a:stretch>
        </p:blipFill>
        <p:spPr>
          <a:xfrm>
            <a:off x="5175849" y="1414732"/>
            <a:ext cx="6875252" cy="5156440"/>
          </a:xfrm>
          <a:prstGeom prst="rect">
            <a:avLst/>
          </a:prstGeom>
        </p:spPr>
      </p:pic>
    </p:spTree>
    <p:extLst>
      <p:ext uri="{BB962C8B-B14F-4D97-AF65-F5344CB8AC3E}">
        <p14:creationId xmlns:p14="http://schemas.microsoft.com/office/powerpoint/2010/main" xmlns="" val="32924013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D9A606-0C1A-436B-9BC9-16514F363C73}"/>
              </a:ext>
            </a:extLst>
          </p:cNvPr>
          <p:cNvSpPr>
            <a:spLocks noGrp="1"/>
          </p:cNvSpPr>
          <p:nvPr>
            <p:ph type="title"/>
          </p:nvPr>
        </p:nvSpPr>
        <p:spPr/>
        <p:txBody>
          <a:bodyPr/>
          <a:lstStyle/>
          <a:p>
            <a:r>
              <a:rPr lang="en-US" dirty="0"/>
              <a:t>Usability</a:t>
            </a:r>
            <a:endParaRPr lang="en-GB" dirty="0"/>
          </a:p>
        </p:txBody>
      </p:sp>
      <p:sp>
        <p:nvSpPr>
          <p:cNvPr id="6" name="Text Placeholder 5">
            <a:extLst>
              <a:ext uri="{FF2B5EF4-FFF2-40B4-BE49-F238E27FC236}">
                <a16:creationId xmlns:a16="http://schemas.microsoft.com/office/drawing/2014/main" xmlns="" id="{C9A8A41B-2103-4CAE-9986-1DF361B9B4BB}"/>
              </a:ext>
            </a:extLst>
          </p:cNvPr>
          <p:cNvSpPr>
            <a:spLocks noGrp="1"/>
          </p:cNvSpPr>
          <p:nvPr>
            <p:ph type="body" idx="1"/>
          </p:nvPr>
        </p:nvSpPr>
        <p:spPr/>
        <p:txBody>
          <a:bodyPr/>
          <a:lstStyle/>
          <a:p>
            <a:r>
              <a:rPr lang="en-US" b="1" dirty="0"/>
              <a:t>Animation and Designing</a:t>
            </a:r>
            <a:endParaRPr lang="en-GB" b="1" dirty="0"/>
          </a:p>
        </p:txBody>
      </p:sp>
      <p:sp>
        <p:nvSpPr>
          <p:cNvPr id="9" name="Text Placeholder 8">
            <a:extLst>
              <a:ext uri="{FF2B5EF4-FFF2-40B4-BE49-F238E27FC236}">
                <a16:creationId xmlns:a16="http://schemas.microsoft.com/office/drawing/2014/main" xmlns="" id="{897E29F9-FC9E-4788-BC71-5D77FF06F108}"/>
              </a:ext>
            </a:extLst>
          </p:cNvPr>
          <p:cNvSpPr>
            <a:spLocks noGrp="1"/>
          </p:cNvSpPr>
          <p:nvPr>
            <p:ph type="body" sz="half" idx="15"/>
          </p:nvPr>
        </p:nvSpPr>
        <p:spPr/>
        <p:txBody>
          <a:bodyPr/>
          <a:lstStyle/>
          <a:p>
            <a:pPr marL="285750" indent="-285750">
              <a:buFontTx/>
              <a:buChar char="-"/>
            </a:pPr>
            <a:r>
              <a:rPr lang="en-US" dirty="0" smtClean="0"/>
              <a:t>Use </a:t>
            </a:r>
            <a:r>
              <a:rPr lang="en-US" dirty="0"/>
              <a:t>of “</a:t>
            </a:r>
            <a:r>
              <a:rPr lang="en-US" b="1" dirty="0"/>
              <a:t>Blender App</a:t>
            </a:r>
            <a:r>
              <a:rPr lang="en-US" b="1" dirty="0" smtClean="0"/>
              <a:t>” </a:t>
            </a:r>
            <a:r>
              <a:rPr lang="en-US" dirty="0"/>
              <a:t>for 3d animations</a:t>
            </a:r>
          </a:p>
          <a:p>
            <a:pPr marL="285750" indent="-285750">
              <a:buFontTx/>
              <a:buChar char="-"/>
            </a:pPr>
            <a:r>
              <a:rPr lang="en-US" dirty="0" smtClean="0"/>
              <a:t>Use </a:t>
            </a:r>
            <a:r>
              <a:rPr lang="en-US" dirty="0"/>
              <a:t>of “</a:t>
            </a:r>
            <a:r>
              <a:rPr lang="en-US" b="1" dirty="0"/>
              <a:t>Adobe Audition”/ ”Audacity” </a:t>
            </a:r>
            <a:r>
              <a:rPr lang="en-US" dirty="0"/>
              <a:t>for a better audio editing</a:t>
            </a:r>
          </a:p>
          <a:p>
            <a:pPr marL="285750" indent="-285750">
              <a:buFontTx/>
              <a:buChar char="-"/>
            </a:pPr>
            <a:r>
              <a:rPr lang="en-US" dirty="0"/>
              <a:t>Create and setup a server to connect clients (through internet and offline)</a:t>
            </a:r>
          </a:p>
          <a:p>
            <a:pPr marL="285750" indent="-285750">
              <a:buFontTx/>
              <a:buChar char="-"/>
            </a:pPr>
            <a:r>
              <a:rPr lang="en-US" b="1" dirty="0"/>
              <a:t>“</a:t>
            </a:r>
            <a:r>
              <a:rPr lang="en-US" b="1" dirty="0" err="1"/>
              <a:t>Virtalis</a:t>
            </a:r>
            <a:r>
              <a:rPr lang="en-US" b="1" dirty="0"/>
              <a:t>” </a:t>
            </a:r>
            <a:r>
              <a:rPr lang="en-US" dirty="0"/>
              <a:t>for converting tools for creating virtual reality</a:t>
            </a:r>
          </a:p>
          <a:p>
            <a:endParaRPr lang="en-US" b="1" dirty="0"/>
          </a:p>
          <a:p>
            <a:pPr marL="285750" indent="-285750">
              <a:buFontTx/>
              <a:buChar char="-"/>
            </a:pPr>
            <a:endParaRPr lang="en-US" b="1" dirty="0"/>
          </a:p>
        </p:txBody>
      </p:sp>
      <p:sp>
        <p:nvSpPr>
          <p:cNvPr id="7" name="Text Placeholder 6">
            <a:extLst>
              <a:ext uri="{FF2B5EF4-FFF2-40B4-BE49-F238E27FC236}">
                <a16:creationId xmlns:a16="http://schemas.microsoft.com/office/drawing/2014/main" xmlns="" id="{E939AEE6-C35D-4D8B-92E3-EE6D6B7F7E12}"/>
              </a:ext>
            </a:extLst>
          </p:cNvPr>
          <p:cNvSpPr>
            <a:spLocks noGrp="1"/>
          </p:cNvSpPr>
          <p:nvPr>
            <p:ph type="body" sz="quarter" idx="3"/>
          </p:nvPr>
        </p:nvSpPr>
        <p:spPr/>
        <p:txBody>
          <a:bodyPr/>
          <a:lstStyle/>
          <a:p>
            <a:r>
              <a:rPr lang="en-US" b="1" dirty="0"/>
              <a:t>Sensor</a:t>
            </a:r>
            <a:endParaRPr lang="en-GB" b="1" dirty="0"/>
          </a:p>
        </p:txBody>
      </p:sp>
      <p:sp>
        <p:nvSpPr>
          <p:cNvPr id="10" name="Text Placeholder 9">
            <a:extLst>
              <a:ext uri="{FF2B5EF4-FFF2-40B4-BE49-F238E27FC236}">
                <a16:creationId xmlns:a16="http://schemas.microsoft.com/office/drawing/2014/main" xmlns="" id="{2DB72BF4-7C6B-47CA-B302-AAFF866C6CEA}"/>
              </a:ext>
            </a:extLst>
          </p:cNvPr>
          <p:cNvSpPr>
            <a:spLocks noGrp="1"/>
          </p:cNvSpPr>
          <p:nvPr>
            <p:ph type="body" sz="half" idx="16"/>
          </p:nvPr>
        </p:nvSpPr>
        <p:spPr/>
        <p:txBody>
          <a:bodyPr/>
          <a:lstStyle/>
          <a:p>
            <a:pPr marL="285750" indent="-285750">
              <a:buFontTx/>
              <a:buChar char="-"/>
            </a:pPr>
            <a:r>
              <a:rPr lang="en-US" dirty="0"/>
              <a:t>Provides 3 camera sensors to have an accurate view for body movements </a:t>
            </a:r>
            <a:r>
              <a:rPr lang="en-US" dirty="0" smtClean="0"/>
              <a:t>and also </a:t>
            </a:r>
            <a:r>
              <a:rPr lang="en-US" dirty="0"/>
              <a:t>to provide the view of the actual place you are in to avoid injury or accident</a:t>
            </a:r>
          </a:p>
          <a:p>
            <a:pPr marL="285750" indent="-285750">
              <a:buFontTx/>
              <a:buChar char="-"/>
            </a:pPr>
            <a:r>
              <a:rPr lang="en-US" dirty="0"/>
              <a:t>Motion Scan</a:t>
            </a:r>
          </a:p>
          <a:p>
            <a:pPr marL="285750" indent="-285750">
              <a:buFontTx/>
              <a:buChar char="-"/>
            </a:pPr>
            <a:r>
              <a:rPr lang="en-US" dirty="0"/>
              <a:t>Color differentiation to limbs, body and head to avoid misinterpretation of the computer</a:t>
            </a:r>
          </a:p>
          <a:p>
            <a:pPr marL="285750" indent="-285750">
              <a:buFontTx/>
              <a:buChar char="-"/>
            </a:pPr>
            <a:endParaRPr lang="en-GB" dirty="0"/>
          </a:p>
        </p:txBody>
      </p:sp>
      <p:sp>
        <p:nvSpPr>
          <p:cNvPr id="8" name="Text Placeholder 7">
            <a:extLst>
              <a:ext uri="{FF2B5EF4-FFF2-40B4-BE49-F238E27FC236}">
                <a16:creationId xmlns:a16="http://schemas.microsoft.com/office/drawing/2014/main" xmlns="" id="{3DAB9128-B9FB-4A04-83DB-7A57968ED665}"/>
              </a:ext>
            </a:extLst>
          </p:cNvPr>
          <p:cNvSpPr>
            <a:spLocks noGrp="1"/>
          </p:cNvSpPr>
          <p:nvPr>
            <p:ph type="body" sz="quarter" idx="13"/>
          </p:nvPr>
        </p:nvSpPr>
        <p:spPr/>
        <p:txBody>
          <a:bodyPr/>
          <a:lstStyle/>
          <a:p>
            <a:r>
              <a:rPr lang="en-US" b="1" dirty="0"/>
              <a:t>Gears improvement</a:t>
            </a:r>
            <a:endParaRPr lang="en-GB" b="1" dirty="0"/>
          </a:p>
        </p:txBody>
      </p:sp>
      <p:sp>
        <p:nvSpPr>
          <p:cNvPr id="11" name="Text Placeholder 10">
            <a:extLst>
              <a:ext uri="{FF2B5EF4-FFF2-40B4-BE49-F238E27FC236}">
                <a16:creationId xmlns:a16="http://schemas.microsoft.com/office/drawing/2014/main" xmlns="" id="{54A24635-07F1-459F-B3D5-24895C6205D9}"/>
              </a:ext>
            </a:extLst>
          </p:cNvPr>
          <p:cNvSpPr>
            <a:spLocks noGrp="1"/>
          </p:cNvSpPr>
          <p:nvPr>
            <p:ph type="body" sz="half" idx="17"/>
          </p:nvPr>
        </p:nvSpPr>
        <p:spPr>
          <a:xfrm>
            <a:off x="8051801" y="2904564"/>
            <a:ext cx="3456432" cy="3688259"/>
          </a:xfrm>
        </p:spPr>
        <p:txBody>
          <a:bodyPr/>
          <a:lstStyle/>
          <a:p>
            <a:pPr marL="285750" indent="-285750">
              <a:buFontTx/>
              <a:buChar char="-"/>
            </a:pPr>
            <a:r>
              <a:rPr lang="en-US" dirty="0"/>
              <a:t>Lesser gears to have (goggles and Sensors only)</a:t>
            </a:r>
          </a:p>
          <a:p>
            <a:pPr marL="285750" indent="-285750">
              <a:buFontTx/>
              <a:buChar char="-"/>
            </a:pPr>
            <a:r>
              <a:rPr lang="en-US" dirty="0"/>
              <a:t>Provide goggles with protected/coated concrete lens for blue light and radiation protection to avoid vision problems</a:t>
            </a:r>
          </a:p>
          <a:p>
            <a:pPr marL="285750" indent="-285750">
              <a:buFontTx/>
              <a:buChar char="-"/>
            </a:pPr>
            <a:r>
              <a:rPr lang="en-US" dirty="0"/>
              <a:t>Goggles have everything in it microphone </a:t>
            </a:r>
            <a:r>
              <a:rPr lang="en-US"/>
              <a:t>to communicate-- </a:t>
            </a:r>
            <a:r>
              <a:rPr lang="en-US" dirty="0"/>
              <a:t>(Bluetooth, Internet, hotspot) if wanted to connect to any modern computers (compatible </a:t>
            </a:r>
            <a:r>
              <a:rPr lang="en-US"/>
              <a:t>apps only) </a:t>
            </a: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GB" dirty="0"/>
          </a:p>
        </p:txBody>
      </p:sp>
    </p:spTree>
    <p:extLst>
      <p:ext uri="{BB962C8B-B14F-4D97-AF65-F5344CB8AC3E}">
        <p14:creationId xmlns:p14="http://schemas.microsoft.com/office/powerpoint/2010/main" xmlns="" val="2477724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522</TotalTime>
  <Words>440</Words>
  <Application>Microsoft Office PowerPoint</Application>
  <PresentationFormat>Custom</PresentationFormat>
  <Paragraphs>52</Paragraphs>
  <Slides>10</Slides>
  <Notes>0</Notes>
  <HiddenSlides>0</HiddenSlides>
  <MMClips>2</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Vapor Trail</vt:lpstr>
      <vt:lpstr>NEXT GENERATION Project</vt:lpstr>
      <vt:lpstr>audience</vt:lpstr>
      <vt:lpstr>How did you came up with the Project</vt:lpstr>
      <vt:lpstr>What it can do?</vt:lpstr>
      <vt:lpstr>What it can not do?</vt:lpstr>
      <vt:lpstr>Existing</vt:lpstr>
      <vt:lpstr>Proposed project</vt:lpstr>
      <vt:lpstr>Slide 8</vt:lpstr>
      <vt:lpstr>Usability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 barja</dc:creator>
  <cp:lastModifiedBy>Windows User</cp:lastModifiedBy>
  <cp:revision>59</cp:revision>
  <dcterms:created xsi:type="dcterms:W3CDTF">2018-09-13T12:21:15Z</dcterms:created>
  <dcterms:modified xsi:type="dcterms:W3CDTF">2018-09-26T09:57:44Z</dcterms:modified>
</cp:coreProperties>
</file>