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80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55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08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8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3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71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44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4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9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67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97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90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A87EE-3B6C-4746-9E43-6E20962A7696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A16D9-73C4-4466-97C2-5B51DA235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4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99095"/>
            <a:ext cx="881617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9832" y="364014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Mechs</a:t>
            </a:r>
            <a:r>
              <a:rPr lang="en-GB" dirty="0" smtClean="0"/>
              <a:t> of action for AEDs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3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roup 717"/>
          <p:cNvGrpSpPr/>
          <p:nvPr/>
        </p:nvGrpSpPr>
        <p:grpSpPr>
          <a:xfrm>
            <a:off x="471487" y="1260475"/>
            <a:ext cx="8131175" cy="4630738"/>
            <a:chOff x="827088" y="1628775"/>
            <a:chExt cx="8131175" cy="4630738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713038" y="2992438"/>
              <a:ext cx="5549900" cy="3267075"/>
            </a:xfrm>
            <a:custGeom>
              <a:avLst/>
              <a:gdLst>
                <a:gd name="T0" fmla="*/ 2147483647 w 3496"/>
                <a:gd name="T1" fmla="*/ 2147483647 h 2058"/>
                <a:gd name="T2" fmla="*/ 2147483647 w 3496"/>
                <a:gd name="T3" fmla="*/ 2147483647 h 2058"/>
                <a:gd name="T4" fmla="*/ 2147483647 w 3496"/>
                <a:gd name="T5" fmla="*/ 2147483647 h 2058"/>
                <a:gd name="T6" fmla="*/ 2147483647 w 3496"/>
                <a:gd name="T7" fmla="*/ 2147483647 h 2058"/>
                <a:gd name="T8" fmla="*/ 2147483647 w 3496"/>
                <a:gd name="T9" fmla="*/ 2147483647 h 2058"/>
                <a:gd name="T10" fmla="*/ 2147483647 w 3496"/>
                <a:gd name="T11" fmla="*/ 2147483647 h 2058"/>
                <a:gd name="T12" fmla="*/ 2147483647 w 3496"/>
                <a:gd name="T13" fmla="*/ 2147483647 h 2058"/>
                <a:gd name="T14" fmla="*/ 2147483647 w 3496"/>
                <a:gd name="T15" fmla="*/ 2147483647 h 2058"/>
                <a:gd name="T16" fmla="*/ 2147483647 w 3496"/>
                <a:gd name="T17" fmla="*/ 2147483647 h 2058"/>
                <a:gd name="T18" fmla="*/ 2147483647 w 3496"/>
                <a:gd name="T19" fmla="*/ 2147483647 h 2058"/>
                <a:gd name="T20" fmla="*/ 2147483647 w 3496"/>
                <a:gd name="T21" fmla="*/ 2147483647 h 2058"/>
                <a:gd name="T22" fmla="*/ 2147483647 w 3496"/>
                <a:gd name="T23" fmla="*/ 2147483647 h 2058"/>
                <a:gd name="T24" fmla="*/ 2147483647 w 3496"/>
                <a:gd name="T25" fmla="*/ 2147483647 h 2058"/>
                <a:gd name="T26" fmla="*/ 2147483647 w 3496"/>
                <a:gd name="T27" fmla="*/ 2147483647 h 2058"/>
                <a:gd name="T28" fmla="*/ 2147483647 w 3496"/>
                <a:gd name="T29" fmla="*/ 2147483647 h 2058"/>
                <a:gd name="T30" fmla="*/ 2147483647 w 3496"/>
                <a:gd name="T31" fmla="*/ 2147483647 h 2058"/>
                <a:gd name="T32" fmla="*/ 2147483647 w 3496"/>
                <a:gd name="T33" fmla="*/ 2147483647 h 2058"/>
                <a:gd name="T34" fmla="*/ 2147483647 w 3496"/>
                <a:gd name="T35" fmla="*/ 2147483647 h 2058"/>
                <a:gd name="T36" fmla="*/ 2147483647 w 3496"/>
                <a:gd name="T37" fmla="*/ 2147483647 h 2058"/>
                <a:gd name="T38" fmla="*/ 2147483647 w 3496"/>
                <a:gd name="T39" fmla="*/ 2147483647 h 2058"/>
                <a:gd name="T40" fmla="*/ 2147483647 w 3496"/>
                <a:gd name="T41" fmla="*/ 2147483647 h 2058"/>
                <a:gd name="T42" fmla="*/ 2147483647 w 3496"/>
                <a:gd name="T43" fmla="*/ 2147483647 h 2058"/>
                <a:gd name="T44" fmla="*/ 2147483647 w 3496"/>
                <a:gd name="T45" fmla="*/ 2147483647 h 2058"/>
                <a:gd name="T46" fmla="*/ 2147483647 w 3496"/>
                <a:gd name="T47" fmla="*/ 2147483647 h 2058"/>
                <a:gd name="T48" fmla="*/ 2147483647 w 3496"/>
                <a:gd name="T49" fmla="*/ 2147483647 h 2058"/>
                <a:gd name="T50" fmla="*/ 2147483647 w 3496"/>
                <a:gd name="T51" fmla="*/ 2147483647 h 2058"/>
                <a:gd name="T52" fmla="*/ 2147483647 w 3496"/>
                <a:gd name="T53" fmla="*/ 2147483647 h 2058"/>
                <a:gd name="T54" fmla="*/ 2147483647 w 3496"/>
                <a:gd name="T55" fmla="*/ 2147483647 h 2058"/>
                <a:gd name="T56" fmla="*/ 2147483647 w 3496"/>
                <a:gd name="T57" fmla="*/ 2147483647 h 2058"/>
                <a:gd name="T58" fmla="*/ 2147483647 w 3496"/>
                <a:gd name="T59" fmla="*/ 2147483647 h 2058"/>
                <a:gd name="T60" fmla="*/ 2147483647 w 3496"/>
                <a:gd name="T61" fmla="*/ 2147483647 h 2058"/>
                <a:gd name="T62" fmla="*/ 2147483647 w 3496"/>
                <a:gd name="T63" fmla="*/ 2147483647 h 2058"/>
                <a:gd name="T64" fmla="*/ 2147483647 w 3496"/>
                <a:gd name="T65" fmla="*/ 2147483647 h 2058"/>
                <a:gd name="T66" fmla="*/ 2147483647 w 3496"/>
                <a:gd name="T67" fmla="*/ 2147483647 h 2058"/>
                <a:gd name="T68" fmla="*/ 2147483647 w 3496"/>
                <a:gd name="T69" fmla="*/ 2147483647 h 2058"/>
                <a:gd name="T70" fmla="*/ 2147483647 w 3496"/>
                <a:gd name="T71" fmla="*/ 2147483647 h 2058"/>
                <a:gd name="T72" fmla="*/ 2147483647 w 3496"/>
                <a:gd name="T73" fmla="*/ 2147483647 h 2058"/>
                <a:gd name="T74" fmla="*/ 2147483647 w 3496"/>
                <a:gd name="T75" fmla="*/ 2147483647 h 2058"/>
                <a:gd name="T76" fmla="*/ 2147483647 w 3496"/>
                <a:gd name="T77" fmla="*/ 2147483647 h 2058"/>
                <a:gd name="T78" fmla="*/ 2147483647 w 3496"/>
                <a:gd name="T79" fmla="*/ 2147483647 h 2058"/>
                <a:gd name="T80" fmla="*/ 2147483647 w 3496"/>
                <a:gd name="T81" fmla="*/ 2147483647 h 2058"/>
                <a:gd name="T82" fmla="*/ 2147483647 w 3496"/>
                <a:gd name="T83" fmla="*/ 2147483647 h 2058"/>
                <a:gd name="T84" fmla="*/ 2147483647 w 3496"/>
                <a:gd name="T85" fmla="*/ 2147483647 h 2058"/>
                <a:gd name="T86" fmla="*/ 2147483647 w 3496"/>
                <a:gd name="T87" fmla="*/ 2147483647 h 2058"/>
                <a:gd name="T88" fmla="*/ 2147483647 w 3496"/>
                <a:gd name="T89" fmla="*/ 2147483647 h 2058"/>
                <a:gd name="T90" fmla="*/ 2147483647 w 3496"/>
                <a:gd name="T91" fmla="*/ 2147483647 h 2058"/>
                <a:gd name="T92" fmla="*/ 2147483647 w 3496"/>
                <a:gd name="T93" fmla="*/ 2147483647 h 2058"/>
                <a:gd name="T94" fmla="*/ 2147483647 w 3496"/>
                <a:gd name="T95" fmla="*/ 2147483647 h 2058"/>
                <a:gd name="T96" fmla="*/ 2147483647 w 3496"/>
                <a:gd name="T97" fmla="*/ 2147483647 h 2058"/>
                <a:gd name="T98" fmla="*/ 2147483647 w 3496"/>
                <a:gd name="T99" fmla="*/ 2147483647 h 2058"/>
                <a:gd name="T100" fmla="*/ 2147483647 w 3496"/>
                <a:gd name="T101" fmla="*/ 2147483647 h 2058"/>
                <a:gd name="T102" fmla="*/ 2147483647 w 3496"/>
                <a:gd name="T103" fmla="*/ 2147483647 h 2058"/>
                <a:gd name="T104" fmla="*/ 2147483647 w 3496"/>
                <a:gd name="T105" fmla="*/ 2147483647 h 2058"/>
                <a:gd name="T106" fmla="*/ 2147483647 w 3496"/>
                <a:gd name="T107" fmla="*/ 2147483647 h 2058"/>
                <a:gd name="T108" fmla="*/ 2147483647 w 3496"/>
                <a:gd name="T109" fmla="*/ 2147483647 h 2058"/>
                <a:gd name="T110" fmla="*/ 2147483647 w 3496"/>
                <a:gd name="T111" fmla="*/ 2147483647 h 2058"/>
                <a:gd name="T112" fmla="*/ 2147483647 w 3496"/>
                <a:gd name="T113" fmla="*/ 2147483647 h 2058"/>
                <a:gd name="T114" fmla="*/ 2147483647 w 3496"/>
                <a:gd name="T115" fmla="*/ 2147483647 h 2058"/>
                <a:gd name="T116" fmla="*/ 2147483647 w 3496"/>
                <a:gd name="T117" fmla="*/ 2147483647 h 2058"/>
                <a:gd name="T118" fmla="*/ 2147483647 w 3496"/>
                <a:gd name="T119" fmla="*/ 2147483647 h 2058"/>
                <a:gd name="T120" fmla="*/ 2147483647 w 3496"/>
                <a:gd name="T121" fmla="*/ 2147483647 h 2058"/>
                <a:gd name="T122" fmla="*/ 2147483647 w 3496"/>
                <a:gd name="T123" fmla="*/ 2147483647 h 20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96" h="2058">
                  <a:moveTo>
                    <a:pt x="3171" y="1422"/>
                  </a:moveTo>
                  <a:lnTo>
                    <a:pt x="3153" y="1412"/>
                  </a:lnTo>
                  <a:lnTo>
                    <a:pt x="3132" y="1402"/>
                  </a:lnTo>
                  <a:lnTo>
                    <a:pt x="3112" y="1387"/>
                  </a:lnTo>
                  <a:lnTo>
                    <a:pt x="3089" y="1373"/>
                  </a:lnTo>
                  <a:lnTo>
                    <a:pt x="3066" y="1356"/>
                  </a:lnTo>
                  <a:lnTo>
                    <a:pt x="3043" y="1340"/>
                  </a:lnTo>
                  <a:lnTo>
                    <a:pt x="3017" y="1324"/>
                  </a:lnTo>
                  <a:lnTo>
                    <a:pt x="2994" y="1307"/>
                  </a:lnTo>
                  <a:lnTo>
                    <a:pt x="2971" y="1293"/>
                  </a:lnTo>
                  <a:lnTo>
                    <a:pt x="2948" y="1281"/>
                  </a:lnTo>
                  <a:lnTo>
                    <a:pt x="2927" y="1268"/>
                  </a:lnTo>
                  <a:lnTo>
                    <a:pt x="2909" y="1260"/>
                  </a:lnTo>
                  <a:lnTo>
                    <a:pt x="2909" y="1264"/>
                  </a:lnTo>
                  <a:lnTo>
                    <a:pt x="2909" y="1266"/>
                  </a:lnTo>
                  <a:lnTo>
                    <a:pt x="2912" y="1268"/>
                  </a:lnTo>
                  <a:lnTo>
                    <a:pt x="2912" y="1270"/>
                  </a:lnTo>
                  <a:lnTo>
                    <a:pt x="2914" y="1270"/>
                  </a:lnTo>
                  <a:lnTo>
                    <a:pt x="2914" y="1272"/>
                  </a:lnTo>
                  <a:lnTo>
                    <a:pt x="2914" y="1274"/>
                  </a:lnTo>
                  <a:lnTo>
                    <a:pt x="2917" y="1274"/>
                  </a:lnTo>
                  <a:lnTo>
                    <a:pt x="2917" y="1276"/>
                  </a:lnTo>
                  <a:lnTo>
                    <a:pt x="2919" y="1276"/>
                  </a:lnTo>
                  <a:lnTo>
                    <a:pt x="2922" y="1278"/>
                  </a:lnTo>
                  <a:lnTo>
                    <a:pt x="2932" y="1293"/>
                  </a:lnTo>
                  <a:lnTo>
                    <a:pt x="2945" y="1307"/>
                  </a:lnTo>
                  <a:lnTo>
                    <a:pt x="2955" y="1324"/>
                  </a:lnTo>
                  <a:lnTo>
                    <a:pt x="2965" y="1338"/>
                  </a:lnTo>
                  <a:lnTo>
                    <a:pt x="2978" y="1354"/>
                  </a:lnTo>
                  <a:lnTo>
                    <a:pt x="2989" y="1369"/>
                  </a:lnTo>
                  <a:lnTo>
                    <a:pt x="2999" y="1383"/>
                  </a:lnTo>
                  <a:lnTo>
                    <a:pt x="3012" y="1395"/>
                  </a:lnTo>
                  <a:lnTo>
                    <a:pt x="3025" y="1408"/>
                  </a:lnTo>
                  <a:lnTo>
                    <a:pt x="3040" y="1418"/>
                  </a:lnTo>
                  <a:lnTo>
                    <a:pt x="3055" y="1424"/>
                  </a:lnTo>
                  <a:lnTo>
                    <a:pt x="3073" y="1428"/>
                  </a:lnTo>
                  <a:lnTo>
                    <a:pt x="3076" y="1432"/>
                  </a:lnTo>
                  <a:lnTo>
                    <a:pt x="3081" y="1434"/>
                  </a:lnTo>
                  <a:lnTo>
                    <a:pt x="3084" y="1437"/>
                  </a:lnTo>
                  <a:lnTo>
                    <a:pt x="3086" y="1441"/>
                  </a:lnTo>
                  <a:lnTo>
                    <a:pt x="3089" y="1443"/>
                  </a:lnTo>
                  <a:lnTo>
                    <a:pt x="3094" y="1445"/>
                  </a:lnTo>
                  <a:lnTo>
                    <a:pt x="3096" y="1449"/>
                  </a:lnTo>
                  <a:lnTo>
                    <a:pt x="3099" y="1451"/>
                  </a:lnTo>
                  <a:lnTo>
                    <a:pt x="3102" y="1453"/>
                  </a:lnTo>
                  <a:lnTo>
                    <a:pt x="3107" y="1457"/>
                  </a:lnTo>
                  <a:lnTo>
                    <a:pt x="3109" y="1459"/>
                  </a:lnTo>
                  <a:lnTo>
                    <a:pt x="3112" y="1461"/>
                  </a:lnTo>
                  <a:lnTo>
                    <a:pt x="3143" y="1482"/>
                  </a:lnTo>
                  <a:lnTo>
                    <a:pt x="3171" y="1504"/>
                  </a:lnTo>
                  <a:lnTo>
                    <a:pt x="3202" y="1525"/>
                  </a:lnTo>
                  <a:lnTo>
                    <a:pt x="3230" y="1545"/>
                  </a:lnTo>
                  <a:lnTo>
                    <a:pt x="3261" y="1566"/>
                  </a:lnTo>
                  <a:lnTo>
                    <a:pt x="3289" y="1586"/>
                  </a:lnTo>
                  <a:lnTo>
                    <a:pt x="3317" y="1607"/>
                  </a:lnTo>
                  <a:lnTo>
                    <a:pt x="3346" y="1627"/>
                  </a:lnTo>
                  <a:lnTo>
                    <a:pt x="3376" y="1650"/>
                  </a:lnTo>
                  <a:lnTo>
                    <a:pt x="3405" y="1671"/>
                  </a:lnTo>
                  <a:lnTo>
                    <a:pt x="3433" y="1693"/>
                  </a:lnTo>
                  <a:lnTo>
                    <a:pt x="3461" y="1716"/>
                  </a:lnTo>
                  <a:lnTo>
                    <a:pt x="3461" y="1718"/>
                  </a:lnTo>
                  <a:lnTo>
                    <a:pt x="3461" y="1720"/>
                  </a:lnTo>
                  <a:lnTo>
                    <a:pt x="3464" y="1720"/>
                  </a:lnTo>
                  <a:lnTo>
                    <a:pt x="3461" y="1720"/>
                  </a:lnTo>
                  <a:lnTo>
                    <a:pt x="3461" y="1722"/>
                  </a:lnTo>
                  <a:lnTo>
                    <a:pt x="3461" y="1724"/>
                  </a:lnTo>
                  <a:lnTo>
                    <a:pt x="3459" y="1724"/>
                  </a:lnTo>
                  <a:lnTo>
                    <a:pt x="3423" y="1697"/>
                  </a:lnTo>
                  <a:lnTo>
                    <a:pt x="3387" y="1669"/>
                  </a:lnTo>
                  <a:lnTo>
                    <a:pt x="3351" y="1642"/>
                  </a:lnTo>
                  <a:lnTo>
                    <a:pt x="3315" y="1615"/>
                  </a:lnTo>
                  <a:lnTo>
                    <a:pt x="3276" y="1586"/>
                  </a:lnTo>
                  <a:lnTo>
                    <a:pt x="3240" y="1560"/>
                  </a:lnTo>
                  <a:lnTo>
                    <a:pt x="3202" y="1533"/>
                  </a:lnTo>
                  <a:lnTo>
                    <a:pt x="3166" y="1506"/>
                  </a:lnTo>
                  <a:lnTo>
                    <a:pt x="3127" y="1482"/>
                  </a:lnTo>
                  <a:lnTo>
                    <a:pt x="3089" y="1455"/>
                  </a:lnTo>
                  <a:lnTo>
                    <a:pt x="3050" y="1430"/>
                  </a:lnTo>
                  <a:lnTo>
                    <a:pt x="3012" y="1406"/>
                  </a:lnTo>
                  <a:lnTo>
                    <a:pt x="3012" y="1408"/>
                  </a:lnTo>
                  <a:lnTo>
                    <a:pt x="3009" y="1408"/>
                  </a:lnTo>
                  <a:lnTo>
                    <a:pt x="3019" y="1428"/>
                  </a:lnTo>
                  <a:lnTo>
                    <a:pt x="3022" y="1437"/>
                  </a:lnTo>
                  <a:lnTo>
                    <a:pt x="3025" y="1443"/>
                  </a:lnTo>
                  <a:lnTo>
                    <a:pt x="3027" y="1451"/>
                  </a:lnTo>
                  <a:lnTo>
                    <a:pt x="3030" y="1457"/>
                  </a:lnTo>
                  <a:lnTo>
                    <a:pt x="3032" y="1463"/>
                  </a:lnTo>
                  <a:lnTo>
                    <a:pt x="3035" y="1471"/>
                  </a:lnTo>
                  <a:lnTo>
                    <a:pt x="3037" y="1478"/>
                  </a:lnTo>
                  <a:lnTo>
                    <a:pt x="3043" y="1484"/>
                  </a:lnTo>
                  <a:lnTo>
                    <a:pt x="3045" y="1492"/>
                  </a:lnTo>
                  <a:lnTo>
                    <a:pt x="3048" y="1498"/>
                  </a:lnTo>
                  <a:lnTo>
                    <a:pt x="3050" y="1504"/>
                  </a:lnTo>
                  <a:lnTo>
                    <a:pt x="3053" y="1510"/>
                  </a:lnTo>
                  <a:lnTo>
                    <a:pt x="3055" y="1517"/>
                  </a:lnTo>
                  <a:lnTo>
                    <a:pt x="3055" y="1521"/>
                  </a:lnTo>
                  <a:lnTo>
                    <a:pt x="3058" y="1525"/>
                  </a:lnTo>
                  <a:lnTo>
                    <a:pt x="3058" y="1531"/>
                  </a:lnTo>
                  <a:lnTo>
                    <a:pt x="3061" y="1535"/>
                  </a:lnTo>
                  <a:lnTo>
                    <a:pt x="3063" y="1539"/>
                  </a:lnTo>
                  <a:lnTo>
                    <a:pt x="3063" y="1543"/>
                  </a:lnTo>
                  <a:lnTo>
                    <a:pt x="3066" y="1547"/>
                  </a:lnTo>
                  <a:lnTo>
                    <a:pt x="3066" y="1554"/>
                  </a:lnTo>
                  <a:lnTo>
                    <a:pt x="3068" y="1558"/>
                  </a:lnTo>
                  <a:lnTo>
                    <a:pt x="3068" y="1564"/>
                  </a:lnTo>
                  <a:lnTo>
                    <a:pt x="3068" y="1568"/>
                  </a:lnTo>
                  <a:lnTo>
                    <a:pt x="3076" y="1590"/>
                  </a:lnTo>
                  <a:lnTo>
                    <a:pt x="3086" y="1611"/>
                  </a:lnTo>
                  <a:lnTo>
                    <a:pt x="3099" y="1632"/>
                  </a:lnTo>
                  <a:lnTo>
                    <a:pt x="3114" y="1648"/>
                  </a:lnTo>
                  <a:lnTo>
                    <a:pt x="3127" y="1666"/>
                  </a:lnTo>
                  <a:lnTo>
                    <a:pt x="3143" y="1683"/>
                  </a:lnTo>
                  <a:lnTo>
                    <a:pt x="3158" y="1699"/>
                  </a:lnTo>
                  <a:lnTo>
                    <a:pt x="3174" y="1714"/>
                  </a:lnTo>
                  <a:lnTo>
                    <a:pt x="3191" y="1730"/>
                  </a:lnTo>
                  <a:lnTo>
                    <a:pt x="3207" y="1744"/>
                  </a:lnTo>
                  <a:lnTo>
                    <a:pt x="3220" y="1759"/>
                  </a:lnTo>
                  <a:lnTo>
                    <a:pt x="3235" y="1775"/>
                  </a:lnTo>
                  <a:lnTo>
                    <a:pt x="3256" y="1792"/>
                  </a:lnTo>
                  <a:lnTo>
                    <a:pt x="3274" y="1808"/>
                  </a:lnTo>
                  <a:lnTo>
                    <a:pt x="3294" y="1825"/>
                  </a:lnTo>
                  <a:lnTo>
                    <a:pt x="3315" y="1839"/>
                  </a:lnTo>
                  <a:lnTo>
                    <a:pt x="3338" y="1855"/>
                  </a:lnTo>
                  <a:lnTo>
                    <a:pt x="3358" y="1870"/>
                  </a:lnTo>
                  <a:lnTo>
                    <a:pt x="3379" y="1884"/>
                  </a:lnTo>
                  <a:lnTo>
                    <a:pt x="3402" y="1898"/>
                  </a:lnTo>
                  <a:lnTo>
                    <a:pt x="3423" y="1913"/>
                  </a:lnTo>
                  <a:lnTo>
                    <a:pt x="3446" y="1927"/>
                  </a:lnTo>
                  <a:lnTo>
                    <a:pt x="3469" y="1939"/>
                  </a:lnTo>
                  <a:lnTo>
                    <a:pt x="3495" y="1954"/>
                  </a:lnTo>
                  <a:lnTo>
                    <a:pt x="3492" y="1954"/>
                  </a:lnTo>
                  <a:lnTo>
                    <a:pt x="3495" y="1956"/>
                  </a:lnTo>
                  <a:lnTo>
                    <a:pt x="3492" y="1956"/>
                  </a:lnTo>
                  <a:lnTo>
                    <a:pt x="3495" y="1958"/>
                  </a:lnTo>
                  <a:lnTo>
                    <a:pt x="3492" y="1960"/>
                  </a:lnTo>
                  <a:lnTo>
                    <a:pt x="3495" y="1960"/>
                  </a:lnTo>
                  <a:lnTo>
                    <a:pt x="3487" y="1958"/>
                  </a:lnTo>
                  <a:lnTo>
                    <a:pt x="3479" y="1956"/>
                  </a:lnTo>
                  <a:lnTo>
                    <a:pt x="3471" y="1952"/>
                  </a:lnTo>
                  <a:lnTo>
                    <a:pt x="3466" y="1948"/>
                  </a:lnTo>
                  <a:lnTo>
                    <a:pt x="3459" y="1946"/>
                  </a:lnTo>
                  <a:lnTo>
                    <a:pt x="3453" y="1942"/>
                  </a:lnTo>
                  <a:lnTo>
                    <a:pt x="3446" y="1937"/>
                  </a:lnTo>
                  <a:lnTo>
                    <a:pt x="3438" y="1933"/>
                  </a:lnTo>
                  <a:lnTo>
                    <a:pt x="3433" y="1929"/>
                  </a:lnTo>
                  <a:lnTo>
                    <a:pt x="3425" y="1923"/>
                  </a:lnTo>
                  <a:lnTo>
                    <a:pt x="3417" y="1921"/>
                  </a:lnTo>
                  <a:lnTo>
                    <a:pt x="3412" y="1917"/>
                  </a:lnTo>
                  <a:lnTo>
                    <a:pt x="3387" y="1900"/>
                  </a:lnTo>
                  <a:lnTo>
                    <a:pt x="3361" y="1882"/>
                  </a:lnTo>
                  <a:lnTo>
                    <a:pt x="3338" y="1866"/>
                  </a:lnTo>
                  <a:lnTo>
                    <a:pt x="3315" y="1847"/>
                  </a:lnTo>
                  <a:lnTo>
                    <a:pt x="3289" y="1829"/>
                  </a:lnTo>
                  <a:lnTo>
                    <a:pt x="3266" y="1810"/>
                  </a:lnTo>
                  <a:lnTo>
                    <a:pt x="3243" y="1792"/>
                  </a:lnTo>
                  <a:lnTo>
                    <a:pt x="3222" y="1771"/>
                  </a:lnTo>
                  <a:lnTo>
                    <a:pt x="3199" y="1751"/>
                  </a:lnTo>
                  <a:lnTo>
                    <a:pt x="3176" y="1728"/>
                  </a:lnTo>
                  <a:lnTo>
                    <a:pt x="3156" y="1705"/>
                  </a:lnTo>
                  <a:lnTo>
                    <a:pt x="3135" y="1683"/>
                  </a:lnTo>
                  <a:lnTo>
                    <a:pt x="3130" y="1677"/>
                  </a:lnTo>
                  <a:lnTo>
                    <a:pt x="3125" y="1671"/>
                  </a:lnTo>
                  <a:lnTo>
                    <a:pt x="3120" y="1664"/>
                  </a:lnTo>
                  <a:lnTo>
                    <a:pt x="3114" y="1660"/>
                  </a:lnTo>
                  <a:lnTo>
                    <a:pt x="3109" y="1654"/>
                  </a:lnTo>
                  <a:lnTo>
                    <a:pt x="3104" y="1648"/>
                  </a:lnTo>
                  <a:lnTo>
                    <a:pt x="3099" y="1642"/>
                  </a:lnTo>
                  <a:lnTo>
                    <a:pt x="3094" y="1636"/>
                  </a:lnTo>
                  <a:lnTo>
                    <a:pt x="3089" y="1629"/>
                  </a:lnTo>
                  <a:lnTo>
                    <a:pt x="3084" y="1623"/>
                  </a:lnTo>
                  <a:lnTo>
                    <a:pt x="3078" y="1617"/>
                  </a:lnTo>
                  <a:lnTo>
                    <a:pt x="3073" y="1611"/>
                  </a:lnTo>
                  <a:lnTo>
                    <a:pt x="3071" y="1611"/>
                  </a:lnTo>
                  <a:lnTo>
                    <a:pt x="3071" y="1613"/>
                  </a:lnTo>
                  <a:lnTo>
                    <a:pt x="3068" y="1625"/>
                  </a:lnTo>
                  <a:lnTo>
                    <a:pt x="3068" y="1636"/>
                  </a:lnTo>
                  <a:lnTo>
                    <a:pt x="3066" y="1648"/>
                  </a:lnTo>
                  <a:lnTo>
                    <a:pt x="3063" y="1660"/>
                  </a:lnTo>
                  <a:lnTo>
                    <a:pt x="3061" y="1673"/>
                  </a:lnTo>
                  <a:lnTo>
                    <a:pt x="3058" y="1685"/>
                  </a:lnTo>
                  <a:lnTo>
                    <a:pt x="3055" y="1697"/>
                  </a:lnTo>
                  <a:lnTo>
                    <a:pt x="3053" y="1708"/>
                  </a:lnTo>
                  <a:lnTo>
                    <a:pt x="3050" y="1720"/>
                  </a:lnTo>
                  <a:lnTo>
                    <a:pt x="3045" y="1730"/>
                  </a:lnTo>
                  <a:lnTo>
                    <a:pt x="3043" y="1742"/>
                  </a:lnTo>
                  <a:lnTo>
                    <a:pt x="3037" y="1753"/>
                  </a:lnTo>
                  <a:lnTo>
                    <a:pt x="3027" y="1775"/>
                  </a:lnTo>
                  <a:lnTo>
                    <a:pt x="3017" y="1796"/>
                  </a:lnTo>
                  <a:lnTo>
                    <a:pt x="3004" y="1816"/>
                  </a:lnTo>
                  <a:lnTo>
                    <a:pt x="2991" y="1835"/>
                  </a:lnTo>
                  <a:lnTo>
                    <a:pt x="2978" y="1853"/>
                  </a:lnTo>
                  <a:lnTo>
                    <a:pt x="2963" y="1872"/>
                  </a:lnTo>
                  <a:lnTo>
                    <a:pt x="2948" y="1888"/>
                  </a:lnTo>
                  <a:lnTo>
                    <a:pt x="2932" y="1905"/>
                  </a:lnTo>
                  <a:lnTo>
                    <a:pt x="2917" y="1919"/>
                  </a:lnTo>
                  <a:lnTo>
                    <a:pt x="2901" y="1933"/>
                  </a:lnTo>
                  <a:lnTo>
                    <a:pt x="2886" y="1946"/>
                  </a:lnTo>
                  <a:lnTo>
                    <a:pt x="2868" y="1956"/>
                  </a:lnTo>
                  <a:lnTo>
                    <a:pt x="2858" y="1964"/>
                  </a:lnTo>
                  <a:lnTo>
                    <a:pt x="2845" y="1972"/>
                  </a:lnTo>
                  <a:lnTo>
                    <a:pt x="2835" y="1978"/>
                  </a:lnTo>
                  <a:lnTo>
                    <a:pt x="2822" y="1987"/>
                  </a:lnTo>
                  <a:lnTo>
                    <a:pt x="2811" y="1993"/>
                  </a:lnTo>
                  <a:lnTo>
                    <a:pt x="2799" y="2001"/>
                  </a:lnTo>
                  <a:lnTo>
                    <a:pt x="2788" y="2005"/>
                  </a:lnTo>
                  <a:lnTo>
                    <a:pt x="2775" y="2011"/>
                  </a:lnTo>
                  <a:lnTo>
                    <a:pt x="2763" y="2017"/>
                  </a:lnTo>
                  <a:lnTo>
                    <a:pt x="2750" y="2020"/>
                  </a:lnTo>
                  <a:lnTo>
                    <a:pt x="2737" y="2024"/>
                  </a:lnTo>
                  <a:lnTo>
                    <a:pt x="2724" y="2026"/>
                  </a:lnTo>
                  <a:lnTo>
                    <a:pt x="2706" y="2032"/>
                  </a:lnTo>
                  <a:lnTo>
                    <a:pt x="2688" y="2036"/>
                  </a:lnTo>
                  <a:lnTo>
                    <a:pt x="2668" y="2040"/>
                  </a:lnTo>
                  <a:lnTo>
                    <a:pt x="2650" y="2042"/>
                  </a:lnTo>
                  <a:lnTo>
                    <a:pt x="2632" y="2044"/>
                  </a:lnTo>
                  <a:lnTo>
                    <a:pt x="2614" y="2048"/>
                  </a:lnTo>
                  <a:lnTo>
                    <a:pt x="2596" y="2048"/>
                  </a:lnTo>
                  <a:lnTo>
                    <a:pt x="2578" y="2050"/>
                  </a:lnTo>
                  <a:lnTo>
                    <a:pt x="2560" y="2050"/>
                  </a:lnTo>
                  <a:lnTo>
                    <a:pt x="2542" y="2052"/>
                  </a:lnTo>
                  <a:lnTo>
                    <a:pt x="2524" y="2054"/>
                  </a:lnTo>
                  <a:lnTo>
                    <a:pt x="2506" y="2054"/>
                  </a:lnTo>
                  <a:lnTo>
                    <a:pt x="2478" y="2057"/>
                  </a:lnTo>
                  <a:lnTo>
                    <a:pt x="2452" y="2057"/>
                  </a:lnTo>
                  <a:lnTo>
                    <a:pt x="2424" y="2057"/>
                  </a:lnTo>
                  <a:lnTo>
                    <a:pt x="2398" y="2057"/>
                  </a:lnTo>
                  <a:lnTo>
                    <a:pt x="2370" y="2057"/>
                  </a:lnTo>
                  <a:lnTo>
                    <a:pt x="2344" y="2057"/>
                  </a:lnTo>
                  <a:lnTo>
                    <a:pt x="2316" y="2054"/>
                  </a:lnTo>
                  <a:lnTo>
                    <a:pt x="2290" y="2052"/>
                  </a:lnTo>
                  <a:lnTo>
                    <a:pt x="2262" y="2052"/>
                  </a:lnTo>
                  <a:lnTo>
                    <a:pt x="2236" y="2050"/>
                  </a:lnTo>
                  <a:lnTo>
                    <a:pt x="2208" y="2048"/>
                  </a:lnTo>
                  <a:lnTo>
                    <a:pt x="2182" y="2046"/>
                  </a:lnTo>
                  <a:lnTo>
                    <a:pt x="2149" y="2042"/>
                  </a:lnTo>
                  <a:lnTo>
                    <a:pt x="2116" y="2036"/>
                  </a:lnTo>
                  <a:lnTo>
                    <a:pt x="2082" y="2032"/>
                  </a:lnTo>
                  <a:lnTo>
                    <a:pt x="2049" y="2026"/>
                  </a:lnTo>
                  <a:lnTo>
                    <a:pt x="2015" y="2022"/>
                  </a:lnTo>
                  <a:lnTo>
                    <a:pt x="1982" y="2017"/>
                  </a:lnTo>
                  <a:lnTo>
                    <a:pt x="1949" y="2011"/>
                  </a:lnTo>
                  <a:lnTo>
                    <a:pt x="1915" y="2005"/>
                  </a:lnTo>
                  <a:lnTo>
                    <a:pt x="1882" y="1997"/>
                  </a:lnTo>
                  <a:lnTo>
                    <a:pt x="1848" y="1989"/>
                  </a:lnTo>
                  <a:lnTo>
                    <a:pt x="1815" y="1978"/>
                  </a:lnTo>
                  <a:lnTo>
                    <a:pt x="1784" y="1968"/>
                  </a:lnTo>
                  <a:lnTo>
                    <a:pt x="1761" y="1960"/>
                  </a:lnTo>
                  <a:lnTo>
                    <a:pt x="1743" y="1948"/>
                  </a:lnTo>
                  <a:lnTo>
                    <a:pt x="1723" y="1937"/>
                  </a:lnTo>
                  <a:lnTo>
                    <a:pt x="1705" y="1925"/>
                  </a:lnTo>
                  <a:lnTo>
                    <a:pt x="1687" y="1911"/>
                  </a:lnTo>
                  <a:lnTo>
                    <a:pt x="1671" y="1896"/>
                  </a:lnTo>
                  <a:lnTo>
                    <a:pt x="1653" y="1882"/>
                  </a:lnTo>
                  <a:lnTo>
                    <a:pt x="1638" y="1866"/>
                  </a:lnTo>
                  <a:lnTo>
                    <a:pt x="1622" y="1847"/>
                  </a:lnTo>
                  <a:lnTo>
                    <a:pt x="1610" y="1829"/>
                  </a:lnTo>
                  <a:lnTo>
                    <a:pt x="1594" y="1808"/>
                  </a:lnTo>
                  <a:lnTo>
                    <a:pt x="1581" y="1788"/>
                  </a:lnTo>
                  <a:lnTo>
                    <a:pt x="1579" y="1783"/>
                  </a:lnTo>
                  <a:lnTo>
                    <a:pt x="1576" y="1779"/>
                  </a:lnTo>
                  <a:lnTo>
                    <a:pt x="1574" y="1777"/>
                  </a:lnTo>
                  <a:lnTo>
                    <a:pt x="1569" y="1775"/>
                  </a:lnTo>
                  <a:lnTo>
                    <a:pt x="1566" y="1773"/>
                  </a:lnTo>
                  <a:lnTo>
                    <a:pt x="1561" y="1771"/>
                  </a:lnTo>
                  <a:lnTo>
                    <a:pt x="1558" y="1771"/>
                  </a:lnTo>
                  <a:lnTo>
                    <a:pt x="1556" y="1771"/>
                  </a:lnTo>
                  <a:lnTo>
                    <a:pt x="1551" y="1771"/>
                  </a:lnTo>
                  <a:lnTo>
                    <a:pt x="1548" y="1771"/>
                  </a:lnTo>
                  <a:lnTo>
                    <a:pt x="1543" y="1771"/>
                  </a:lnTo>
                  <a:lnTo>
                    <a:pt x="1540" y="1771"/>
                  </a:lnTo>
                  <a:lnTo>
                    <a:pt x="1527" y="1771"/>
                  </a:lnTo>
                  <a:lnTo>
                    <a:pt x="1515" y="1771"/>
                  </a:lnTo>
                  <a:lnTo>
                    <a:pt x="1504" y="1771"/>
                  </a:lnTo>
                  <a:lnTo>
                    <a:pt x="1491" y="1771"/>
                  </a:lnTo>
                  <a:lnTo>
                    <a:pt x="1481" y="1771"/>
                  </a:lnTo>
                  <a:lnTo>
                    <a:pt x="1468" y="1771"/>
                  </a:lnTo>
                  <a:lnTo>
                    <a:pt x="1458" y="1773"/>
                  </a:lnTo>
                  <a:lnTo>
                    <a:pt x="1445" y="1775"/>
                  </a:lnTo>
                  <a:lnTo>
                    <a:pt x="1435" y="1775"/>
                  </a:lnTo>
                  <a:lnTo>
                    <a:pt x="1422" y="1777"/>
                  </a:lnTo>
                  <a:lnTo>
                    <a:pt x="1412" y="1777"/>
                  </a:lnTo>
                  <a:lnTo>
                    <a:pt x="1399" y="1777"/>
                  </a:lnTo>
                  <a:lnTo>
                    <a:pt x="1368" y="1777"/>
                  </a:lnTo>
                  <a:lnTo>
                    <a:pt x="1337" y="1777"/>
                  </a:lnTo>
                  <a:lnTo>
                    <a:pt x="1304" y="1775"/>
                  </a:lnTo>
                  <a:lnTo>
                    <a:pt x="1273" y="1773"/>
                  </a:lnTo>
                  <a:lnTo>
                    <a:pt x="1242" y="1771"/>
                  </a:lnTo>
                  <a:lnTo>
                    <a:pt x="1209" y="1767"/>
                  </a:lnTo>
                  <a:lnTo>
                    <a:pt x="1178" y="1765"/>
                  </a:lnTo>
                  <a:lnTo>
                    <a:pt x="1147" y="1761"/>
                  </a:lnTo>
                  <a:lnTo>
                    <a:pt x="1114" y="1757"/>
                  </a:lnTo>
                  <a:lnTo>
                    <a:pt x="1083" y="1755"/>
                  </a:lnTo>
                  <a:lnTo>
                    <a:pt x="1052" y="1751"/>
                  </a:lnTo>
                  <a:lnTo>
                    <a:pt x="1022" y="1749"/>
                  </a:lnTo>
                  <a:lnTo>
                    <a:pt x="1004" y="1744"/>
                  </a:lnTo>
                  <a:lnTo>
                    <a:pt x="986" y="1740"/>
                  </a:lnTo>
                  <a:lnTo>
                    <a:pt x="970" y="1734"/>
                  </a:lnTo>
                  <a:lnTo>
                    <a:pt x="952" y="1730"/>
                  </a:lnTo>
                  <a:lnTo>
                    <a:pt x="937" y="1724"/>
                  </a:lnTo>
                  <a:lnTo>
                    <a:pt x="919" y="1718"/>
                  </a:lnTo>
                  <a:lnTo>
                    <a:pt x="903" y="1712"/>
                  </a:lnTo>
                  <a:lnTo>
                    <a:pt x="885" y="1705"/>
                  </a:lnTo>
                  <a:lnTo>
                    <a:pt x="867" y="1697"/>
                  </a:lnTo>
                  <a:lnTo>
                    <a:pt x="852" y="1691"/>
                  </a:lnTo>
                  <a:lnTo>
                    <a:pt x="837" y="1685"/>
                  </a:lnTo>
                  <a:lnTo>
                    <a:pt x="819" y="1679"/>
                  </a:lnTo>
                  <a:lnTo>
                    <a:pt x="811" y="1675"/>
                  </a:lnTo>
                  <a:lnTo>
                    <a:pt x="803" y="1673"/>
                  </a:lnTo>
                  <a:lnTo>
                    <a:pt x="796" y="1669"/>
                  </a:lnTo>
                  <a:lnTo>
                    <a:pt x="790" y="1666"/>
                  </a:lnTo>
                  <a:lnTo>
                    <a:pt x="783" y="1664"/>
                  </a:lnTo>
                  <a:lnTo>
                    <a:pt x="775" y="1660"/>
                  </a:lnTo>
                  <a:lnTo>
                    <a:pt x="767" y="1658"/>
                  </a:lnTo>
                  <a:lnTo>
                    <a:pt x="760" y="1656"/>
                  </a:lnTo>
                  <a:lnTo>
                    <a:pt x="752" y="1654"/>
                  </a:lnTo>
                  <a:lnTo>
                    <a:pt x="744" y="1652"/>
                  </a:lnTo>
                  <a:lnTo>
                    <a:pt x="739" y="1650"/>
                  </a:lnTo>
                  <a:lnTo>
                    <a:pt x="731" y="1648"/>
                  </a:lnTo>
                  <a:lnTo>
                    <a:pt x="683" y="1638"/>
                  </a:lnTo>
                  <a:lnTo>
                    <a:pt x="634" y="1634"/>
                  </a:lnTo>
                  <a:lnTo>
                    <a:pt x="585" y="1636"/>
                  </a:lnTo>
                  <a:lnTo>
                    <a:pt x="536" y="1642"/>
                  </a:lnTo>
                  <a:lnTo>
                    <a:pt x="487" y="1650"/>
                  </a:lnTo>
                  <a:lnTo>
                    <a:pt x="439" y="1662"/>
                  </a:lnTo>
                  <a:lnTo>
                    <a:pt x="390" y="1675"/>
                  </a:lnTo>
                  <a:lnTo>
                    <a:pt x="341" y="1689"/>
                  </a:lnTo>
                  <a:lnTo>
                    <a:pt x="292" y="1699"/>
                  </a:lnTo>
                  <a:lnTo>
                    <a:pt x="243" y="1710"/>
                  </a:lnTo>
                  <a:lnTo>
                    <a:pt x="195" y="1716"/>
                  </a:lnTo>
                  <a:lnTo>
                    <a:pt x="146" y="1720"/>
                  </a:lnTo>
                  <a:lnTo>
                    <a:pt x="136" y="1718"/>
                  </a:lnTo>
                  <a:lnTo>
                    <a:pt x="123" y="1716"/>
                  </a:lnTo>
                  <a:lnTo>
                    <a:pt x="110" y="1716"/>
                  </a:lnTo>
                  <a:lnTo>
                    <a:pt x="97" y="1712"/>
                  </a:lnTo>
                  <a:lnTo>
                    <a:pt x="84" y="1710"/>
                  </a:lnTo>
                  <a:lnTo>
                    <a:pt x="71" y="1705"/>
                  </a:lnTo>
                  <a:lnTo>
                    <a:pt x="61" y="1699"/>
                  </a:lnTo>
                  <a:lnTo>
                    <a:pt x="48" y="1693"/>
                  </a:lnTo>
                  <a:lnTo>
                    <a:pt x="38" y="1685"/>
                  </a:lnTo>
                  <a:lnTo>
                    <a:pt x="28" y="1675"/>
                  </a:lnTo>
                  <a:lnTo>
                    <a:pt x="20" y="1664"/>
                  </a:lnTo>
                  <a:lnTo>
                    <a:pt x="12" y="1652"/>
                  </a:lnTo>
                  <a:lnTo>
                    <a:pt x="10" y="1650"/>
                  </a:lnTo>
                  <a:lnTo>
                    <a:pt x="10" y="1648"/>
                  </a:lnTo>
                  <a:lnTo>
                    <a:pt x="10" y="1644"/>
                  </a:lnTo>
                  <a:lnTo>
                    <a:pt x="7" y="1642"/>
                  </a:lnTo>
                  <a:lnTo>
                    <a:pt x="7" y="1640"/>
                  </a:lnTo>
                  <a:lnTo>
                    <a:pt x="7" y="1638"/>
                  </a:lnTo>
                  <a:lnTo>
                    <a:pt x="5" y="1634"/>
                  </a:lnTo>
                  <a:lnTo>
                    <a:pt x="2" y="1632"/>
                  </a:lnTo>
                  <a:lnTo>
                    <a:pt x="2" y="1629"/>
                  </a:lnTo>
                  <a:lnTo>
                    <a:pt x="2" y="1625"/>
                  </a:lnTo>
                  <a:lnTo>
                    <a:pt x="0" y="1623"/>
                  </a:lnTo>
                  <a:lnTo>
                    <a:pt x="0" y="1619"/>
                  </a:lnTo>
                  <a:lnTo>
                    <a:pt x="0" y="1611"/>
                  </a:lnTo>
                  <a:lnTo>
                    <a:pt x="0" y="1601"/>
                  </a:lnTo>
                  <a:lnTo>
                    <a:pt x="0" y="1593"/>
                  </a:lnTo>
                  <a:lnTo>
                    <a:pt x="0" y="1582"/>
                  </a:lnTo>
                  <a:lnTo>
                    <a:pt x="0" y="1572"/>
                  </a:lnTo>
                  <a:lnTo>
                    <a:pt x="0" y="1564"/>
                  </a:lnTo>
                  <a:lnTo>
                    <a:pt x="2" y="1554"/>
                  </a:lnTo>
                  <a:lnTo>
                    <a:pt x="2" y="1545"/>
                  </a:lnTo>
                  <a:lnTo>
                    <a:pt x="5" y="1535"/>
                  </a:lnTo>
                  <a:lnTo>
                    <a:pt x="5" y="1527"/>
                  </a:lnTo>
                  <a:lnTo>
                    <a:pt x="7" y="1517"/>
                  </a:lnTo>
                  <a:lnTo>
                    <a:pt x="10" y="1506"/>
                  </a:lnTo>
                  <a:lnTo>
                    <a:pt x="17" y="1484"/>
                  </a:lnTo>
                  <a:lnTo>
                    <a:pt x="25" y="1463"/>
                  </a:lnTo>
                  <a:lnTo>
                    <a:pt x="35" y="1441"/>
                  </a:lnTo>
                  <a:lnTo>
                    <a:pt x="46" y="1420"/>
                  </a:lnTo>
                  <a:lnTo>
                    <a:pt x="56" y="1402"/>
                  </a:lnTo>
                  <a:lnTo>
                    <a:pt x="66" y="1381"/>
                  </a:lnTo>
                  <a:lnTo>
                    <a:pt x="77" y="1363"/>
                  </a:lnTo>
                  <a:lnTo>
                    <a:pt x="89" y="1344"/>
                  </a:lnTo>
                  <a:lnTo>
                    <a:pt x="100" y="1326"/>
                  </a:lnTo>
                  <a:lnTo>
                    <a:pt x="112" y="1307"/>
                  </a:lnTo>
                  <a:lnTo>
                    <a:pt x="125" y="1291"/>
                  </a:lnTo>
                  <a:lnTo>
                    <a:pt x="138" y="1272"/>
                  </a:lnTo>
                  <a:lnTo>
                    <a:pt x="154" y="1252"/>
                  </a:lnTo>
                  <a:lnTo>
                    <a:pt x="172" y="1233"/>
                  </a:lnTo>
                  <a:lnTo>
                    <a:pt x="187" y="1215"/>
                  </a:lnTo>
                  <a:lnTo>
                    <a:pt x="205" y="1196"/>
                  </a:lnTo>
                  <a:lnTo>
                    <a:pt x="220" y="1178"/>
                  </a:lnTo>
                  <a:lnTo>
                    <a:pt x="238" y="1161"/>
                  </a:lnTo>
                  <a:lnTo>
                    <a:pt x="256" y="1145"/>
                  </a:lnTo>
                  <a:lnTo>
                    <a:pt x="272" y="1127"/>
                  </a:lnTo>
                  <a:lnTo>
                    <a:pt x="290" y="1110"/>
                  </a:lnTo>
                  <a:lnTo>
                    <a:pt x="305" y="1092"/>
                  </a:lnTo>
                  <a:lnTo>
                    <a:pt x="320" y="1073"/>
                  </a:lnTo>
                  <a:lnTo>
                    <a:pt x="336" y="1055"/>
                  </a:lnTo>
                  <a:lnTo>
                    <a:pt x="336" y="1051"/>
                  </a:lnTo>
                  <a:lnTo>
                    <a:pt x="338" y="1049"/>
                  </a:lnTo>
                  <a:lnTo>
                    <a:pt x="338" y="1044"/>
                  </a:lnTo>
                  <a:lnTo>
                    <a:pt x="338" y="1040"/>
                  </a:lnTo>
                  <a:lnTo>
                    <a:pt x="341" y="1036"/>
                  </a:lnTo>
                  <a:lnTo>
                    <a:pt x="341" y="1034"/>
                  </a:lnTo>
                  <a:lnTo>
                    <a:pt x="341" y="1032"/>
                  </a:lnTo>
                  <a:lnTo>
                    <a:pt x="344" y="1028"/>
                  </a:lnTo>
                  <a:lnTo>
                    <a:pt x="344" y="1024"/>
                  </a:lnTo>
                  <a:lnTo>
                    <a:pt x="346" y="1022"/>
                  </a:lnTo>
                  <a:lnTo>
                    <a:pt x="346" y="1018"/>
                  </a:lnTo>
                  <a:lnTo>
                    <a:pt x="346" y="1016"/>
                  </a:lnTo>
                  <a:lnTo>
                    <a:pt x="354" y="999"/>
                  </a:lnTo>
                  <a:lnTo>
                    <a:pt x="362" y="985"/>
                  </a:lnTo>
                  <a:lnTo>
                    <a:pt x="369" y="968"/>
                  </a:lnTo>
                  <a:lnTo>
                    <a:pt x="377" y="954"/>
                  </a:lnTo>
                  <a:lnTo>
                    <a:pt x="385" y="938"/>
                  </a:lnTo>
                  <a:lnTo>
                    <a:pt x="392" y="923"/>
                  </a:lnTo>
                  <a:lnTo>
                    <a:pt x="400" y="907"/>
                  </a:lnTo>
                  <a:lnTo>
                    <a:pt x="408" y="893"/>
                  </a:lnTo>
                  <a:lnTo>
                    <a:pt x="413" y="878"/>
                  </a:lnTo>
                  <a:lnTo>
                    <a:pt x="423" y="864"/>
                  </a:lnTo>
                  <a:lnTo>
                    <a:pt x="428" y="847"/>
                  </a:lnTo>
                  <a:lnTo>
                    <a:pt x="436" y="833"/>
                  </a:lnTo>
                  <a:lnTo>
                    <a:pt x="444" y="819"/>
                  </a:lnTo>
                  <a:lnTo>
                    <a:pt x="451" y="806"/>
                  </a:lnTo>
                  <a:lnTo>
                    <a:pt x="459" y="794"/>
                  </a:lnTo>
                  <a:lnTo>
                    <a:pt x="467" y="782"/>
                  </a:lnTo>
                  <a:lnTo>
                    <a:pt x="475" y="769"/>
                  </a:lnTo>
                  <a:lnTo>
                    <a:pt x="482" y="757"/>
                  </a:lnTo>
                  <a:lnTo>
                    <a:pt x="493" y="745"/>
                  </a:lnTo>
                  <a:lnTo>
                    <a:pt x="500" y="734"/>
                  </a:lnTo>
                  <a:lnTo>
                    <a:pt x="508" y="722"/>
                  </a:lnTo>
                  <a:lnTo>
                    <a:pt x="516" y="710"/>
                  </a:lnTo>
                  <a:lnTo>
                    <a:pt x="523" y="697"/>
                  </a:lnTo>
                  <a:lnTo>
                    <a:pt x="531" y="685"/>
                  </a:lnTo>
                  <a:lnTo>
                    <a:pt x="539" y="675"/>
                  </a:lnTo>
                  <a:lnTo>
                    <a:pt x="544" y="667"/>
                  </a:lnTo>
                  <a:lnTo>
                    <a:pt x="552" y="656"/>
                  </a:lnTo>
                  <a:lnTo>
                    <a:pt x="557" y="648"/>
                  </a:lnTo>
                  <a:lnTo>
                    <a:pt x="564" y="640"/>
                  </a:lnTo>
                  <a:lnTo>
                    <a:pt x="572" y="632"/>
                  </a:lnTo>
                  <a:lnTo>
                    <a:pt x="580" y="622"/>
                  </a:lnTo>
                  <a:lnTo>
                    <a:pt x="585" y="613"/>
                  </a:lnTo>
                  <a:lnTo>
                    <a:pt x="593" y="605"/>
                  </a:lnTo>
                  <a:lnTo>
                    <a:pt x="600" y="597"/>
                  </a:lnTo>
                  <a:lnTo>
                    <a:pt x="606" y="591"/>
                  </a:lnTo>
                  <a:lnTo>
                    <a:pt x="613" y="583"/>
                  </a:lnTo>
                  <a:lnTo>
                    <a:pt x="644" y="544"/>
                  </a:lnTo>
                  <a:lnTo>
                    <a:pt x="677" y="507"/>
                  </a:lnTo>
                  <a:lnTo>
                    <a:pt x="711" y="474"/>
                  </a:lnTo>
                  <a:lnTo>
                    <a:pt x="742" y="441"/>
                  </a:lnTo>
                  <a:lnTo>
                    <a:pt x="778" y="412"/>
                  </a:lnTo>
                  <a:lnTo>
                    <a:pt x="811" y="383"/>
                  </a:lnTo>
                  <a:lnTo>
                    <a:pt x="844" y="357"/>
                  </a:lnTo>
                  <a:lnTo>
                    <a:pt x="883" y="332"/>
                  </a:lnTo>
                  <a:lnTo>
                    <a:pt x="919" y="307"/>
                  </a:lnTo>
                  <a:lnTo>
                    <a:pt x="955" y="283"/>
                  </a:lnTo>
                  <a:lnTo>
                    <a:pt x="993" y="260"/>
                  </a:lnTo>
                  <a:lnTo>
                    <a:pt x="1032" y="238"/>
                  </a:lnTo>
                  <a:lnTo>
                    <a:pt x="1040" y="234"/>
                  </a:lnTo>
                  <a:lnTo>
                    <a:pt x="1047" y="229"/>
                  </a:lnTo>
                  <a:lnTo>
                    <a:pt x="1055" y="225"/>
                  </a:lnTo>
                  <a:lnTo>
                    <a:pt x="1063" y="221"/>
                  </a:lnTo>
                  <a:lnTo>
                    <a:pt x="1068" y="217"/>
                  </a:lnTo>
                  <a:lnTo>
                    <a:pt x="1075" y="213"/>
                  </a:lnTo>
                  <a:lnTo>
                    <a:pt x="1083" y="209"/>
                  </a:lnTo>
                  <a:lnTo>
                    <a:pt x="1091" y="205"/>
                  </a:lnTo>
                  <a:lnTo>
                    <a:pt x="1099" y="201"/>
                  </a:lnTo>
                  <a:lnTo>
                    <a:pt x="1104" y="197"/>
                  </a:lnTo>
                  <a:lnTo>
                    <a:pt x="1111" y="195"/>
                  </a:lnTo>
                  <a:lnTo>
                    <a:pt x="1119" y="190"/>
                  </a:lnTo>
                  <a:lnTo>
                    <a:pt x="1127" y="186"/>
                  </a:lnTo>
                  <a:lnTo>
                    <a:pt x="1132" y="184"/>
                  </a:lnTo>
                  <a:lnTo>
                    <a:pt x="1140" y="182"/>
                  </a:lnTo>
                  <a:lnTo>
                    <a:pt x="1145" y="178"/>
                  </a:lnTo>
                  <a:lnTo>
                    <a:pt x="1150" y="174"/>
                  </a:lnTo>
                  <a:lnTo>
                    <a:pt x="1158" y="172"/>
                  </a:lnTo>
                  <a:lnTo>
                    <a:pt x="1163" y="168"/>
                  </a:lnTo>
                  <a:lnTo>
                    <a:pt x="1170" y="166"/>
                  </a:lnTo>
                  <a:lnTo>
                    <a:pt x="1176" y="164"/>
                  </a:lnTo>
                  <a:lnTo>
                    <a:pt x="1183" y="160"/>
                  </a:lnTo>
                  <a:lnTo>
                    <a:pt x="1188" y="158"/>
                  </a:lnTo>
                  <a:lnTo>
                    <a:pt x="1194" y="153"/>
                  </a:lnTo>
                  <a:lnTo>
                    <a:pt x="1201" y="151"/>
                  </a:lnTo>
                  <a:lnTo>
                    <a:pt x="1209" y="147"/>
                  </a:lnTo>
                  <a:lnTo>
                    <a:pt x="1217" y="143"/>
                  </a:lnTo>
                  <a:lnTo>
                    <a:pt x="1224" y="141"/>
                  </a:lnTo>
                  <a:lnTo>
                    <a:pt x="1232" y="137"/>
                  </a:lnTo>
                  <a:lnTo>
                    <a:pt x="1240" y="135"/>
                  </a:lnTo>
                  <a:lnTo>
                    <a:pt x="1248" y="131"/>
                  </a:lnTo>
                  <a:lnTo>
                    <a:pt x="1255" y="129"/>
                  </a:lnTo>
                  <a:lnTo>
                    <a:pt x="1263" y="125"/>
                  </a:lnTo>
                  <a:lnTo>
                    <a:pt x="1271" y="121"/>
                  </a:lnTo>
                  <a:lnTo>
                    <a:pt x="1278" y="119"/>
                  </a:lnTo>
                  <a:lnTo>
                    <a:pt x="1286" y="114"/>
                  </a:lnTo>
                  <a:lnTo>
                    <a:pt x="1335" y="96"/>
                  </a:lnTo>
                  <a:lnTo>
                    <a:pt x="1384" y="80"/>
                  </a:lnTo>
                  <a:lnTo>
                    <a:pt x="1430" y="65"/>
                  </a:lnTo>
                  <a:lnTo>
                    <a:pt x="1479" y="53"/>
                  </a:lnTo>
                  <a:lnTo>
                    <a:pt x="1527" y="43"/>
                  </a:lnTo>
                  <a:lnTo>
                    <a:pt x="1576" y="32"/>
                  </a:lnTo>
                  <a:lnTo>
                    <a:pt x="1625" y="26"/>
                  </a:lnTo>
                  <a:lnTo>
                    <a:pt x="1674" y="18"/>
                  </a:lnTo>
                  <a:lnTo>
                    <a:pt x="1723" y="14"/>
                  </a:lnTo>
                  <a:lnTo>
                    <a:pt x="1771" y="8"/>
                  </a:lnTo>
                  <a:lnTo>
                    <a:pt x="1820" y="4"/>
                  </a:lnTo>
                  <a:lnTo>
                    <a:pt x="1869" y="0"/>
                  </a:lnTo>
                  <a:lnTo>
                    <a:pt x="1879" y="0"/>
                  </a:lnTo>
                  <a:lnTo>
                    <a:pt x="1892" y="0"/>
                  </a:lnTo>
                  <a:lnTo>
                    <a:pt x="1902" y="0"/>
                  </a:lnTo>
                  <a:lnTo>
                    <a:pt x="1915" y="0"/>
                  </a:lnTo>
                  <a:lnTo>
                    <a:pt x="1925" y="0"/>
                  </a:lnTo>
                  <a:lnTo>
                    <a:pt x="1938" y="0"/>
                  </a:lnTo>
                  <a:lnTo>
                    <a:pt x="1949" y="0"/>
                  </a:lnTo>
                  <a:lnTo>
                    <a:pt x="1961" y="0"/>
                  </a:lnTo>
                  <a:lnTo>
                    <a:pt x="1974" y="0"/>
                  </a:lnTo>
                  <a:lnTo>
                    <a:pt x="1985" y="0"/>
                  </a:lnTo>
                  <a:lnTo>
                    <a:pt x="1997" y="2"/>
                  </a:lnTo>
                  <a:lnTo>
                    <a:pt x="2010" y="2"/>
                  </a:lnTo>
                  <a:lnTo>
                    <a:pt x="2020" y="2"/>
                  </a:lnTo>
                  <a:lnTo>
                    <a:pt x="2031" y="2"/>
                  </a:lnTo>
                  <a:lnTo>
                    <a:pt x="2041" y="2"/>
                  </a:lnTo>
                  <a:lnTo>
                    <a:pt x="2051" y="4"/>
                  </a:lnTo>
                  <a:lnTo>
                    <a:pt x="2062" y="6"/>
                  </a:lnTo>
                  <a:lnTo>
                    <a:pt x="2072" y="6"/>
                  </a:lnTo>
                  <a:lnTo>
                    <a:pt x="2085" y="8"/>
                  </a:lnTo>
                  <a:lnTo>
                    <a:pt x="2095" y="8"/>
                  </a:lnTo>
                  <a:lnTo>
                    <a:pt x="2105" y="8"/>
                  </a:lnTo>
                  <a:lnTo>
                    <a:pt x="2116" y="10"/>
                  </a:lnTo>
                  <a:lnTo>
                    <a:pt x="2126" y="10"/>
                  </a:lnTo>
                  <a:lnTo>
                    <a:pt x="2139" y="8"/>
                  </a:lnTo>
                  <a:lnTo>
                    <a:pt x="2234" y="20"/>
                  </a:lnTo>
                  <a:lnTo>
                    <a:pt x="2331" y="32"/>
                  </a:lnTo>
                  <a:lnTo>
                    <a:pt x="2429" y="51"/>
                  </a:lnTo>
                  <a:lnTo>
                    <a:pt x="2526" y="69"/>
                  </a:lnTo>
                  <a:lnTo>
                    <a:pt x="2624" y="94"/>
                  </a:lnTo>
                  <a:lnTo>
                    <a:pt x="2722" y="121"/>
                  </a:lnTo>
                  <a:lnTo>
                    <a:pt x="2819" y="149"/>
                  </a:lnTo>
                  <a:lnTo>
                    <a:pt x="2917" y="182"/>
                  </a:lnTo>
                  <a:lnTo>
                    <a:pt x="3012" y="219"/>
                  </a:lnTo>
                  <a:lnTo>
                    <a:pt x="3107" y="258"/>
                  </a:lnTo>
                  <a:lnTo>
                    <a:pt x="3202" y="301"/>
                  </a:lnTo>
                  <a:lnTo>
                    <a:pt x="3294" y="348"/>
                  </a:lnTo>
                  <a:lnTo>
                    <a:pt x="3312" y="357"/>
                  </a:lnTo>
                  <a:lnTo>
                    <a:pt x="3328" y="363"/>
                  </a:lnTo>
                  <a:lnTo>
                    <a:pt x="3343" y="371"/>
                  </a:lnTo>
                  <a:lnTo>
                    <a:pt x="3358" y="379"/>
                  </a:lnTo>
                  <a:lnTo>
                    <a:pt x="3374" y="387"/>
                  </a:lnTo>
                  <a:lnTo>
                    <a:pt x="3389" y="396"/>
                  </a:lnTo>
                  <a:lnTo>
                    <a:pt x="3405" y="404"/>
                  </a:lnTo>
                  <a:lnTo>
                    <a:pt x="3420" y="412"/>
                  </a:lnTo>
                  <a:lnTo>
                    <a:pt x="3435" y="420"/>
                  </a:lnTo>
                  <a:lnTo>
                    <a:pt x="3448" y="429"/>
                  </a:lnTo>
                  <a:lnTo>
                    <a:pt x="3464" y="439"/>
                  </a:lnTo>
                  <a:lnTo>
                    <a:pt x="3479" y="447"/>
                  </a:lnTo>
                  <a:lnTo>
                    <a:pt x="3479" y="449"/>
                  </a:lnTo>
                  <a:lnTo>
                    <a:pt x="3482" y="451"/>
                  </a:lnTo>
                  <a:lnTo>
                    <a:pt x="3479" y="451"/>
                  </a:lnTo>
                  <a:lnTo>
                    <a:pt x="3479" y="453"/>
                  </a:lnTo>
                  <a:lnTo>
                    <a:pt x="3479" y="455"/>
                  </a:lnTo>
                  <a:lnTo>
                    <a:pt x="3474" y="453"/>
                  </a:lnTo>
                  <a:lnTo>
                    <a:pt x="3466" y="451"/>
                  </a:lnTo>
                  <a:lnTo>
                    <a:pt x="3461" y="447"/>
                  </a:lnTo>
                  <a:lnTo>
                    <a:pt x="3456" y="445"/>
                  </a:lnTo>
                  <a:lnTo>
                    <a:pt x="3451" y="441"/>
                  </a:lnTo>
                  <a:lnTo>
                    <a:pt x="3443" y="437"/>
                  </a:lnTo>
                  <a:lnTo>
                    <a:pt x="3438" y="433"/>
                  </a:lnTo>
                  <a:lnTo>
                    <a:pt x="3433" y="427"/>
                  </a:lnTo>
                  <a:lnTo>
                    <a:pt x="3428" y="424"/>
                  </a:lnTo>
                  <a:lnTo>
                    <a:pt x="3420" y="418"/>
                  </a:lnTo>
                  <a:lnTo>
                    <a:pt x="3415" y="414"/>
                  </a:lnTo>
                  <a:lnTo>
                    <a:pt x="3410" y="410"/>
                  </a:lnTo>
                  <a:lnTo>
                    <a:pt x="3399" y="408"/>
                  </a:lnTo>
                  <a:lnTo>
                    <a:pt x="3392" y="404"/>
                  </a:lnTo>
                  <a:lnTo>
                    <a:pt x="3384" y="400"/>
                  </a:lnTo>
                  <a:lnTo>
                    <a:pt x="3376" y="396"/>
                  </a:lnTo>
                  <a:lnTo>
                    <a:pt x="3366" y="392"/>
                  </a:lnTo>
                  <a:lnTo>
                    <a:pt x="3358" y="387"/>
                  </a:lnTo>
                  <a:lnTo>
                    <a:pt x="3351" y="383"/>
                  </a:lnTo>
                  <a:lnTo>
                    <a:pt x="3343" y="379"/>
                  </a:lnTo>
                  <a:lnTo>
                    <a:pt x="3335" y="375"/>
                  </a:lnTo>
                  <a:lnTo>
                    <a:pt x="3328" y="371"/>
                  </a:lnTo>
                  <a:lnTo>
                    <a:pt x="3320" y="367"/>
                  </a:lnTo>
                  <a:lnTo>
                    <a:pt x="3312" y="363"/>
                  </a:lnTo>
                  <a:lnTo>
                    <a:pt x="3281" y="351"/>
                  </a:lnTo>
                  <a:lnTo>
                    <a:pt x="3253" y="336"/>
                  </a:lnTo>
                  <a:lnTo>
                    <a:pt x="3225" y="322"/>
                  </a:lnTo>
                  <a:lnTo>
                    <a:pt x="3197" y="307"/>
                  </a:lnTo>
                  <a:lnTo>
                    <a:pt x="3168" y="295"/>
                  </a:lnTo>
                  <a:lnTo>
                    <a:pt x="3140" y="281"/>
                  </a:lnTo>
                  <a:lnTo>
                    <a:pt x="3109" y="268"/>
                  </a:lnTo>
                  <a:lnTo>
                    <a:pt x="3081" y="256"/>
                  </a:lnTo>
                  <a:lnTo>
                    <a:pt x="3053" y="242"/>
                  </a:lnTo>
                  <a:lnTo>
                    <a:pt x="3022" y="231"/>
                  </a:lnTo>
                  <a:lnTo>
                    <a:pt x="2994" y="219"/>
                  </a:lnTo>
                  <a:lnTo>
                    <a:pt x="2963" y="207"/>
                  </a:lnTo>
                  <a:lnTo>
                    <a:pt x="2870" y="174"/>
                  </a:lnTo>
                  <a:lnTo>
                    <a:pt x="2781" y="143"/>
                  </a:lnTo>
                  <a:lnTo>
                    <a:pt x="2688" y="117"/>
                  </a:lnTo>
                  <a:lnTo>
                    <a:pt x="2596" y="94"/>
                  </a:lnTo>
                  <a:lnTo>
                    <a:pt x="2503" y="73"/>
                  </a:lnTo>
                  <a:lnTo>
                    <a:pt x="2411" y="55"/>
                  </a:lnTo>
                  <a:lnTo>
                    <a:pt x="2318" y="41"/>
                  </a:lnTo>
                  <a:lnTo>
                    <a:pt x="2228" y="28"/>
                  </a:lnTo>
                  <a:lnTo>
                    <a:pt x="2136" y="20"/>
                  </a:lnTo>
                  <a:lnTo>
                    <a:pt x="2044" y="14"/>
                  </a:lnTo>
                  <a:lnTo>
                    <a:pt x="1951" y="8"/>
                  </a:lnTo>
                  <a:lnTo>
                    <a:pt x="1859" y="6"/>
                  </a:lnTo>
                  <a:lnTo>
                    <a:pt x="1846" y="8"/>
                  </a:lnTo>
                  <a:lnTo>
                    <a:pt x="1833" y="10"/>
                  </a:lnTo>
                  <a:lnTo>
                    <a:pt x="1820" y="10"/>
                  </a:lnTo>
                  <a:lnTo>
                    <a:pt x="1810" y="12"/>
                  </a:lnTo>
                  <a:lnTo>
                    <a:pt x="1797" y="14"/>
                  </a:lnTo>
                  <a:lnTo>
                    <a:pt x="1784" y="16"/>
                  </a:lnTo>
                  <a:lnTo>
                    <a:pt x="1774" y="16"/>
                  </a:lnTo>
                  <a:lnTo>
                    <a:pt x="1761" y="18"/>
                  </a:lnTo>
                  <a:lnTo>
                    <a:pt x="1748" y="20"/>
                  </a:lnTo>
                  <a:lnTo>
                    <a:pt x="1735" y="22"/>
                  </a:lnTo>
                  <a:lnTo>
                    <a:pt x="1725" y="22"/>
                  </a:lnTo>
                  <a:lnTo>
                    <a:pt x="1712" y="24"/>
                  </a:lnTo>
                  <a:lnTo>
                    <a:pt x="1697" y="26"/>
                  </a:lnTo>
                  <a:lnTo>
                    <a:pt x="1682" y="28"/>
                  </a:lnTo>
                  <a:lnTo>
                    <a:pt x="1664" y="30"/>
                  </a:lnTo>
                  <a:lnTo>
                    <a:pt x="1648" y="32"/>
                  </a:lnTo>
                  <a:lnTo>
                    <a:pt x="1630" y="34"/>
                  </a:lnTo>
                  <a:lnTo>
                    <a:pt x="1615" y="39"/>
                  </a:lnTo>
                  <a:lnTo>
                    <a:pt x="1599" y="41"/>
                  </a:lnTo>
                  <a:lnTo>
                    <a:pt x="1581" y="45"/>
                  </a:lnTo>
                  <a:lnTo>
                    <a:pt x="1566" y="47"/>
                  </a:lnTo>
                  <a:lnTo>
                    <a:pt x="1551" y="49"/>
                  </a:lnTo>
                  <a:lnTo>
                    <a:pt x="1533" y="51"/>
                  </a:lnTo>
                  <a:lnTo>
                    <a:pt x="1517" y="53"/>
                  </a:lnTo>
                  <a:lnTo>
                    <a:pt x="1515" y="55"/>
                  </a:lnTo>
                  <a:lnTo>
                    <a:pt x="1509" y="55"/>
                  </a:lnTo>
                  <a:lnTo>
                    <a:pt x="1507" y="57"/>
                  </a:lnTo>
                  <a:lnTo>
                    <a:pt x="1504" y="57"/>
                  </a:lnTo>
                  <a:lnTo>
                    <a:pt x="1502" y="59"/>
                  </a:lnTo>
                  <a:lnTo>
                    <a:pt x="1499" y="59"/>
                  </a:lnTo>
                  <a:lnTo>
                    <a:pt x="1494" y="59"/>
                  </a:lnTo>
                  <a:lnTo>
                    <a:pt x="1491" y="61"/>
                  </a:lnTo>
                  <a:lnTo>
                    <a:pt x="1489" y="61"/>
                  </a:lnTo>
                  <a:lnTo>
                    <a:pt x="1486" y="63"/>
                  </a:lnTo>
                  <a:lnTo>
                    <a:pt x="1484" y="63"/>
                  </a:lnTo>
                  <a:lnTo>
                    <a:pt x="1481" y="65"/>
                  </a:lnTo>
                  <a:lnTo>
                    <a:pt x="1474" y="65"/>
                  </a:lnTo>
                  <a:lnTo>
                    <a:pt x="1466" y="65"/>
                  </a:lnTo>
                  <a:lnTo>
                    <a:pt x="1458" y="67"/>
                  </a:lnTo>
                  <a:lnTo>
                    <a:pt x="1453" y="69"/>
                  </a:lnTo>
                  <a:lnTo>
                    <a:pt x="1445" y="69"/>
                  </a:lnTo>
                  <a:lnTo>
                    <a:pt x="1438" y="71"/>
                  </a:lnTo>
                  <a:lnTo>
                    <a:pt x="1430" y="73"/>
                  </a:lnTo>
                  <a:lnTo>
                    <a:pt x="1422" y="75"/>
                  </a:lnTo>
                  <a:lnTo>
                    <a:pt x="1414" y="78"/>
                  </a:lnTo>
                  <a:lnTo>
                    <a:pt x="1409" y="80"/>
                  </a:lnTo>
                  <a:lnTo>
                    <a:pt x="1402" y="82"/>
                  </a:lnTo>
                  <a:lnTo>
                    <a:pt x="1394" y="86"/>
                  </a:lnTo>
                  <a:lnTo>
                    <a:pt x="1389" y="88"/>
                  </a:lnTo>
                  <a:lnTo>
                    <a:pt x="1381" y="90"/>
                  </a:lnTo>
                  <a:lnTo>
                    <a:pt x="1376" y="90"/>
                  </a:lnTo>
                  <a:lnTo>
                    <a:pt x="1368" y="94"/>
                  </a:lnTo>
                  <a:lnTo>
                    <a:pt x="1363" y="94"/>
                  </a:lnTo>
                  <a:lnTo>
                    <a:pt x="1358" y="96"/>
                  </a:lnTo>
                  <a:lnTo>
                    <a:pt x="1350" y="98"/>
                  </a:lnTo>
                  <a:lnTo>
                    <a:pt x="1345" y="102"/>
                  </a:lnTo>
                  <a:lnTo>
                    <a:pt x="1340" y="102"/>
                  </a:lnTo>
                  <a:lnTo>
                    <a:pt x="1332" y="104"/>
                  </a:lnTo>
                  <a:lnTo>
                    <a:pt x="1327" y="106"/>
                  </a:lnTo>
                  <a:lnTo>
                    <a:pt x="1322" y="108"/>
                  </a:lnTo>
                  <a:lnTo>
                    <a:pt x="1314" y="112"/>
                  </a:lnTo>
                  <a:lnTo>
                    <a:pt x="1307" y="114"/>
                  </a:lnTo>
                  <a:lnTo>
                    <a:pt x="1299" y="119"/>
                  </a:lnTo>
                  <a:lnTo>
                    <a:pt x="1294" y="121"/>
                  </a:lnTo>
                  <a:lnTo>
                    <a:pt x="1286" y="125"/>
                  </a:lnTo>
                  <a:lnTo>
                    <a:pt x="1278" y="127"/>
                  </a:lnTo>
                  <a:lnTo>
                    <a:pt x="1271" y="129"/>
                  </a:lnTo>
                  <a:lnTo>
                    <a:pt x="1263" y="133"/>
                  </a:lnTo>
                  <a:lnTo>
                    <a:pt x="1255" y="135"/>
                  </a:lnTo>
                  <a:lnTo>
                    <a:pt x="1250" y="139"/>
                  </a:lnTo>
                  <a:lnTo>
                    <a:pt x="1242" y="141"/>
                  </a:lnTo>
                  <a:lnTo>
                    <a:pt x="1235" y="145"/>
                  </a:lnTo>
                  <a:lnTo>
                    <a:pt x="1222" y="151"/>
                  </a:lnTo>
                  <a:lnTo>
                    <a:pt x="1212" y="158"/>
                  </a:lnTo>
                  <a:lnTo>
                    <a:pt x="1199" y="162"/>
                  </a:lnTo>
                  <a:lnTo>
                    <a:pt x="1186" y="168"/>
                  </a:lnTo>
                  <a:lnTo>
                    <a:pt x="1173" y="174"/>
                  </a:lnTo>
                  <a:lnTo>
                    <a:pt x="1160" y="180"/>
                  </a:lnTo>
                  <a:lnTo>
                    <a:pt x="1147" y="186"/>
                  </a:lnTo>
                  <a:lnTo>
                    <a:pt x="1135" y="192"/>
                  </a:lnTo>
                  <a:lnTo>
                    <a:pt x="1124" y="199"/>
                  </a:lnTo>
                  <a:lnTo>
                    <a:pt x="1111" y="203"/>
                  </a:lnTo>
                  <a:lnTo>
                    <a:pt x="1099" y="209"/>
                  </a:lnTo>
                  <a:lnTo>
                    <a:pt x="1086" y="215"/>
                  </a:lnTo>
                  <a:lnTo>
                    <a:pt x="1022" y="250"/>
                  </a:lnTo>
                  <a:lnTo>
                    <a:pt x="960" y="289"/>
                  </a:lnTo>
                  <a:lnTo>
                    <a:pt x="898" y="330"/>
                  </a:lnTo>
                  <a:lnTo>
                    <a:pt x="839" y="375"/>
                  </a:lnTo>
                  <a:lnTo>
                    <a:pt x="780" y="422"/>
                  </a:lnTo>
                  <a:lnTo>
                    <a:pt x="724" y="474"/>
                  </a:lnTo>
                  <a:lnTo>
                    <a:pt x="670" y="529"/>
                  </a:lnTo>
                  <a:lnTo>
                    <a:pt x="618" y="587"/>
                  </a:lnTo>
                  <a:lnTo>
                    <a:pt x="567" y="650"/>
                  </a:lnTo>
                  <a:lnTo>
                    <a:pt x="518" y="718"/>
                  </a:lnTo>
                  <a:lnTo>
                    <a:pt x="472" y="788"/>
                  </a:lnTo>
                  <a:lnTo>
                    <a:pt x="428" y="862"/>
                  </a:lnTo>
                  <a:lnTo>
                    <a:pt x="428" y="866"/>
                  </a:lnTo>
                  <a:lnTo>
                    <a:pt x="426" y="868"/>
                  </a:lnTo>
                  <a:lnTo>
                    <a:pt x="426" y="870"/>
                  </a:lnTo>
                  <a:lnTo>
                    <a:pt x="423" y="872"/>
                  </a:lnTo>
                  <a:lnTo>
                    <a:pt x="423" y="874"/>
                  </a:lnTo>
                  <a:lnTo>
                    <a:pt x="423" y="876"/>
                  </a:lnTo>
                  <a:lnTo>
                    <a:pt x="421" y="880"/>
                  </a:lnTo>
                  <a:lnTo>
                    <a:pt x="421" y="882"/>
                  </a:lnTo>
                  <a:lnTo>
                    <a:pt x="418" y="884"/>
                  </a:lnTo>
                  <a:lnTo>
                    <a:pt x="418" y="886"/>
                  </a:lnTo>
                  <a:lnTo>
                    <a:pt x="416" y="888"/>
                  </a:lnTo>
                  <a:lnTo>
                    <a:pt x="416" y="893"/>
                  </a:lnTo>
                  <a:lnTo>
                    <a:pt x="408" y="907"/>
                  </a:lnTo>
                  <a:lnTo>
                    <a:pt x="400" y="921"/>
                  </a:lnTo>
                  <a:lnTo>
                    <a:pt x="392" y="938"/>
                  </a:lnTo>
                  <a:lnTo>
                    <a:pt x="385" y="952"/>
                  </a:lnTo>
                  <a:lnTo>
                    <a:pt x="377" y="966"/>
                  </a:lnTo>
                  <a:lnTo>
                    <a:pt x="369" y="983"/>
                  </a:lnTo>
                  <a:lnTo>
                    <a:pt x="362" y="997"/>
                  </a:lnTo>
                  <a:lnTo>
                    <a:pt x="356" y="1014"/>
                  </a:lnTo>
                  <a:lnTo>
                    <a:pt x="349" y="1028"/>
                  </a:lnTo>
                  <a:lnTo>
                    <a:pt x="344" y="1046"/>
                  </a:lnTo>
                  <a:lnTo>
                    <a:pt x="338" y="1063"/>
                  </a:lnTo>
                  <a:lnTo>
                    <a:pt x="333" y="1079"/>
                  </a:lnTo>
                  <a:lnTo>
                    <a:pt x="328" y="1083"/>
                  </a:lnTo>
                  <a:lnTo>
                    <a:pt x="326" y="1085"/>
                  </a:lnTo>
                  <a:lnTo>
                    <a:pt x="320" y="1090"/>
                  </a:lnTo>
                  <a:lnTo>
                    <a:pt x="318" y="1092"/>
                  </a:lnTo>
                  <a:lnTo>
                    <a:pt x="313" y="1096"/>
                  </a:lnTo>
                  <a:lnTo>
                    <a:pt x="310" y="1100"/>
                  </a:lnTo>
                  <a:lnTo>
                    <a:pt x="308" y="1102"/>
                  </a:lnTo>
                  <a:lnTo>
                    <a:pt x="305" y="1106"/>
                  </a:lnTo>
                  <a:lnTo>
                    <a:pt x="300" y="1108"/>
                  </a:lnTo>
                  <a:lnTo>
                    <a:pt x="297" y="1112"/>
                  </a:lnTo>
                  <a:lnTo>
                    <a:pt x="292" y="1114"/>
                  </a:lnTo>
                  <a:lnTo>
                    <a:pt x="290" y="1116"/>
                  </a:lnTo>
                  <a:lnTo>
                    <a:pt x="282" y="1127"/>
                  </a:lnTo>
                  <a:lnTo>
                    <a:pt x="274" y="1135"/>
                  </a:lnTo>
                  <a:lnTo>
                    <a:pt x="264" y="1143"/>
                  </a:lnTo>
                  <a:lnTo>
                    <a:pt x="256" y="1151"/>
                  </a:lnTo>
                  <a:lnTo>
                    <a:pt x="249" y="1159"/>
                  </a:lnTo>
                  <a:lnTo>
                    <a:pt x="241" y="1168"/>
                  </a:lnTo>
                  <a:lnTo>
                    <a:pt x="233" y="1176"/>
                  </a:lnTo>
                  <a:lnTo>
                    <a:pt x="225" y="1184"/>
                  </a:lnTo>
                  <a:lnTo>
                    <a:pt x="215" y="1192"/>
                  </a:lnTo>
                  <a:lnTo>
                    <a:pt x="208" y="1202"/>
                  </a:lnTo>
                  <a:lnTo>
                    <a:pt x="200" y="1211"/>
                  </a:lnTo>
                  <a:lnTo>
                    <a:pt x="192" y="1219"/>
                  </a:lnTo>
                  <a:lnTo>
                    <a:pt x="190" y="1223"/>
                  </a:lnTo>
                  <a:lnTo>
                    <a:pt x="190" y="1227"/>
                  </a:lnTo>
                  <a:lnTo>
                    <a:pt x="187" y="1229"/>
                  </a:lnTo>
                  <a:lnTo>
                    <a:pt x="184" y="1231"/>
                  </a:lnTo>
                  <a:lnTo>
                    <a:pt x="182" y="1233"/>
                  </a:lnTo>
                  <a:lnTo>
                    <a:pt x="179" y="1235"/>
                  </a:lnTo>
                  <a:lnTo>
                    <a:pt x="177" y="1239"/>
                  </a:lnTo>
                  <a:lnTo>
                    <a:pt x="174" y="1242"/>
                  </a:lnTo>
                  <a:lnTo>
                    <a:pt x="172" y="1244"/>
                  </a:lnTo>
                  <a:lnTo>
                    <a:pt x="169" y="1246"/>
                  </a:lnTo>
                  <a:lnTo>
                    <a:pt x="169" y="1250"/>
                  </a:lnTo>
                  <a:lnTo>
                    <a:pt x="166" y="1252"/>
                  </a:lnTo>
                  <a:lnTo>
                    <a:pt x="148" y="1274"/>
                  </a:lnTo>
                  <a:lnTo>
                    <a:pt x="130" y="1295"/>
                  </a:lnTo>
                  <a:lnTo>
                    <a:pt x="115" y="1317"/>
                  </a:lnTo>
                  <a:lnTo>
                    <a:pt x="100" y="1340"/>
                  </a:lnTo>
                  <a:lnTo>
                    <a:pt x="84" y="1363"/>
                  </a:lnTo>
                  <a:lnTo>
                    <a:pt x="69" y="1387"/>
                  </a:lnTo>
                  <a:lnTo>
                    <a:pt x="56" y="1410"/>
                  </a:lnTo>
                  <a:lnTo>
                    <a:pt x="43" y="1437"/>
                  </a:lnTo>
                  <a:lnTo>
                    <a:pt x="33" y="1463"/>
                  </a:lnTo>
                  <a:lnTo>
                    <a:pt x="23" y="1490"/>
                  </a:lnTo>
                  <a:lnTo>
                    <a:pt x="15" y="1521"/>
                  </a:lnTo>
                  <a:lnTo>
                    <a:pt x="7" y="1551"/>
                  </a:lnTo>
                  <a:lnTo>
                    <a:pt x="5" y="1564"/>
                  </a:lnTo>
                  <a:lnTo>
                    <a:pt x="5" y="1576"/>
                  </a:lnTo>
                  <a:lnTo>
                    <a:pt x="5" y="1586"/>
                  </a:lnTo>
                  <a:lnTo>
                    <a:pt x="5" y="1599"/>
                  </a:lnTo>
                  <a:lnTo>
                    <a:pt x="7" y="1611"/>
                  </a:lnTo>
                  <a:lnTo>
                    <a:pt x="10" y="1621"/>
                  </a:lnTo>
                  <a:lnTo>
                    <a:pt x="12" y="1632"/>
                  </a:lnTo>
                  <a:lnTo>
                    <a:pt x="15" y="1642"/>
                  </a:lnTo>
                  <a:lnTo>
                    <a:pt x="20" y="1650"/>
                  </a:lnTo>
                  <a:lnTo>
                    <a:pt x="25" y="1660"/>
                  </a:lnTo>
                  <a:lnTo>
                    <a:pt x="33" y="1669"/>
                  </a:lnTo>
                  <a:lnTo>
                    <a:pt x="41" y="1675"/>
                  </a:lnTo>
                  <a:lnTo>
                    <a:pt x="46" y="1679"/>
                  </a:lnTo>
                  <a:lnTo>
                    <a:pt x="51" y="1681"/>
                  </a:lnTo>
                  <a:lnTo>
                    <a:pt x="56" y="1685"/>
                  </a:lnTo>
                  <a:lnTo>
                    <a:pt x="64" y="1687"/>
                  </a:lnTo>
                  <a:lnTo>
                    <a:pt x="69" y="1691"/>
                  </a:lnTo>
                  <a:lnTo>
                    <a:pt x="74" y="1693"/>
                  </a:lnTo>
                  <a:lnTo>
                    <a:pt x="79" y="1695"/>
                  </a:lnTo>
                  <a:lnTo>
                    <a:pt x="84" y="1697"/>
                  </a:lnTo>
                  <a:lnTo>
                    <a:pt x="89" y="1699"/>
                  </a:lnTo>
                  <a:lnTo>
                    <a:pt x="95" y="1701"/>
                  </a:lnTo>
                  <a:lnTo>
                    <a:pt x="100" y="1703"/>
                  </a:lnTo>
                  <a:lnTo>
                    <a:pt x="107" y="1705"/>
                  </a:lnTo>
                  <a:lnTo>
                    <a:pt x="120" y="1708"/>
                  </a:lnTo>
                  <a:lnTo>
                    <a:pt x="133" y="1710"/>
                  </a:lnTo>
                  <a:lnTo>
                    <a:pt x="148" y="1710"/>
                  </a:lnTo>
                  <a:lnTo>
                    <a:pt x="161" y="1712"/>
                  </a:lnTo>
                  <a:lnTo>
                    <a:pt x="174" y="1712"/>
                  </a:lnTo>
                  <a:lnTo>
                    <a:pt x="187" y="1710"/>
                  </a:lnTo>
                  <a:lnTo>
                    <a:pt x="202" y="1710"/>
                  </a:lnTo>
                  <a:lnTo>
                    <a:pt x="215" y="1708"/>
                  </a:lnTo>
                  <a:lnTo>
                    <a:pt x="228" y="1705"/>
                  </a:lnTo>
                  <a:lnTo>
                    <a:pt x="241" y="1703"/>
                  </a:lnTo>
                  <a:lnTo>
                    <a:pt x="256" y="1701"/>
                  </a:lnTo>
                  <a:lnTo>
                    <a:pt x="269" y="1697"/>
                  </a:lnTo>
                  <a:lnTo>
                    <a:pt x="272" y="1695"/>
                  </a:lnTo>
                  <a:lnTo>
                    <a:pt x="274" y="1695"/>
                  </a:lnTo>
                  <a:lnTo>
                    <a:pt x="277" y="1695"/>
                  </a:lnTo>
                  <a:lnTo>
                    <a:pt x="279" y="1693"/>
                  </a:lnTo>
                  <a:lnTo>
                    <a:pt x="282" y="1693"/>
                  </a:lnTo>
                  <a:lnTo>
                    <a:pt x="285" y="1691"/>
                  </a:lnTo>
                  <a:lnTo>
                    <a:pt x="287" y="1691"/>
                  </a:lnTo>
                  <a:lnTo>
                    <a:pt x="290" y="1691"/>
                  </a:lnTo>
                  <a:lnTo>
                    <a:pt x="290" y="1689"/>
                  </a:lnTo>
                  <a:lnTo>
                    <a:pt x="326" y="1683"/>
                  </a:lnTo>
                  <a:lnTo>
                    <a:pt x="359" y="1675"/>
                  </a:lnTo>
                  <a:lnTo>
                    <a:pt x="392" y="1666"/>
                  </a:lnTo>
                  <a:lnTo>
                    <a:pt x="426" y="1658"/>
                  </a:lnTo>
                  <a:lnTo>
                    <a:pt x="457" y="1650"/>
                  </a:lnTo>
                  <a:lnTo>
                    <a:pt x="490" y="1644"/>
                  </a:lnTo>
                  <a:lnTo>
                    <a:pt x="523" y="1638"/>
                  </a:lnTo>
                  <a:lnTo>
                    <a:pt x="557" y="1632"/>
                  </a:lnTo>
                  <a:lnTo>
                    <a:pt x="590" y="1627"/>
                  </a:lnTo>
                  <a:lnTo>
                    <a:pt x="624" y="1625"/>
                  </a:lnTo>
                  <a:lnTo>
                    <a:pt x="657" y="1625"/>
                  </a:lnTo>
                  <a:lnTo>
                    <a:pt x="690" y="1627"/>
                  </a:lnTo>
                  <a:lnTo>
                    <a:pt x="698" y="1629"/>
                  </a:lnTo>
                  <a:lnTo>
                    <a:pt x="708" y="1632"/>
                  </a:lnTo>
                  <a:lnTo>
                    <a:pt x="716" y="1634"/>
                  </a:lnTo>
                  <a:lnTo>
                    <a:pt x="726" y="1636"/>
                  </a:lnTo>
                  <a:lnTo>
                    <a:pt x="734" y="1636"/>
                  </a:lnTo>
                  <a:lnTo>
                    <a:pt x="742" y="1640"/>
                  </a:lnTo>
                  <a:lnTo>
                    <a:pt x="752" y="1642"/>
                  </a:lnTo>
                  <a:lnTo>
                    <a:pt x="760" y="1644"/>
                  </a:lnTo>
                  <a:lnTo>
                    <a:pt x="767" y="1646"/>
                  </a:lnTo>
                  <a:lnTo>
                    <a:pt x="778" y="1650"/>
                  </a:lnTo>
                  <a:lnTo>
                    <a:pt x="785" y="1652"/>
                  </a:lnTo>
                  <a:lnTo>
                    <a:pt x="793" y="1656"/>
                  </a:lnTo>
                  <a:lnTo>
                    <a:pt x="811" y="1664"/>
                  </a:lnTo>
                  <a:lnTo>
                    <a:pt x="826" y="1671"/>
                  </a:lnTo>
                  <a:lnTo>
                    <a:pt x="842" y="1677"/>
                  </a:lnTo>
                  <a:lnTo>
                    <a:pt x="857" y="1685"/>
                  </a:lnTo>
                  <a:lnTo>
                    <a:pt x="873" y="1691"/>
                  </a:lnTo>
                  <a:lnTo>
                    <a:pt x="888" y="1695"/>
                  </a:lnTo>
                  <a:lnTo>
                    <a:pt x="903" y="1701"/>
                  </a:lnTo>
                  <a:lnTo>
                    <a:pt x="919" y="1708"/>
                  </a:lnTo>
                  <a:lnTo>
                    <a:pt x="934" y="1714"/>
                  </a:lnTo>
                  <a:lnTo>
                    <a:pt x="950" y="1718"/>
                  </a:lnTo>
                  <a:lnTo>
                    <a:pt x="965" y="1724"/>
                  </a:lnTo>
                  <a:lnTo>
                    <a:pt x="980" y="1730"/>
                  </a:lnTo>
                  <a:lnTo>
                    <a:pt x="1006" y="1734"/>
                  </a:lnTo>
                  <a:lnTo>
                    <a:pt x="1034" y="1738"/>
                  </a:lnTo>
                  <a:lnTo>
                    <a:pt x="1063" y="1742"/>
                  </a:lnTo>
                  <a:lnTo>
                    <a:pt x="1091" y="1747"/>
                  </a:lnTo>
                  <a:lnTo>
                    <a:pt x="1117" y="1749"/>
                  </a:lnTo>
                  <a:lnTo>
                    <a:pt x="1145" y="1753"/>
                  </a:lnTo>
                  <a:lnTo>
                    <a:pt x="1170" y="1755"/>
                  </a:lnTo>
                  <a:lnTo>
                    <a:pt x="1199" y="1759"/>
                  </a:lnTo>
                  <a:lnTo>
                    <a:pt x="1227" y="1761"/>
                  </a:lnTo>
                  <a:lnTo>
                    <a:pt x="1253" y="1763"/>
                  </a:lnTo>
                  <a:lnTo>
                    <a:pt x="1281" y="1765"/>
                  </a:lnTo>
                  <a:lnTo>
                    <a:pt x="1309" y="1765"/>
                  </a:lnTo>
                  <a:lnTo>
                    <a:pt x="1314" y="1767"/>
                  </a:lnTo>
                  <a:lnTo>
                    <a:pt x="1319" y="1767"/>
                  </a:lnTo>
                  <a:lnTo>
                    <a:pt x="1322" y="1767"/>
                  </a:lnTo>
                  <a:lnTo>
                    <a:pt x="1327" y="1767"/>
                  </a:lnTo>
                  <a:lnTo>
                    <a:pt x="1332" y="1769"/>
                  </a:lnTo>
                  <a:lnTo>
                    <a:pt x="1337" y="1769"/>
                  </a:lnTo>
                  <a:lnTo>
                    <a:pt x="1343" y="1769"/>
                  </a:lnTo>
                  <a:lnTo>
                    <a:pt x="1348" y="1769"/>
                  </a:lnTo>
                  <a:lnTo>
                    <a:pt x="1350" y="1771"/>
                  </a:lnTo>
                  <a:lnTo>
                    <a:pt x="1358" y="1771"/>
                  </a:lnTo>
                  <a:lnTo>
                    <a:pt x="1361" y="1771"/>
                  </a:lnTo>
                  <a:lnTo>
                    <a:pt x="1366" y="1769"/>
                  </a:lnTo>
                  <a:lnTo>
                    <a:pt x="1371" y="1771"/>
                  </a:lnTo>
                  <a:lnTo>
                    <a:pt x="1376" y="1771"/>
                  </a:lnTo>
                  <a:lnTo>
                    <a:pt x="1381" y="1771"/>
                  </a:lnTo>
                  <a:lnTo>
                    <a:pt x="1384" y="1771"/>
                  </a:lnTo>
                  <a:lnTo>
                    <a:pt x="1389" y="1771"/>
                  </a:lnTo>
                  <a:lnTo>
                    <a:pt x="1391" y="1771"/>
                  </a:lnTo>
                  <a:lnTo>
                    <a:pt x="1396" y="1771"/>
                  </a:lnTo>
                  <a:lnTo>
                    <a:pt x="1402" y="1769"/>
                  </a:lnTo>
                  <a:lnTo>
                    <a:pt x="1407" y="1769"/>
                  </a:lnTo>
                  <a:lnTo>
                    <a:pt x="1409" y="1769"/>
                  </a:lnTo>
                  <a:lnTo>
                    <a:pt x="1414" y="1769"/>
                  </a:lnTo>
                  <a:lnTo>
                    <a:pt x="1417" y="1769"/>
                  </a:lnTo>
                  <a:lnTo>
                    <a:pt x="1432" y="1769"/>
                  </a:lnTo>
                  <a:lnTo>
                    <a:pt x="1445" y="1767"/>
                  </a:lnTo>
                  <a:lnTo>
                    <a:pt x="1458" y="1765"/>
                  </a:lnTo>
                  <a:lnTo>
                    <a:pt x="1471" y="1765"/>
                  </a:lnTo>
                  <a:lnTo>
                    <a:pt x="1486" y="1763"/>
                  </a:lnTo>
                  <a:lnTo>
                    <a:pt x="1499" y="1763"/>
                  </a:lnTo>
                  <a:lnTo>
                    <a:pt x="1512" y="1763"/>
                  </a:lnTo>
                  <a:lnTo>
                    <a:pt x="1527" y="1763"/>
                  </a:lnTo>
                  <a:lnTo>
                    <a:pt x="1540" y="1763"/>
                  </a:lnTo>
                  <a:lnTo>
                    <a:pt x="1553" y="1763"/>
                  </a:lnTo>
                  <a:lnTo>
                    <a:pt x="1566" y="1765"/>
                  </a:lnTo>
                  <a:lnTo>
                    <a:pt x="1579" y="1767"/>
                  </a:lnTo>
                  <a:lnTo>
                    <a:pt x="1597" y="1796"/>
                  </a:lnTo>
                  <a:lnTo>
                    <a:pt x="1612" y="1820"/>
                  </a:lnTo>
                  <a:lnTo>
                    <a:pt x="1633" y="1845"/>
                  </a:lnTo>
                  <a:lnTo>
                    <a:pt x="1651" y="1866"/>
                  </a:lnTo>
                  <a:lnTo>
                    <a:pt x="1671" y="1886"/>
                  </a:lnTo>
                  <a:lnTo>
                    <a:pt x="1692" y="1905"/>
                  </a:lnTo>
                  <a:lnTo>
                    <a:pt x="1715" y="1921"/>
                  </a:lnTo>
                  <a:lnTo>
                    <a:pt x="1738" y="1935"/>
                  </a:lnTo>
                  <a:lnTo>
                    <a:pt x="1761" y="1950"/>
                  </a:lnTo>
                  <a:lnTo>
                    <a:pt x="1787" y="1960"/>
                  </a:lnTo>
                  <a:lnTo>
                    <a:pt x="1812" y="1970"/>
                  </a:lnTo>
                  <a:lnTo>
                    <a:pt x="1841" y="1978"/>
                  </a:lnTo>
                  <a:lnTo>
                    <a:pt x="1890" y="1989"/>
                  </a:lnTo>
                  <a:lnTo>
                    <a:pt x="1936" y="1999"/>
                  </a:lnTo>
                  <a:lnTo>
                    <a:pt x="1985" y="2007"/>
                  </a:lnTo>
                  <a:lnTo>
                    <a:pt x="2031" y="2015"/>
                  </a:lnTo>
                  <a:lnTo>
                    <a:pt x="2080" y="2024"/>
                  </a:lnTo>
                  <a:lnTo>
                    <a:pt x="2126" y="2030"/>
                  </a:lnTo>
                  <a:lnTo>
                    <a:pt x="2172" y="2036"/>
                  </a:lnTo>
                  <a:lnTo>
                    <a:pt x="2221" y="2040"/>
                  </a:lnTo>
                  <a:lnTo>
                    <a:pt x="2267" y="2044"/>
                  </a:lnTo>
                  <a:lnTo>
                    <a:pt x="2316" y="2046"/>
                  </a:lnTo>
                  <a:lnTo>
                    <a:pt x="2362" y="2048"/>
                  </a:lnTo>
                  <a:lnTo>
                    <a:pt x="2411" y="2048"/>
                  </a:lnTo>
                  <a:lnTo>
                    <a:pt x="2444" y="2048"/>
                  </a:lnTo>
                  <a:lnTo>
                    <a:pt x="2475" y="2048"/>
                  </a:lnTo>
                  <a:lnTo>
                    <a:pt x="2508" y="2048"/>
                  </a:lnTo>
                  <a:lnTo>
                    <a:pt x="2542" y="2046"/>
                  </a:lnTo>
                  <a:lnTo>
                    <a:pt x="2575" y="2044"/>
                  </a:lnTo>
                  <a:lnTo>
                    <a:pt x="2609" y="2040"/>
                  </a:lnTo>
                  <a:lnTo>
                    <a:pt x="2642" y="2036"/>
                  </a:lnTo>
                  <a:lnTo>
                    <a:pt x="2675" y="2030"/>
                  </a:lnTo>
                  <a:lnTo>
                    <a:pt x="2706" y="2024"/>
                  </a:lnTo>
                  <a:lnTo>
                    <a:pt x="2740" y="2013"/>
                  </a:lnTo>
                  <a:lnTo>
                    <a:pt x="2770" y="2001"/>
                  </a:lnTo>
                  <a:lnTo>
                    <a:pt x="2804" y="1987"/>
                  </a:lnTo>
                  <a:lnTo>
                    <a:pt x="2819" y="1978"/>
                  </a:lnTo>
                  <a:lnTo>
                    <a:pt x="2832" y="1970"/>
                  </a:lnTo>
                  <a:lnTo>
                    <a:pt x="2845" y="1962"/>
                  </a:lnTo>
                  <a:lnTo>
                    <a:pt x="2860" y="1952"/>
                  </a:lnTo>
                  <a:lnTo>
                    <a:pt x="2873" y="1942"/>
                  </a:lnTo>
                  <a:lnTo>
                    <a:pt x="2886" y="1931"/>
                  </a:lnTo>
                  <a:lnTo>
                    <a:pt x="2899" y="1921"/>
                  </a:lnTo>
                  <a:lnTo>
                    <a:pt x="2912" y="1911"/>
                  </a:lnTo>
                  <a:lnTo>
                    <a:pt x="2922" y="1900"/>
                  </a:lnTo>
                  <a:lnTo>
                    <a:pt x="2935" y="1890"/>
                  </a:lnTo>
                  <a:lnTo>
                    <a:pt x="2948" y="1880"/>
                  </a:lnTo>
                  <a:lnTo>
                    <a:pt x="2960" y="1868"/>
                  </a:lnTo>
                  <a:lnTo>
                    <a:pt x="2960" y="1866"/>
                  </a:lnTo>
                  <a:lnTo>
                    <a:pt x="2963" y="1866"/>
                  </a:lnTo>
                  <a:lnTo>
                    <a:pt x="2963" y="1864"/>
                  </a:lnTo>
                  <a:lnTo>
                    <a:pt x="2965" y="1861"/>
                  </a:lnTo>
                  <a:lnTo>
                    <a:pt x="2965" y="1859"/>
                  </a:lnTo>
                  <a:lnTo>
                    <a:pt x="2968" y="1857"/>
                  </a:lnTo>
                  <a:lnTo>
                    <a:pt x="2971" y="1855"/>
                  </a:lnTo>
                  <a:lnTo>
                    <a:pt x="2971" y="1853"/>
                  </a:lnTo>
                  <a:lnTo>
                    <a:pt x="2973" y="1851"/>
                  </a:lnTo>
                  <a:lnTo>
                    <a:pt x="2973" y="1849"/>
                  </a:lnTo>
                  <a:lnTo>
                    <a:pt x="2976" y="1849"/>
                  </a:lnTo>
                  <a:lnTo>
                    <a:pt x="2983" y="1837"/>
                  </a:lnTo>
                  <a:lnTo>
                    <a:pt x="2991" y="1825"/>
                  </a:lnTo>
                  <a:lnTo>
                    <a:pt x="2999" y="1812"/>
                  </a:lnTo>
                  <a:lnTo>
                    <a:pt x="3004" y="1802"/>
                  </a:lnTo>
                  <a:lnTo>
                    <a:pt x="3012" y="1790"/>
                  </a:lnTo>
                  <a:lnTo>
                    <a:pt x="3017" y="1777"/>
                  </a:lnTo>
                  <a:lnTo>
                    <a:pt x="3025" y="1765"/>
                  </a:lnTo>
                  <a:lnTo>
                    <a:pt x="3030" y="1753"/>
                  </a:lnTo>
                  <a:lnTo>
                    <a:pt x="3035" y="1740"/>
                  </a:lnTo>
                  <a:lnTo>
                    <a:pt x="3040" y="1726"/>
                  </a:lnTo>
                  <a:lnTo>
                    <a:pt x="3043" y="1712"/>
                  </a:lnTo>
                  <a:lnTo>
                    <a:pt x="3048" y="1697"/>
                  </a:lnTo>
                  <a:lnTo>
                    <a:pt x="3048" y="1695"/>
                  </a:lnTo>
                  <a:lnTo>
                    <a:pt x="3048" y="1693"/>
                  </a:lnTo>
                  <a:lnTo>
                    <a:pt x="3048" y="1691"/>
                  </a:lnTo>
                  <a:lnTo>
                    <a:pt x="3048" y="1689"/>
                  </a:lnTo>
                  <a:lnTo>
                    <a:pt x="3048" y="1687"/>
                  </a:lnTo>
                  <a:lnTo>
                    <a:pt x="3050" y="1685"/>
                  </a:lnTo>
                  <a:lnTo>
                    <a:pt x="3050" y="1683"/>
                  </a:lnTo>
                  <a:lnTo>
                    <a:pt x="3050" y="1681"/>
                  </a:lnTo>
                  <a:lnTo>
                    <a:pt x="3053" y="1681"/>
                  </a:lnTo>
                  <a:lnTo>
                    <a:pt x="3053" y="1669"/>
                  </a:lnTo>
                  <a:lnTo>
                    <a:pt x="3055" y="1656"/>
                  </a:lnTo>
                  <a:lnTo>
                    <a:pt x="3058" y="1644"/>
                  </a:lnTo>
                  <a:lnTo>
                    <a:pt x="3058" y="1632"/>
                  </a:lnTo>
                  <a:lnTo>
                    <a:pt x="3061" y="1619"/>
                  </a:lnTo>
                  <a:lnTo>
                    <a:pt x="3061" y="1607"/>
                  </a:lnTo>
                  <a:lnTo>
                    <a:pt x="3061" y="1595"/>
                  </a:lnTo>
                  <a:lnTo>
                    <a:pt x="3058" y="1582"/>
                  </a:lnTo>
                  <a:lnTo>
                    <a:pt x="3058" y="1570"/>
                  </a:lnTo>
                  <a:lnTo>
                    <a:pt x="3055" y="1560"/>
                  </a:lnTo>
                  <a:lnTo>
                    <a:pt x="3053" y="1547"/>
                  </a:lnTo>
                  <a:lnTo>
                    <a:pt x="3048" y="1535"/>
                  </a:lnTo>
                  <a:lnTo>
                    <a:pt x="3048" y="1531"/>
                  </a:lnTo>
                  <a:lnTo>
                    <a:pt x="3045" y="1525"/>
                  </a:lnTo>
                  <a:lnTo>
                    <a:pt x="3045" y="1519"/>
                  </a:lnTo>
                  <a:lnTo>
                    <a:pt x="3043" y="1515"/>
                  </a:lnTo>
                  <a:lnTo>
                    <a:pt x="3040" y="1508"/>
                  </a:lnTo>
                  <a:lnTo>
                    <a:pt x="3040" y="1504"/>
                  </a:lnTo>
                  <a:lnTo>
                    <a:pt x="3037" y="1500"/>
                  </a:lnTo>
                  <a:lnTo>
                    <a:pt x="3035" y="1496"/>
                  </a:lnTo>
                  <a:lnTo>
                    <a:pt x="3032" y="1492"/>
                  </a:lnTo>
                  <a:lnTo>
                    <a:pt x="3032" y="1488"/>
                  </a:lnTo>
                  <a:lnTo>
                    <a:pt x="3030" y="1482"/>
                  </a:lnTo>
                  <a:lnTo>
                    <a:pt x="3030" y="1476"/>
                  </a:lnTo>
                  <a:lnTo>
                    <a:pt x="3025" y="1469"/>
                  </a:lnTo>
                  <a:lnTo>
                    <a:pt x="3022" y="1461"/>
                  </a:lnTo>
                  <a:lnTo>
                    <a:pt x="3019" y="1455"/>
                  </a:lnTo>
                  <a:lnTo>
                    <a:pt x="3017" y="1447"/>
                  </a:lnTo>
                  <a:lnTo>
                    <a:pt x="3012" y="1441"/>
                  </a:lnTo>
                  <a:lnTo>
                    <a:pt x="3009" y="1432"/>
                  </a:lnTo>
                  <a:lnTo>
                    <a:pt x="3007" y="1426"/>
                  </a:lnTo>
                  <a:lnTo>
                    <a:pt x="3001" y="1420"/>
                  </a:lnTo>
                  <a:lnTo>
                    <a:pt x="2999" y="1412"/>
                  </a:lnTo>
                  <a:lnTo>
                    <a:pt x="2996" y="1406"/>
                  </a:lnTo>
                  <a:lnTo>
                    <a:pt x="2991" y="1400"/>
                  </a:lnTo>
                  <a:lnTo>
                    <a:pt x="2986" y="1393"/>
                  </a:lnTo>
                  <a:lnTo>
                    <a:pt x="2978" y="1387"/>
                  </a:lnTo>
                  <a:lnTo>
                    <a:pt x="2971" y="1381"/>
                  </a:lnTo>
                  <a:lnTo>
                    <a:pt x="2960" y="1377"/>
                  </a:lnTo>
                  <a:lnTo>
                    <a:pt x="2953" y="1371"/>
                  </a:lnTo>
                  <a:lnTo>
                    <a:pt x="2945" y="1367"/>
                  </a:lnTo>
                  <a:lnTo>
                    <a:pt x="2935" y="1363"/>
                  </a:lnTo>
                  <a:lnTo>
                    <a:pt x="2927" y="1359"/>
                  </a:lnTo>
                  <a:lnTo>
                    <a:pt x="2919" y="1354"/>
                  </a:lnTo>
                  <a:lnTo>
                    <a:pt x="2912" y="1350"/>
                  </a:lnTo>
                  <a:lnTo>
                    <a:pt x="2901" y="1346"/>
                  </a:lnTo>
                  <a:lnTo>
                    <a:pt x="2894" y="1340"/>
                  </a:lnTo>
                  <a:lnTo>
                    <a:pt x="2886" y="1336"/>
                  </a:lnTo>
                  <a:lnTo>
                    <a:pt x="2876" y="1330"/>
                  </a:lnTo>
                  <a:lnTo>
                    <a:pt x="2863" y="1324"/>
                  </a:lnTo>
                  <a:lnTo>
                    <a:pt x="2853" y="1317"/>
                  </a:lnTo>
                  <a:lnTo>
                    <a:pt x="2842" y="1311"/>
                  </a:lnTo>
                  <a:lnTo>
                    <a:pt x="2832" y="1305"/>
                  </a:lnTo>
                  <a:lnTo>
                    <a:pt x="2819" y="1299"/>
                  </a:lnTo>
                  <a:lnTo>
                    <a:pt x="2809" y="1295"/>
                  </a:lnTo>
                  <a:lnTo>
                    <a:pt x="2799" y="1289"/>
                  </a:lnTo>
                  <a:lnTo>
                    <a:pt x="2788" y="1283"/>
                  </a:lnTo>
                  <a:lnTo>
                    <a:pt x="2778" y="1276"/>
                  </a:lnTo>
                  <a:lnTo>
                    <a:pt x="2768" y="1270"/>
                  </a:lnTo>
                  <a:lnTo>
                    <a:pt x="2757" y="1266"/>
                  </a:lnTo>
                  <a:lnTo>
                    <a:pt x="2747" y="1260"/>
                  </a:lnTo>
                  <a:lnTo>
                    <a:pt x="2737" y="1252"/>
                  </a:lnTo>
                  <a:lnTo>
                    <a:pt x="2727" y="1248"/>
                  </a:lnTo>
                  <a:lnTo>
                    <a:pt x="2716" y="1239"/>
                  </a:lnTo>
                  <a:lnTo>
                    <a:pt x="2706" y="1233"/>
                  </a:lnTo>
                  <a:lnTo>
                    <a:pt x="2693" y="1229"/>
                  </a:lnTo>
                  <a:lnTo>
                    <a:pt x="2683" y="1223"/>
                  </a:lnTo>
                  <a:lnTo>
                    <a:pt x="2673" y="1217"/>
                  </a:lnTo>
                  <a:lnTo>
                    <a:pt x="2660" y="1211"/>
                  </a:lnTo>
                  <a:lnTo>
                    <a:pt x="2650" y="1207"/>
                  </a:lnTo>
                  <a:lnTo>
                    <a:pt x="2639" y="1200"/>
                  </a:lnTo>
                  <a:lnTo>
                    <a:pt x="2627" y="1194"/>
                  </a:lnTo>
                  <a:lnTo>
                    <a:pt x="2603" y="1186"/>
                  </a:lnTo>
                  <a:lnTo>
                    <a:pt x="2580" y="1174"/>
                  </a:lnTo>
                  <a:lnTo>
                    <a:pt x="2555" y="1163"/>
                  </a:lnTo>
                  <a:lnTo>
                    <a:pt x="2532" y="1151"/>
                  </a:lnTo>
                  <a:lnTo>
                    <a:pt x="2508" y="1141"/>
                  </a:lnTo>
                  <a:lnTo>
                    <a:pt x="2483" y="1131"/>
                  </a:lnTo>
                  <a:lnTo>
                    <a:pt x="2457" y="1120"/>
                  </a:lnTo>
                  <a:lnTo>
                    <a:pt x="2434" y="1110"/>
                  </a:lnTo>
                  <a:lnTo>
                    <a:pt x="2408" y="1104"/>
                  </a:lnTo>
                  <a:lnTo>
                    <a:pt x="2385" y="1096"/>
                  </a:lnTo>
                  <a:lnTo>
                    <a:pt x="2359" y="1092"/>
                  </a:lnTo>
                  <a:lnTo>
                    <a:pt x="2336" y="1088"/>
                  </a:lnTo>
                  <a:lnTo>
                    <a:pt x="2334" y="1094"/>
                  </a:lnTo>
                  <a:lnTo>
                    <a:pt x="2329" y="1100"/>
                  </a:lnTo>
                  <a:lnTo>
                    <a:pt x="2326" y="1104"/>
                  </a:lnTo>
                  <a:lnTo>
                    <a:pt x="2324" y="1110"/>
                  </a:lnTo>
                  <a:lnTo>
                    <a:pt x="2318" y="1114"/>
                  </a:lnTo>
                  <a:lnTo>
                    <a:pt x="2313" y="1118"/>
                  </a:lnTo>
                  <a:lnTo>
                    <a:pt x="2311" y="1122"/>
                  </a:lnTo>
                  <a:lnTo>
                    <a:pt x="2308" y="1127"/>
                  </a:lnTo>
                  <a:lnTo>
                    <a:pt x="2303" y="1131"/>
                  </a:lnTo>
                  <a:lnTo>
                    <a:pt x="2300" y="1135"/>
                  </a:lnTo>
                  <a:lnTo>
                    <a:pt x="2295" y="1139"/>
                  </a:lnTo>
                  <a:lnTo>
                    <a:pt x="2290" y="1141"/>
                  </a:lnTo>
                  <a:lnTo>
                    <a:pt x="2290" y="1143"/>
                  </a:lnTo>
                  <a:lnTo>
                    <a:pt x="2290" y="1145"/>
                  </a:lnTo>
                  <a:lnTo>
                    <a:pt x="2290" y="1147"/>
                  </a:lnTo>
                  <a:lnTo>
                    <a:pt x="2290" y="1149"/>
                  </a:lnTo>
                  <a:lnTo>
                    <a:pt x="2288" y="1151"/>
                  </a:lnTo>
                  <a:lnTo>
                    <a:pt x="2288" y="1153"/>
                  </a:lnTo>
                  <a:lnTo>
                    <a:pt x="2290" y="1155"/>
                  </a:lnTo>
                  <a:lnTo>
                    <a:pt x="2290" y="1157"/>
                  </a:lnTo>
                  <a:lnTo>
                    <a:pt x="2290" y="1159"/>
                  </a:lnTo>
                  <a:lnTo>
                    <a:pt x="2290" y="1161"/>
                  </a:lnTo>
                  <a:lnTo>
                    <a:pt x="2293" y="1163"/>
                  </a:lnTo>
                  <a:lnTo>
                    <a:pt x="2295" y="1166"/>
                  </a:lnTo>
                  <a:lnTo>
                    <a:pt x="2295" y="1168"/>
                  </a:lnTo>
                  <a:lnTo>
                    <a:pt x="2295" y="1170"/>
                  </a:lnTo>
                  <a:lnTo>
                    <a:pt x="2298" y="1170"/>
                  </a:lnTo>
                  <a:lnTo>
                    <a:pt x="2298" y="1172"/>
                  </a:lnTo>
                  <a:lnTo>
                    <a:pt x="2285" y="1207"/>
                  </a:lnTo>
                  <a:lnTo>
                    <a:pt x="2257" y="1215"/>
                  </a:lnTo>
                  <a:lnTo>
                    <a:pt x="2252" y="1225"/>
                  </a:lnTo>
                  <a:lnTo>
                    <a:pt x="2246" y="1233"/>
                  </a:lnTo>
                  <a:lnTo>
                    <a:pt x="2239" y="1242"/>
                  </a:lnTo>
                  <a:lnTo>
                    <a:pt x="2231" y="1250"/>
                  </a:lnTo>
                  <a:lnTo>
                    <a:pt x="2226" y="1256"/>
                  </a:lnTo>
                  <a:lnTo>
                    <a:pt x="2218" y="1264"/>
                  </a:lnTo>
                  <a:lnTo>
                    <a:pt x="2211" y="1268"/>
                  </a:lnTo>
                  <a:lnTo>
                    <a:pt x="2203" y="1274"/>
                  </a:lnTo>
                  <a:lnTo>
                    <a:pt x="2195" y="1281"/>
                  </a:lnTo>
                  <a:lnTo>
                    <a:pt x="2187" y="1285"/>
                  </a:lnTo>
                  <a:lnTo>
                    <a:pt x="2180" y="1291"/>
                  </a:lnTo>
                  <a:lnTo>
                    <a:pt x="2172" y="1297"/>
                  </a:lnTo>
                  <a:lnTo>
                    <a:pt x="2169" y="1307"/>
                  </a:lnTo>
                  <a:lnTo>
                    <a:pt x="2162" y="1309"/>
                  </a:lnTo>
                  <a:lnTo>
                    <a:pt x="2157" y="1311"/>
                  </a:lnTo>
                  <a:lnTo>
                    <a:pt x="2151" y="1311"/>
                  </a:lnTo>
                  <a:lnTo>
                    <a:pt x="2144" y="1313"/>
                  </a:lnTo>
                  <a:lnTo>
                    <a:pt x="2139" y="1315"/>
                  </a:lnTo>
                  <a:lnTo>
                    <a:pt x="2133" y="1317"/>
                  </a:lnTo>
                  <a:lnTo>
                    <a:pt x="2128" y="1320"/>
                  </a:lnTo>
                  <a:lnTo>
                    <a:pt x="2121" y="1324"/>
                  </a:lnTo>
                  <a:lnTo>
                    <a:pt x="2116" y="1328"/>
                  </a:lnTo>
                  <a:lnTo>
                    <a:pt x="2110" y="1330"/>
                  </a:lnTo>
                  <a:lnTo>
                    <a:pt x="2105" y="1332"/>
                  </a:lnTo>
                  <a:lnTo>
                    <a:pt x="2098" y="1336"/>
                  </a:lnTo>
                  <a:lnTo>
                    <a:pt x="2092" y="1338"/>
                  </a:lnTo>
                  <a:lnTo>
                    <a:pt x="2092" y="1340"/>
                  </a:lnTo>
                  <a:lnTo>
                    <a:pt x="2092" y="1342"/>
                  </a:lnTo>
                  <a:lnTo>
                    <a:pt x="2090" y="1342"/>
                  </a:lnTo>
                  <a:lnTo>
                    <a:pt x="2090" y="1344"/>
                  </a:lnTo>
                  <a:lnTo>
                    <a:pt x="2087" y="1346"/>
                  </a:lnTo>
                  <a:lnTo>
                    <a:pt x="2085" y="1346"/>
                  </a:lnTo>
                  <a:lnTo>
                    <a:pt x="2080" y="1344"/>
                  </a:lnTo>
                  <a:lnTo>
                    <a:pt x="2072" y="1344"/>
                  </a:lnTo>
                  <a:lnTo>
                    <a:pt x="2067" y="1344"/>
                  </a:lnTo>
                  <a:lnTo>
                    <a:pt x="2062" y="1346"/>
                  </a:lnTo>
                  <a:lnTo>
                    <a:pt x="2056" y="1346"/>
                  </a:lnTo>
                  <a:lnTo>
                    <a:pt x="2049" y="1348"/>
                  </a:lnTo>
                  <a:lnTo>
                    <a:pt x="2044" y="1352"/>
                  </a:lnTo>
                  <a:lnTo>
                    <a:pt x="2038" y="1354"/>
                  </a:lnTo>
                  <a:lnTo>
                    <a:pt x="2031" y="1356"/>
                  </a:lnTo>
                  <a:lnTo>
                    <a:pt x="2026" y="1359"/>
                  </a:lnTo>
                  <a:lnTo>
                    <a:pt x="2020" y="1361"/>
                  </a:lnTo>
                  <a:lnTo>
                    <a:pt x="2015" y="1361"/>
                  </a:lnTo>
                  <a:lnTo>
                    <a:pt x="2008" y="1365"/>
                  </a:lnTo>
                  <a:lnTo>
                    <a:pt x="2000" y="1367"/>
                  </a:lnTo>
                  <a:lnTo>
                    <a:pt x="1992" y="1369"/>
                  </a:lnTo>
                  <a:lnTo>
                    <a:pt x="1982" y="1371"/>
                  </a:lnTo>
                  <a:lnTo>
                    <a:pt x="1974" y="1375"/>
                  </a:lnTo>
                  <a:lnTo>
                    <a:pt x="1967" y="1375"/>
                  </a:lnTo>
                  <a:lnTo>
                    <a:pt x="1956" y="1377"/>
                  </a:lnTo>
                  <a:lnTo>
                    <a:pt x="1949" y="1379"/>
                  </a:lnTo>
                  <a:lnTo>
                    <a:pt x="1941" y="1383"/>
                  </a:lnTo>
                  <a:lnTo>
                    <a:pt x="1931" y="1385"/>
                  </a:lnTo>
                  <a:lnTo>
                    <a:pt x="1923" y="1387"/>
                  </a:lnTo>
                  <a:lnTo>
                    <a:pt x="1918" y="1391"/>
                  </a:lnTo>
                  <a:lnTo>
                    <a:pt x="1915" y="1391"/>
                  </a:lnTo>
                  <a:lnTo>
                    <a:pt x="1915" y="1393"/>
                  </a:lnTo>
                  <a:lnTo>
                    <a:pt x="1913" y="1395"/>
                  </a:lnTo>
                  <a:lnTo>
                    <a:pt x="1910" y="1398"/>
                  </a:lnTo>
                  <a:lnTo>
                    <a:pt x="1907" y="1398"/>
                  </a:lnTo>
                  <a:lnTo>
                    <a:pt x="1902" y="1395"/>
                  </a:lnTo>
                  <a:lnTo>
                    <a:pt x="1900" y="1395"/>
                  </a:lnTo>
                  <a:lnTo>
                    <a:pt x="1895" y="1395"/>
                  </a:lnTo>
                  <a:lnTo>
                    <a:pt x="1892" y="1393"/>
                  </a:lnTo>
                  <a:lnTo>
                    <a:pt x="1887" y="1393"/>
                  </a:lnTo>
                  <a:lnTo>
                    <a:pt x="1882" y="1393"/>
                  </a:lnTo>
                  <a:lnTo>
                    <a:pt x="1879" y="1395"/>
                  </a:lnTo>
                  <a:lnTo>
                    <a:pt x="1874" y="1395"/>
                  </a:lnTo>
                  <a:lnTo>
                    <a:pt x="1869" y="1395"/>
                  </a:lnTo>
                  <a:lnTo>
                    <a:pt x="1866" y="1398"/>
                  </a:lnTo>
                  <a:lnTo>
                    <a:pt x="1861" y="1400"/>
                  </a:lnTo>
                  <a:lnTo>
                    <a:pt x="1859" y="1402"/>
                  </a:lnTo>
                  <a:lnTo>
                    <a:pt x="1856" y="1404"/>
                  </a:lnTo>
                  <a:lnTo>
                    <a:pt x="1856" y="1406"/>
                  </a:lnTo>
                  <a:lnTo>
                    <a:pt x="1854" y="1406"/>
                  </a:lnTo>
                  <a:lnTo>
                    <a:pt x="1854" y="1408"/>
                  </a:lnTo>
                  <a:lnTo>
                    <a:pt x="1851" y="1408"/>
                  </a:lnTo>
                  <a:lnTo>
                    <a:pt x="1848" y="1408"/>
                  </a:lnTo>
                  <a:lnTo>
                    <a:pt x="1846" y="1408"/>
                  </a:lnTo>
                  <a:lnTo>
                    <a:pt x="1843" y="1406"/>
                  </a:lnTo>
                  <a:lnTo>
                    <a:pt x="1843" y="1404"/>
                  </a:lnTo>
                  <a:lnTo>
                    <a:pt x="1841" y="1404"/>
                  </a:lnTo>
                  <a:lnTo>
                    <a:pt x="1769" y="1420"/>
                  </a:lnTo>
                  <a:lnTo>
                    <a:pt x="1769" y="1422"/>
                  </a:lnTo>
                  <a:lnTo>
                    <a:pt x="1766" y="1424"/>
                  </a:lnTo>
                  <a:lnTo>
                    <a:pt x="1759" y="1426"/>
                  </a:lnTo>
                  <a:lnTo>
                    <a:pt x="1753" y="1426"/>
                  </a:lnTo>
                  <a:lnTo>
                    <a:pt x="1748" y="1426"/>
                  </a:lnTo>
                  <a:lnTo>
                    <a:pt x="1741" y="1426"/>
                  </a:lnTo>
                  <a:lnTo>
                    <a:pt x="1733" y="1426"/>
                  </a:lnTo>
                  <a:lnTo>
                    <a:pt x="1728" y="1428"/>
                  </a:lnTo>
                  <a:lnTo>
                    <a:pt x="1720" y="1428"/>
                  </a:lnTo>
                  <a:lnTo>
                    <a:pt x="1712" y="1428"/>
                  </a:lnTo>
                  <a:lnTo>
                    <a:pt x="1705" y="1430"/>
                  </a:lnTo>
                  <a:lnTo>
                    <a:pt x="1699" y="1430"/>
                  </a:lnTo>
                  <a:lnTo>
                    <a:pt x="1692" y="1432"/>
                  </a:lnTo>
                  <a:lnTo>
                    <a:pt x="1687" y="1434"/>
                  </a:lnTo>
                  <a:lnTo>
                    <a:pt x="1684" y="1434"/>
                  </a:lnTo>
                  <a:lnTo>
                    <a:pt x="1684" y="1437"/>
                  </a:lnTo>
                  <a:lnTo>
                    <a:pt x="1684" y="1439"/>
                  </a:lnTo>
                  <a:lnTo>
                    <a:pt x="1682" y="1439"/>
                  </a:lnTo>
                  <a:lnTo>
                    <a:pt x="1674" y="1439"/>
                  </a:lnTo>
                  <a:lnTo>
                    <a:pt x="1669" y="1437"/>
                  </a:lnTo>
                  <a:lnTo>
                    <a:pt x="1661" y="1437"/>
                  </a:lnTo>
                  <a:lnTo>
                    <a:pt x="1653" y="1437"/>
                  </a:lnTo>
                  <a:lnTo>
                    <a:pt x="1646" y="1437"/>
                  </a:lnTo>
                  <a:lnTo>
                    <a:pt x="1638" y="1437"/>
                  </a:lnTo>
                  <a:lnTo>
                    <a:pt x="1630" y="1439"/>
                  </a:lnTo>
                  <a:lnTo>
                    <a:pt x="1625" y="1439"/>
                  </a:lnTo>
                  <a:lnTo>
                    <a:pt x="1617" y="1441"/>
                  </a:lnTo>
                  <a:lnTo>
                    <a:pt x="1610" y="1441"/>
                  </a:lnTo>
                  <a:lnTo>
                    <a:pt x="1602" y="1441"/>
                  </a:lnTo>
                  <a:lnTo>
                    <a:pt x="1594" y="1443"/>
                  </a:lnTo>
                  <a:lnTo>
                    <a:pt x="1592" y="1443"/>
                  </a:lnTo>
                  <a:lnTo>
                    <a:pt x="1579" y="1451"/>
                  </a:lnTo>
                  <a:lnTo>
                    <a:pt x="1576" y="1449"/>
                  </a:lnTo>
                  <a:lnTo>
                    <a:pt x="1574" y="1445"/>
                  </a:lnTo>
                  <a:lnTo>
                    <a:pt x="1569" y="1443"/>
                  </a:lnTo>
                  <a:lnTo>
                    <a:pt x="1566" y="1443"/>
                  </a:lnTo>
                  <a:lnTo>
                    <a:pt x="1563" y="1441"/>
                  </a:lnTo>
                  <a:lnTo>
                    <a:pt x="1558" y="1441"/>
                  </a:lnTo>
                  <a:lnTo>
                    <a:pt x="1556" y="1441"/>
                  </a:lnTo>
                  <a:lnTo>
                    <a:pt x="1553" y="1441"/>
                  </a:lnTo>
                  <a:lnTo>
                    <a:pt x="1548" y="1441"/>
                  </a:lnTo>
                  <a:lnTo>
                    <a:pt x="1545" y="1441"/>
                  </a:lnTo>
                  <a:lnTo>
                    <a:pt x="1540" y="1443"/>
                  </a:lnTo>
                  <a:lnTo>
                    <a:pt x="1538" y="1443"/>
                  </a:lnTo>
                  <a:lnTo>
                    <a:pt x="1530" y="1443"/>
                  </a:lnTo>
                  <a:lnTo>
                    <a:pt x="1522" y="1443"/>
                  </a:lnTo>
                  <a:lnTo>
                    <a:pt x="1515" y="1443"/>
                  </a:lnTo>
                  <a:lnTo>
                    <a:pt x="1507" y="1445"/>
                  </a:lnTo>
                  <a:lnTo>
                    <a:pt x="1502" y="1445"/>
                  </a:lnTo>
                  <a:lnTo>
                    <a:pt x="1491" y="1445"/>
                  </a:lnTo>
                  <a:lnTo>
                    <a:pt x="1486" y="1445"/>
                  </a:lnTo>
                  <a:lnTo>
                    <a:pt x="1479" y="1447"/>
                  </a:lnTo>
                  <a:lnTo>
                    <a:pt x="1471" y="1447"/>
                  </a:lnTo>
                  <a:lnTo>
                    <a:pt x="1463" y="1447"/>
                  </a:lnTo>
                  <a:lnTo>
                    <a:pt x="1458" y="1445"/>
                  </a:lnTo>
                  <a:lnTo>
                    <a:pt x="1450" y="1445"/>
                  </a:lnTo>
                  <a:lnTo>
                    <a:pt x="1435" y="1445"/>
                  </a:lnTo>
                  <a:lnTo>
                    <a:pt x="1420" y="1445"/>
                  </a:lnTo>
                  <a:lnTo>
                    <a:pt x="1404" y="1445"/>
                  </a:lnTo>
                  <a:lnTo>
                    <a:pt x="1389" y="1445"/>
                  </a:lnTo>
                  <a:lnTo>
                    <a:pt x="1373" y="1445"/>
                  </a:lnTo>
                  <a:lnTo>
                    <a:pt x="1361" y="1445"/>
                  </a:lnTo>
                  <a:lnTo>
                    <a:pt x="1345" y="1445"/>
                  </a:lnTo>
                  <a:lnTo>
                    <a:pt x="1330" y="1445"/>
                  </a:lnTo>
                  <a:lnTo>
                    <a:pt x="1314" y="1445"/>
                  </a:lnTo>
                  <a:lnTo>
                    <a:pt x="1299" y="1443"/>
                  </a:lnTo>
                  <a:lnTo>
                    <a:pt x="1283" y="1443"/>
                  </a:lnTo>
                  <a:lnTo>
                    <a:pt x="1268" y="1441"/>
                  </a:lnTo>
                  <a:lnTo>
                    <a:pt x="1250" y="1445"/>
                  </a:lnTo>
                  <a:lnTo>
                    <a:pt x="1248" y="1445"/>
                  </a:lnTo>
                  <a:lnTo>
                    <a:pt x="1248" y="1443"/>
                  </a:lnTo>
                  <a:lnTo>
                    <a:pt x="1248" y="1441"/>
                  </a:lnTo>
                  <a:lnTo>
                    <a:pt x="1245" y="1441"/>
                  </a:lnTo>
                  <a:lnTo>
                    <a:pt x="1240" y="1439"/>
                  </a:lnTo>
                  <a:lnTo>
                    <a:pt x="1237" y="1437"/>
                  </a:lnTo>
                  <a:lnTo>
                    <a:pt x="1230" y="1437"/>
                  </a:lnTo>
                  <a:lnTo>
                    <a:pt x="1227" y="1437"/>
                  </a:lnTo>
                  <a:lnTo>
                    <a:pt x="1222" y="1437"/>
                  </a:lnTo>
                  <a:lnTo>
                    <a:pt x="1217" y="1437"/>
                  </a:lnTo>
                  <a:lnTo>
                    <a:pt x="1212" y="1437"/>
                  </a:lnTo>
                  <a:lnTo>
                    <a:pt x="1206" y="1437"/>
                  </a:lnTo>
                  <a:lnTo>
                    <a:pt x="1201" y="1437"/>
                  </a:lnTo>
                  <a:lnTo>
                    <a:pt x="1196" y="1434"/>
                  </a:lnTo>
                  <a:lnTo>
                    <a:pt x="1191" y="1434"/>
                  </a:lnTo>
                  <a:lnTo>
                    <a:pt x="1186" y="1432"/>
                  </a:lnTo>
                  <a:lnTo>
                    <a:pt x="1181" y="1432"/>
                  </a:lnTo>
                  <a:lnTo>
                    <a:pt x="1176" y="1430"/>
                  </a:lnTo>
                  <a:lnTo>
                    <a:pt x="1170" y="1430"/>
                  </a:lnTo>
                  <a:lnTo>
                    <a:pt x="1168" y="1428"/>
                  </a:lnTo>
                  <a:lnTo>
                    <a:pt x="1163" y="1428"/>
                  </a:lnTo>
                  <a:lnTo>
                    <a:pt x="1158" y="1428"/>
                  </a:lnTo>
                  <a:lnTo>
                    <a:pt x="1153" y="1426"/>
                  </a:lnTo>
                  <a:lnTo>
                    <a:pt x="1147" y="1426"/>
                  </a:lnTo>
                  <a:lnTo>
                    <a:pt x="1145" y="1424"/>
                  </a:lnTo>
                  <a:lnTo>
                    <a:pt x="1140" y="1424"/>
                  </a:lnTo>
                  <a:lnTo>
                    <a:pt x="1135" y="1422"/>
                  </a:lnTo>
                  <a:lnTo>
                    <a:pt x="1129" y="1420"/>
                  </a:lnTo>
                  <a:lnTo>
                    <a:pt x="1129" y="1422"/>
                  </a:lnTo>
                  <a:lnTo>
                    <a:pt x="1127" y="1422"/>
                  </a:lnTo>
                  <a:lnTo>
                    <a:pt x="1124" y="1424"/>
                  </a:lnTo>
                  <a:lnTo>
                    <a:pt x="1122" y="1424"/>
                  </a:lnTo>
                  <a:lnTo>
                    <a:pt x="1119" y="1426"/>
                  </a:lnTo>
                  <a:lnTo>
                    <a:pt x="1117" y="1426"/>
                  </a:lnTo>
                  <a:lnTo>
                    <a:pt x="1114" y="1424"/>
                  </a:lnTo>
                  <a:lnTo>
                    <a:pt x="1111" y="1422"/>
                  </a:lnTo>
                  <a:lnTo>
                    <a:pt x="1111" y="1420"/>
                  </a:lnTo>
                  <a:lnTo>
                    <a:pt x="1109" y="1418"/>
                  </a:lnTo>
                  <a:lnTo>
                    <a:pt x="1104" y="1416"/>
                  </a:lnTo>
                  <a:lnTo>
                    <a:pt x="1096" y="1412"/>
                  </a:lnTo>
                  <a:lnTo>
                    <a:pt x="1086" y="1410"/>
                  </a:lnTo>
                  <a:lnTo>
                    <a:pt x="1078" y="1408"/>
                  </a:lnTo>
                  <a:lnTo>
                    <a:pt x="1070" y="1406"/>
                  </a:lnTo>
                  <a:lnTo>
                    <a:pt x="1063" y="1404"/>
                  </a:lnTo>
                  <a:lnTo>
                    <a:pt x="1055" y="1402"/>
                  </a:lnTo>
                  <a:lnTo>
                    <a:pt x="1047" y="1400"/>
                  </a:lnTo>
                  <a:lnTo>
                    <a:pt x="1037" y="1400"/>
                  </a:lnTo>
                  <a:lnTo>
                    <a:pt x="1029" y="1398"/>
                  </a:lnTo>
                  <a:lnTo>
                    <a:pt x="1022" y="1398"/>
                  </a:lnTo>
                  <a:lnTo>
                    <a:pt x="1014" y="1398"/>
                  </a:lnTo>
                  <a:lnTo>
                    <a:pt x="1009" y="1387"/>
                  </a:lnTo>
                  <a:lnTo>
                    <a:pt x="939" y="1369"/>
                  </a:lnTo>
                  <a:lnTo>
                    <a:pt x="937" y="1371"/>
                  </a:lnTo>
                  <a:lnTo>
                    <a:pt x="934" y="1371"/>
                  </a:lnTo>
                  <a:lnTo>
                    <a:pt x="934" y="1373"/>
                  </a:lnTo>
                  <a:lnTo>
                    <a:pt x="932" y="1373"/>
                  </a:lnTo>
                  <a:lnTo>
                    <a:pt x="929" y="1373"/>
                  </a:lnTo>
                  <a:lnTo>
                    <a:pt x="927" y="1373"/>
                  </a:lnTo>
                  <a:lnTo>
                    <a:pt x="927" y="1371"/>
                  </a:lnTo>
                  <a:lnTo>
                    <a:pt x="924" y="1371"/>
                  </a:lnTo>
                  <a:lnTo>
                    <a:pt x="924" y="1369"/>
                  </a:lnTo>
                  <a:lnTo>
                    <a:pt x="921" y="1367"/>
                  </a:lnTo>
                  <a:lnTo>
                    <a:pt x="921" y="1365"/>
                  </a:lnTo>
                  <a:lnTo>
                    <a:pt x="916" y="1363"/>
                  </a:lnTo>
                  <a:lnTo>
                    <a:pt x="909" y="1361"/>
                  </a:lnTo>
                  <a:lnTo>
                    <a:pt x="903" y="1359"/>
                  </a:lnTo>
                  <a:lnTo>
                    <a:pt x="898" y="1356"/>
                  </a:lnTo>
                  <a:lnTo>
                    <a:pt x="891" y="1354"/>
                  </a:lnTo>
                  <a:lnTo>
                    <a:pt x="885" y="1352"/>
                  </a:lnTo>
                  <a:lnTo>
                    <a:pt x="878" y="1350"/>
                  </a:lnTo>
                  <a:lnTo>
                    <a:pt x="873" y="1348"/>
                  </a:lnTo>
                  <a:lnTo>
                    <a:pt x="865" y="1346"/>
                  </a:lnTo>
                  <a:lnTo>
                    <a:pt x="860" y="1344"/>
                  </a:lnTo>
                  <a:lnTo>
                    <a:pt x="855" y="1340"/>
                  </a:lnTo>
                  <a:lnTo>
                    <a:pt x="847" y="1338"/>
                  </a:lnTo>
                  <a:lnTo>
                    <a:pt x="847" y="1340"/>
                  </a:lnTo>
                  <a:lnTo>
                    <a:pt x="844" y="1340"/>
                  </a:lnTo>
                  <a:lnTo>
                    <a:pt x="842" y="1340"/>
                  </a:lnTo>
                  <a:lnTo>
                    <a:pt x="839" y="1340"/>
                  </a:lnTo>
                  <a:lnTo>
                    <a:pt x="837" y="1338"/>
                  </a:lnTo>
                  <a:lnTo>
                    <a:pt x="834" y="1334"/>
                  </a:lnTo>
                  <a:lnTo>
                    <a:pt x="829" y="1330"/>
                  </a:lnTo>
                  <a:lnTo>
                    <a:pt x="824" y="1328"/>
                  </a:lnTo>
                  <a:lnTo>
                    <a:pt x="819" y="1324"/>
                  </a:lnTo>
                  <a:lnTo>
                    <a:pt x="814" y="1322"/>
                  </a:lnTo>
                  <a:lnTo>
                    <a:pt x="808" y="1322"/>
                  </a:lnTo>
                  <a:lnTo>
                    <a:pt x="803" y="1320"/>
                  </a:lnTo>
                  <a:lnTo>
                    <a:pt x="798" y="1317"/>
                  </a:lnTo>
                  <a:lnTo>
                    <a:pt x="793" y="1315"/>
                  </a:lnTo>
                  <a:lnTo>
                    <a:pt x="788" y="1315"/>
                  </a:lnTo>
                  <a:lnTo>
                    <a:pt x="783" y="1313"/>
                  </a:lnTo>
                  <a:lnTo>
                    <a:pt x="778" y="1309"/>
                  </a:lnTo>
                  <a:lnTo>
                    <a:pt x="778" y="1311"/>
                  </a:lnTo>
                  <a:lnTo>
                    <a:pt x="775" y="1311"/>
                  </a:lnTo>
                  <a:lnTo>
                    <a:pt x="772" y="1311"/>
                  </a:lnTo>
                  <a:lnTo>
                    <a:pt x="772" y="1313"/>
                  </a:lnTo>
                  <a:lnTo>
                    <a:pt x="770" y="1313"/>
                  </a:lnTo>
                  <a:lnTo>
                    <a:pt x="767" y="1313"/>
                  </a:lnTo>
                  <a:lnTo>
                    <a:pt x="765" y="1313"/>
                  </a:lnTo>
                  <a:lnTo>
                    <a:pt x="762" y="1309"/>
                  </a:lnTo>
                  <a:lnTo>
                    <a:pt x="760" y="1305"/>
                  </a:lnTo>
                  <a:lnTo>
                    <a:pt x="754" y="1303"/>
                  </a:lnTo>
                  <a:lnTo>
                    <a:pt x="752" y="1299"/>
                  </a:lnTo>
                  <a:lnTo>
                    <a:pt x="747" y="1297"/>
                  </a:lnTo>
                  <a:lnTo>
                    <a:pt x="742" y="1295"/>
                  </a:lnTo>
                  <a:lnTo>
                    <a:pt x="737" y="1295"/>
                  </a:lnTo>
                  <a:lnTo>
                    <a:pt x="731" y="1293"/>
                  </a:lnTo>
                  <a:lnTo>
                    <a:pt x="726" y="1291"/>
                  </a:lnTo>
                  <a:lnTo>
                    <a:pt x="721" y="1289"/>
                  </a:lnTo>
                  <a:lnTo>
                    <a:pt x="716" y="1289"/>
                  </a:lnTo>
                  <a:lnTo>
                    <a:pt x="711" y="1287"/>
                  </a:lnTo>
                  <a:lnTo>
                    <a:pt x="708" y="1289"/>
                  </a:lnTo>
                  <a:lnTo>
                    <a:pt x="706" y="1289"/>
                  </a:lnTo>
                  <a:lnTo>
                    <a:pt x="703" y="1289"/>
                  </a:lnTo>
                  <a:lnTo>
                    <a:pt x="701" y="1289"/>
                  </a:lnTo>
                  <a:lnTo>
                    <a:pt x="701" y="1287"/>
                  </a:lnTo>
                  <a:lnTo>
                    <a:pt x="698" y="1287"/>
                  </a:lnTo>
                  <a:lnTo>
                    <a:pt x="698" y="1285"/>
                  </a:lnTo>
                  <a:lnTo>
                    <a:pt x="693" y="1278"/>
                  </a:lnTo>
                  <a:lnTo>
                    <a:pt x="693" y="1276"/>
                  </a:lnTo>
                  <a:lnTo>
                    <a:pt x="690" y="1274"/>
                  </a:lnTo>
                  <a:lnTo>
                    <a:pt x="688" y="1274"/>
                  </a:lnTo>
                  <a:lnTo>
                    <a:pt x="685" y="1274"/>
                  </a:lnTo>
                  <a:lnTo>
                    <a:pt x="683" y="1274"/>
                  </a:lnTo>
                  <a:lnTo>
                    <a:pt x="683" y="1276"/>
                  </a:lnTo>
                  <a:lnTo>
                    <a:pt x="680" y="1276"/>
                  </a:lnTo>
                  <a:lnTo>
                    <a:pt x="680" y="1278"/>
                  </a:lnTo>
                  <a:lnTo>
                    <a:pt x="677" y="1281"/>
                  </a:lnTo>
                  <a:lnTo>
                    <a:pt x="677" y="1283"/>
                  </a:lnTo>
                  <a:lnTo>
                    <a:pt x="675" y="1283"/>
                  </a:lnTo>
                  <a:lnTo>
                    <a:pt x="675" y="1285"/>
                  </a:lnTo>
                  <a:lnTo>
                    <a:pt x="675" y="1301"/>
                  </a:lnTo>
                  <a:lnTo>
                    <a:pt x="695" y="1315"/>
                  </a:lnTo>
                  <a:lnTo>
                    <a:pt x="695" y="1317"/>
                  </a:lnTo>
                  <a:lnTo>
                    <a:pt x="695" y="1320"/>
                  </a:lnTo>
                  <a:lnTo>
                    <a:pt x="670" y="1309"/>
                  </a:lnTo>
                  <a:lnTo>
                    <a:pt x="667" y="1309"/>
                  </a:lnTo>
                  <a:lnTo>
                    <a:pt x="667" y="1311"/>
                  </a:lnTo>
                  <a:lnTo>
                    <a:pt x="667" y="1313"/>
                  </a:lnTo>
                  <a:lnTo>
                    <a:pt x="693" y="1330"/>
                  </a:lnTo>
                  <a:lnTo>
                    <a:pt x="693" y="1332"/>
                  </a:lnTo>
                  <a:lnTo>
                    <a:pt x="693" y="1334"/>
                  </a:lnTo>
                  <a:lnTo>
                    <a:pt x="659" y="1320"/>
                  </a:lnTo>
                  <a:lnTo>
                    <a:pt x="659" y="1322"/>
                  </a:lnTo>
                  <a:lnTo>
                    <a:pt x="654" y="1324"/>
                  </a:lnTo>
                  <a:lnTo>
                    <a:pt x="652" y="1326"/>
                  </a:lnTo>
                  <a:lnTo>
                    <a:pt x="649" y="1328"/>
                  </a:lnTo>
                  <a:lnTo>
                    <a:pt x="647" y="1330"/>
                  </a:lnTo>
                  <a:lnTo>
                    <a:pt x="644" y="1332"/>
                  </a:lnTo>
                  <a:lnTo>
                    <a:pt x="641" y="1332"/>
                  </a:lnTo>
                  <a:lnTo>
                    <a:pt x="641" y="1336"/>
                  </a:lnTo>
                  <a:lnTo>
                    <a:pt x="639" y="1338"/>
                  </a:lnTo>
                  <a:lnTo>
                    <a:pt x="636" y="1340"/>
                  </a:lnTo>
                  <a:lnTo>
                    <a:pt x="636" y="1344"/>
                  </a:lnTo>
                  <a:lnTo>
                    <a:pt x="636" y="1348"/>
                  </a:lnTo>
                  <a:lnTo>
                    <a:pt x="636" y="1354"/>
                  </a:lnTo>
                  <a:lnTo>
                    <a:pt x="636" y="1359"/>
                  </a:lnTo>
                  <a:lnTo>
                    <a:pt x="636" y="1363"/>
                  </a:lnTo>
                  <a:lnTo>
                    <a:pt x="634" y="1367"/>
                  </a:lnTo>
                  <a:lnTo>
                    <a:pt x="634" y="1371"/>
                  </a:lnTo>
                  <a:lnTo>
                    <a:pt x="634" y="1377"/>
                  </a:lnTo>
                  <a:lnTo>
                    <a:pt x="634" y="1379"/>
                  </a:lnTo>
                  <a:lnTo>
                    <a:pt x="631" y="1385"/>
                  </a:lnTo>
                  <a:lnTo>
                    <a:pt x="629" y="1387"/>
                  </a:lnTo>
                  <a:lnTo>
                    <a:pt x="629" y="1391"/>
                  </a:lnTo>
                  <a:lnTo>
                    <a:pt x="626" y="1395"/>
                  </a:lnTo>
                  <a:lnTo>
                    <a:pt x="624" y="1398"/>
                  </a:lnTo>
                  <a:lnTo>
                    <a:pt x="631" y="1445"/>
                  </a:lnTo>
                  <a:lnTo>
                    <a:pt x="631" y="1447"/>
                  </a:lnTo>
                  <a:lnTo>
                    <a:pt x="629" y="1445"/>
                  </a:lnTo>
                  <a:lnTo>
                    <a:pt x="626" y="1443"/>
                  </a:lnTo>
                  <a:lnTo>
                    <a:pt x="626" y="1441"/>
                  </a:lnTo>
                  <a:lnTo>
                    <a:pt x="626" y="1439"/>
                  </a:lnTo>
                  <a:lnTo>
                    <a:pt x="626" y="1437"/>
                  </a:lnTo>
                  <a:lnTo>
                    <a:pt x="624" y="1434"/>
                  </a:lnTo>
                  <a:lnTo>
                    <a:pt x="624" y="1432"/>
                  </a:lnTo>
                  <a:lnTo>
                    <a:pt x="624" y="1430"/>
                  </a:lnTo>
                  <a:lnTo>
                    <a:pt x="624" y="1428"/>
                  </a:lnTo>
                  <a:lnTo>
                    <a:pt x="621" y="1426"/>
                  </a:lnTo>
                  <a:lnTo>
                    <a:pt x="618" y="1428"/>
                  </a:lnTo>
                  <a:lnTo>
                    <a:pt x="618" y="1430"/>
                  </a:lnTo>
                  <a:lnTo>
                    <a:pt x="618" y="1432"/>
                  </a:lnTo>
                  <a:lnTo>
                    <a:pt x="618" y="1434"/>
                  </a:lnTo>
                  <a:lnTo>
                    <a:pt x="616" y="1437"/>
                  </a:lnTo>
                  <a:lnTo>
                    <a:pt x="616" y="1441"/>
                  </a:lnTo>
                  <a:lnTo>
                    <a:pt x="616" y="1443"/>
                  </a:lnTo>
                  <a:lnTo>
                    <a:pt x="616" y="1445"/>
                  </a:lnTo>
                  <a:lnTo>
                    <a:pt x="613" y="1445"/>
                  </a:lnTo>
                  <a:lnTo>
                    <a:pt x="613" y="1447"/>
                  </a:lnTo>
                  <a:lnTo>
                    <a:pt x="611" y="1447"/>
                  </a:lnTo>
                  <a:lnTo>
                    <a:pt x="608" y="1447"/>
                  </a:lnTo>
                  <a:lnTo>
                    <a:pt x="608" y="1445"/>
                  </a:lnTo>
                  <a:lnTo>
                    <a:pt x="611" y="1443"/>
                  </a:lnTo>
                  <a:lnTo>
                    <a:pt x="611" y="1441"/>
                  </a:lnTo>
                  <a:lnTo>
                    <a:pt x="611" y="1439"/>
                  </a:lnTo>
                  <a:lnTo>
                    <a:pt x="611" y="1437"/>
                  </a:lnTo>
                  <a:lnTo>
                    <a:pt x="613" y="1432"/>
                  </a:lnTo>
                  <a:lnTo>
                    <a:pt x="613" y="1430"/>
                  </a:lnTo>
                  <a:lnTo>
                    <a:pt x="613" y="1426"/>
                  </a:lnTo>
                  <a:lnTo>
                    <a:pt x="613" y="1424"/>
                  </a:lnTo>
                  <a:lnTo>
                    <a:pt x="613" y="1420"/>
                  </a:lnTo>
                  <a:lnTo>
                    <a:pt x="613" y="1418"/>
                  </a:lnTo>
                  <a:lnTo>
                    <a:pt x="613" y="1414"/>
                  </a:lnTo>
                  <a:lnTo>
                    <a:pt x="611" y="1412"/>
                  </a:lnTo>
                  <a:lnTo>
                    <a:pt x="590" y="1422"/>
                  </a:lnTo>
                  <a:lnTo>
                    <a:pt x="588" y="1420"/>
                  </a:lnTo>
                  <a:lnTo>
                    <a:pt x="590" y="1418"/>
                  </a:lnTo>
                  <a:lnTo>
                    <a:pt x="595" y="1414"/>
                  </a:lnTo>
                  <a:lnTo>
                    <a:pt x="598" y="1410"/>
                  </a:lnTo>
                  <a:lnTo>
                    <a:pt x="603" y="1408"/>
                  </a:lnTo>
                  <a:lnTo>
                    <a:pt x="606" y="1404"/>
                  </a:lnTo>
                  <a:lnTo>
                    <a:pt x="611" y="1402"/>
                  </a:lnTo>
                  <a:lnTo>
                    <a:pt x="613" y="1398"/>
                  </a:lnTo>
                  <a:lnTo>
                    <a:pt x="618" y="1393"/>
                  </a:lnTo>
                  <a:lnTo>
                    <a:pt x="621" y="1389"/>
                  </a:lnTo>
                  <a:lnTo>
                    <a:pt x="624" y="1385"/>
                  </a:lnTo>
                  <a:lnTo>
                    <a:pt x="626" y="1379"/>
                  </a:lnTo>
                  <a:lnTo>
                    <a:pt x="626" y="1371"/>
                  </a:lnTo>
                  <a:lnTo>
                    <a:pt x="626" y="1369"/>
                  </a:lnTo>
                  <a:lnTo>
                    <a:pt x="626" y="1365"/>
                  </a:lnTo>
                  <a:lnTo>
                    <a:pt x="629" y="1363"/>
                  </a:lnTo>
                  <a:lnTo>
                    <a:pt x="629" y="1361"/>
                  </a:lnTo>
                  <a:lnTo>
                    <a:pt x="629" y="1359"/>
                  </a:lnTo>
                  <a:lnTo>
                    <a:pt x="629" y="1354"/>
                  </a:lnTo>
                  <a:lnTo>
                    <a:pt x="629" y="1352"/>
                  </a:lnTo>
                  <a:lnTo>
                    <a:pt x="629" y="1350"/>
                  </a:lnTo>
                  <a:lnTo>
                    <a:pt x="629" y="1348"/>
                  </a:lnTo>
                  <a:lnTo>
                    <a:pt x="629" y="1346"/>
                  </a:lnTo>
                  <a:lnTo>
                    <a:pt x="629" y="1344"/>
                  </a:lnTo>
                  <a:lnTo>
                    <a:pt x="629" y="1340"/>
                  </a:lnTo>
                  <a:lnTo>
                    <a:pt x="621" y="1346"/>
                  </a:lnTo>
                  <a:lnTo>
                    <a:pt x="611" y="1352"/>
                  </a:lnTo>
                  <a:lnTo>
                    <a:pt x="600" y="1359"/>
                  </a:lnTo>
                  <a:lnTo>
                    <a:pt x="590" y="1365"/>
                  </a:lnTo>
                  <a:lnTo>
                    <a:pt x="580" y="1373"/>
                  </a:lnTo>
                  <a:lnTo>
                    <a:pt x="570" y="1379"/>
                  </a:lnTo>
                  <a:lnTo>
                    <a:pt x="559" y="1385"/>
                  </a:lnTo>
                  <a:lnTo>
                    <a:pt x="549" y="1391"/>
                  </a:lnTo>
                  <a:lnTo>
                    <a:pt x="539" y="1393"/>
                  </a:lnTo>
                  <a:lnTo>
                    <a:pt x="526" y="1395"/>
                  </a:lnTo>
                  <a:lnTo>
                    <a:pt x="516" y="1395"/>
                  </a:lnTo>
                  <a:lnTo>
                    <a:pt x="503" y="1391"/>
                  </a:lnTo>
                  <a:lnTo>
                    <a:pt x="500" y="1387"/>
                  </a:lnTo>
                  <a:lnTo>
                    <a:pt x="498" y="1385"/>
                  </a:lnTo>
                  <a:lnTo>
                    <a:pt x="495" y="1379"/>
                  </a:lnTo>
                  <a:lnTo>
                    <a:pt x="493" y="1377"/>
                  </a:lnTo>
                  <a:lnTo>
                    <a:pt x="493" y="1371"/>
                  </a:lnTo>
                  <a:lnTo>
                    <a:pt x="490" y="1367"/>
                  </a:lnTo>
                  <a:lnTo>
                    <a:pt x="490" y="1363"/>
                  </a:lnTo>
                  <a:lnTo>
                    <a:pt x="490" y="1359"/>
                  </a:lnTo>
                  <a:lnTo>
                    <a:pt x="490" y="1352"/>
                  </a:lnTo>
                  <a:lnTo>
                    <a:pt x="490" y="1348"/>
                  </a:lnTo>
                  <a:lnTo>
                    <a:pt x="490" y="1344"/>
                  </a:lnTo>
                  <a:lnTo>
                    <a:pt x="490" y="1340"/>
                  </a:lnTo>
                  <a:lnTo>
                    <a:pt x="493" y="1320"/>
                  </a:lnTo>
                  <a:lnTo>
                    <a:pt x="495" y="1301"/>
                  </a:lnTo>
                  <a:lnTo>
                    <a:pt x="500" y="1283"/>
                  </a:lnTo>
                  <a:lnTo>
                    <a:pt x="505" y="1266"/>
                  </a:lnTo>
                  <a:lnTo>
                    <a:pt x="513" y="1252"/>
                  </a:lnTo>
                  <a:lnTo>
                    <a:pt x="521" y="1237"/>
                  </a:lnTo>
                  <a:lnTo>
                    <a:pt x="531" y="1223"/>
                  </a:lnTo>
                  <a:lnTo>
                    <a:pt x="541" y="1211"/>
                  </a:lnTo>
                  <a:lnTo>
                    <a:pt x="552" y="1196"/>
                  </a:lnTo>
                  <a:lnTo>
                    <a:pt x="562" y="1182"/>
                  </a:lnTo>
                  <a:lnTo>
                    <a:pt x="572" y="1170"/>
                  </a:lnTo>
                  <a:lnTo>
                    <a:pt x="582" y="1153"/>
                  </a:lnTo>
                  <a:lnTo>
                    <a:pt x="580" y="1153"/>
                  </a:lnTo>
                  <a:lnTo>
                    <a:pt x="580" y="1151"/>
                  </a:lnTo>
                  <a:lnTo>
                    <a:pt x="582" y="1116"/>
                  </a:lnTo>
                  <a:lnTo>
                    <a:pt x="585" y="1116"/>
                  </a:lnTo>
                  <a:lnTo>
                    <a:pt x="585" y="1118"/>
                  </a:lnTo>
                  <a:lnTo>
                    <a:pt x="585" y="1120"/>
                  </a:lnTo>
                  <a:lnTo>
                    <a:pt x="585" y="1153"/>
                  </a:lnTo>
                  <a:lnTo>
                    <a:pt x="588" y="1153"/>
                  </a:lnTo>
                  <a:lnTo>
                    <a:pt x="588" y="1151"/>
                  </a:lnTo>
                  <a:lnTo>
                    <a:pt x="590" y="1151"/>
                  </a:lnTo>
                  <a:lnTo>
                    <a:pt x="590" y="1149"/>
                  </a:lnTo>
                  <a:lnTo>
                    <a:pt x="590" y="1147"/>
                  </a:lnTo>
                  <a:lnTo>
                    <a:pt x="593" y="1145"/>
                  </a:lnTo>
                  <a:lnTo>
                    <a:pt x="593" y="1143"/>
                  </a:lnTo>
                  <a:lnTo>
                    <a:pt x="593" y="1116"/>
                  </a:lnTo>
                  <a:lnTo>
                    <a:pt x="593" y="1114"/>
                  </a:lnTo>
                  <a:lnTo>
                    <a:pt x="593" y="1112"/>
                  </a:lnTo>
                  <a:lnTo>
                    <a:pt x="595" y="1112"/>
                  </a:lnTo>
                  <a:lnTo>
                    <a:pt x="598" y="1137"/>
                  </a:lnTo>
                  <a:lnTo>
                    <a:pt x="603" y="1135"/>
                  </a:lnTo>
                  <a:lnTo>
                    <a:pt x="608" y="1131"/>
                  </a:lnTo>
                  <a:lnTo>
                    <a:pt x="613" y="1127"/>
                  </a:lnTo>
                  <a:lnTo>
                    <a:pt x="618" y="1122"/>
                  </a:lnTo>
                  <a:lnTo>
                    <a:pt x="624" y="1118"/>
                  </a:lnTo>
                  <a:lnTo>
                    <a:pt x="629" y="1114"/>
                  </a:lnTo>
                  <a:lnTo>
                    <a:pt x="634" y="1108"/>
                  </a:lnTo>
                  <a:lnTo>
                    <a:pt x="639" y="1104"/>
                  </a:lnTo>
                  <a:lnTo>
                    <a:pt x="644" y="1100"/>
                  </a:lnTo>
                  <a:lnTo>
                    <a:pt x="649" y="1096"/>
                  </a:lnTo>
                  <a:lnTo>
                    <a:pt x="654" y="1090"/>
                  </a:lnTo>
                  <a:lnTo>
                    <a:pt x="659" y="1085"/>
                  </a:lnTo>
                  <a:lnTo>
                    <a:pt x="662" y="1083"/>
                  </a:lnTo>
                  <a:lnTo>
                    <a:pt x="667" y="1079"/>
                  </a:lnTo>
                  <a:lnTo>
                    <a:pt x="672" y="1075"/>
                  </a:lnTo>
                  <a:lnTo>
                    <a:pt x="675" y="1073"/>
                  </a:lnTo>
                  <a:lnTo>
                    <a:pt x="680" y="1069"/>
                  </a:lnTo>
                  <a:lnTo>
                    <a:pt x="685" y="1067"/>
                  </a:lnTo>
                  <a:lnTo>
                    <a:pt x="688" y="1063"/>
                  </a:lnTo>
                  <a:lnTo>
                    <a:pt x="693" y="1059"/>
                  </a:lnTo>
                  <a:lnTo>
                    <a:pt x="695" y="1057"/>
                  </a:lnTo>
                  <a:lnTo>
                    <a:pt x="701" y="1053"/>
                  </a:lnTo>
                  <a:lnTo>
                    <a:pt x="703" y="1049"/>
                  </a:lnTo>
                  <a:lnTo>
                    <a:pt x="708" y="1046"/>
                  </a:lnTo>
                  <a:lnTo>
                    <a:pt x="731" y="1028"/>
                  </a:lnTo>
                  <a:lnTo>
                    <a:pt x="752" y="1012"/>
                  </a:lnTo>
                  <a:lnTo>
                    <a:pt x="770" y="999"/>
                  </a:lnTo>
                  <a:lnTo>
                    <a:pt x="785" y="985"/>
                  </a:lnTo>
                  <a:lnTo>
                    <a:pt x="801" y="975"/>
                  </a:lnTo>
                  <a:lnTo>
                    <a:pt x="816" y="962"/>
                  </a:lnTo>
                  <a:lnTo>
                    <a:pt x="832" y="952"/>
                  </a:lnTo>
                  <a:lnTo>
                    <a:pt x="847" y="942"/>
                  </a:lnTo>
                  <a:lnTo>
                    <a:pt x="867" y="929"/>
                  </a:lnTo>
                  <a:lnTo>
                    <a:pt x="888" y="919"/>
                  </a:lnTo>
                  <a:lnTo>
                    <a:pt x="911" y="905"/>
                  </a:lnTo>
                  <a:lnTo>
                    <a:pt x="939" y="890"/>
                  </a:lnTo>
                  <a:lnTo>
                    <a:pt x="942" y="890"/>
                  </a:lnTo>
                  <a:lnTo>
                    <a:pt x="942" y="893"/>
                  </a:lnTo>
                  <a:lnTo>
                    <a:pt x="939" y="893"/>
                  </a:lnTo>
                  <a:lnTo>
                    <a:pt x="939" y="895"/>
                  </a:lnTo>
                  <a:lnTo>
                    <a:pt x="942" y="895"/>
                  </a:lnTo>
                  <a:lnTo>
                    <a:pt x="945" y="897"/>
                  </a:lnTo>
                  <a:lnTo>
                    <a:pt x="945" y="899"/>
                  </a:lnTo>
                  <a:lnTo>
                    <a:pt x="945" y="901"/>
                  </a:lnTo>
                  <a:lnTo>
                    <a:pt x="924" y="911"/>
                  </a:lnTo>
                  <a:lnTo>
                    <a:pt x="906" y="919"/>
                  </a:lnTo>
                  <a:lnTo>
                    <a:pt x="891" y="927"/>
                  </a:lnTo>
                  <a:lnTo>
                    <a:pt x="880" y="934"/>
                  </a:lnTo>
                  <a:lnTo>
                    <a:pt x="870" y="940"/>
                  </a:lnTo>
                  <a:lnTo>
                    <a:pt x="860" y="946"/>
                  </a:lnTo>
                  <a:lnTo>
                    <a:pt x="852" y="950"/>
                  </a:lnTo>
                  <a:lnTo>
                    <a:pt x="842" y="956"/>
                  </a:lnTo>
                  <a:lnTo>
                    <a:pt x="832" y="966"/>
                  </a:lnTo>
                  <a:lnTo>
                    <a:pt x="819" y="975"/>
                  </a:lnTo>
                  <a:lnTo>
                    <a:pt x="803" y="985"/>
                  </a:lnTo>
                  <a:lnTo>
                    <a:pt x="783" y="999"/>
                  </a:lnTo>
                  <a:lnTo>
                    <a:pt x="765" y="1012"/>
                  </a:lnTo>
                  <a:lnTo>
                    <a:pt x="747" y="1024"/>
                  </a:lnTo>
                  <a:lnTo>
                    <a:pt x="731" y="1036"/>
                  </a:lnTo>
                  <a:lnTo>
                    <a:pt x="713" y="1051"/>
                  </a:lnTo>
                  <a:lnTo>
                    <a:pt x="695" y="1063"/>
                  </a:lnTo>
                  <a:lnTo>
                    <a:pt x="680" y="1075"/>
                  </a:lnTo>
                  <a:lnTo>
                    <a:pt x="665" y="1090"/>
                  </a:lnTo>
                  <a:lnTo>
                    <a:pt x="647" y="1104"/>
                  </a:lnTo>
                  <a:lnTo>
                    <a:pt x="631" y="1118"/>
                  </a:lnTo>
                  <a:lnTo>
                    <a:pt x="616" y="1135"/>
                  </a:lnTo>
                  <a:lnTo>
                    <a:pt x="600" y="1149"/>
                  </a:lnTo>
                  <a:lnTo>
                    <a:pt x="585" y="1168"/>
                  </a:lnTo>
                  <a:lnTo>
                    <a:pt x="590" y="1186"/>
                  </a:lnTo>
                  <a:lnTo>
                    <a:pt x="590" y="1188"/>
                  </a:lnTo>
                  <a:lnTo>
                    <a:pt x="588" y="1188"/>
                  </a:lnTo>
                  <a:lnTo>
                    <a:pt x="588" y="1190"/>
                  </a:lnTo>
                  <a:lnTo>
                    <a:pt x="588" y="1192"/>
                  </a:lnTo>
                  <a:lnTo>
                    <a:pt x="585" y="1192"/>
                  </a:lnTo>
                  <a:lnTo>
                    <a:pt x="585" y="1190"/>
                  </a:lnTo>
                  <a:lnTo>
                    <a:pt x="585" y="1188"/>
                  </a:lnTo>
                  <a:lnTo>
                    <a:pt x="582" y="1186"/>
                  </a:lnTo>
                  <a:lnTo>
                    <a:pt x="582" y="1184"/>
                  </a:lnTo>
                  <a:lnTo>
                    <a:pt x="582" y="1182"/>
                  </a:lnTo>
                  <a:lnTo>
                    <a:pt x="582" y="1180"/>
                  </a:lnTo>
                  <a:lnTo>
                    <a:pt x="582" y="1178"/>
                  </a:lnTo>
                  <a:lnTo>
                    <a:pt x="582" y="1176"/>
                  </a:lnTo>
                  <a:lnTo>
                    <a:pt x="580" y="1176"/>
                  </a:lnTo>
                  <a:lnTo>
                    <a:pt x="580" y="1174"/>
                  </a:lnTo>
                  <a:lnTo>
                    <a:pt x="577" y="1174"/>
                  </a:lnTo>
                  <a:lnTo>
                    <a:pt x="577" y="1176"/>
                  </a:lnTo>
                  <a:lnTo>
                    <a:pt x="567" y="1186"/>
                  </a:lnTo>
                  <a:lnTo>
                    <a:pt x="559" y="1196"/>
                  </a:lnTo>
                  <a:lnTo>
                    <a:pt x="552" y="1209"/>
                  </a:lnTo>
                  <a:lnTo>
                    <a:pt x="544" y="1219"/>
                  </a:lnTo>
                  <a:lnTo>
                    <a:pt x="534" y="1229"/>
                  </a:lnTo>
                  <a:lnTo>
                    <a:pt x="526" y="1242"/>
                  </a:lnTo>
                  <a:lnTo>
                    <a:pt x="521" y="1252"/>
                  </a:lnTo>
                  <a:lnTo>
                    <a:pt x="513" y="1266"/>
                  </a:lnTo>
                  <a:lnTo>
                    <a:pt x="508" y="1278"/>
                  </a:lnTo>
                  <a:lnTo>
                    <a:pt x="503" y="1291"/>
                  </a:lnTo>
                  <a:lnTo>
                    <a:pt x="498" y="1305"/>
                  </a:lnTo>
                  <a:lnTo>
                    <a:pt x="495" y="1320"/>
                  </a:lnTo>
                  <a:lnTo>
                    <a:pt x="495" y="1326"/>
                  </a:lnTo>
                  <a:lnTo>
                    <a:pt x="495" y="1332"/>
                  </a:lnTo>
                  <a:lnTo>
                    <a:pt x="495" y="1338"/>
                  </a:lnTo>
                  <a:lnTo>
                    <a:pt x="495" y="1344"/>
                  </a:lnTo>
                  <a:lnTo>
                    <a:pt x="495" y="1350"/>
                  </a:lnTo>
                  <a:lnTo>
                    <a:pt x="495" y="1354"/>
                  </a:lnTo>
                  <a:lnTo>
                    <a:pt x="495" y="1361"/>
                  </a:lnTo>
                  <a:lnTo>
                    <a:pt x="495" y="1367"/>
                  </a:lnTo>
                  <a:lnTo>
                    <a:pt x="498" y="1371"/>
                  </a:lnTo>
                  <a:lnTo>
                    <a:pt x="498" y="1375"/>
                  </a:lnTo>
                  <a:lnTo>
                    <a:pt x="500" y="1379"/>
                  </a:lnTo>
                  <a:lnTo>
                    <a:pt x="503" y="1383"/>
                  </a:lnTo>
                  <a:lnTo>
                    <a:pt x="516" y="1385"/>
                  </a:lnTo>
                  <a:lnTo>
                    <a:pt x="526" y="1385"/>
                  </a:lnTo>
                  <a:lnTo>
                    <a:pt x="539" y="1385"/>
                  </a:lnTo>
                  <a:lnTo>
                    <a:pt x="549" y="1381"/>
                  </a:lnTo>
                  <a:lnTo>
                    <a:pt x="559" y="1377"/>
                  </a:lnTo>
                  <a:lnTo>
                    <a:pt x="570" y="1371"/>
                  </a:lnTo>
                  <a:lnTo>
                    <a:pt x="580" y="1365"/>
                  </a:lnTo>
                  <a:lnTo>
                    <a:pt x="590" y="1356"/>
                  </a:lnTo>
                  <a:lnTo>
                    <a:pt x="600" y="1350"/>
                  </a:lnTo>
                  <a:lnTo>
                    <a:pt x="611" y="1344"/>
                  </a:lnTo>
                  <a:lnTo>
                    <a:pt x="618" y="1336"/>
                  </a:lnTo>
                  <a:lnTo>
                    <a:pt x="626" y="1330"/>
                  </a:lnTo>
                  <a:lnTo>
                    <a:pt x="626" y="1328"/>
                  </a:lnTo>
                  <a:lnTo>
                    <a:pt x="626" y="1326"/>
                  </a:lnTo>
                  <a:lnTo>
                    <a:pt x="629" y="1326"/>
                  </a:lnTo>
                  <a:lnTo>
                    <a:pt x="629" y="1324"/>
                  </a:lnTo>
                  <a:lnTo>
                    <a:pt x="629" y="1322"/>
                  </a:lnTo>
                  <a:lnTo>
                    <a:pt x="626" y="1322"/>
                  </a:lnTo>
                  <a:lnTo>
                    <a:pt x="626" y="1320"/>
                  </a:lnTo>
                  <a:lnTo>
                    <a:pt x="626" y="1317"/>
                  </a:lnTo>
                  <a:lnTo>
                    <a:pt x="626" y="1315"/>
                  </a:lnTo>
                  <a:lnTo>
                    <a:pt x="624" y="1315"/>
                  </a:lnTo>
                  <a:lnTo>
                    <a:pt x="621" y="1315"/>
                  </a:lnTo>
                  <a:lnTo>
                    <a:pt x="618" y="1315"/>
                  </a:lnTo>
                  <a:lnTo>
                    <a:pt x="616" y="1315"/>
                  </a:lnTo>
                  <a:lnTo>
                    <a:pt x="613" y="1315"/>
                  </a:lnTo>
                  <a:lnTo>
                    <a:pt x="611" y="1317"/>
                  </a:lnTo>
                  <a:lnTo>
                    <a:pt x="608" y="1317"/>
                  </a:lnTo>
                  <a:lnTo>
                    <a:pt x="606" y="1320"/>
                  </a:lnTo>
                  <a:lnTo>
                    <a:pt x="603" y="1320"/>
                  </a:lnTo>
                  <a:lnTo>
                    <a:pt x="600" y="1322"/>
                  </a:lnTo>
                  <a:lnTo>
                    <a:pt x="598" y="1322"/>
                  </a:lnTo>
                  <a:lnTo>
                    <a:pt x="595" y="1324"/>
                  </a:lnTo>
                  <a:lnTo>
                    <a:pt x="593" y="1328"/>
                  </a:lnTo>
                  <a:lnTo>
                    <a:pt x="590" y="1332"/>
                  </a:lnTo>
                  <a:lnTo>
                    <a:pt x="588" y="1336"/>
                  </a:lnTo>
                  <a:lnTo>
                    <a:pt x="585" y="1340"/>
                  </a:lnTo>
                  <a:lnTo>
                    <a:pt x="582" y="1346"/>
                  </a:lnTo>
                  <a:lnTo>
                    <a:pt x="580" y="1350"/>
                  </a:lnTo>
                  <a:lnTo>
                    <a:pt x="575" y="1354"/>
                  </a:lnTo>
                  <a:lnTo>
                    <a:pt x="572" y="1356"/>
                  </a:lnTo>
                  <a:lnTo>
                    <a:pt x="570" y="1359"/>
                  </a:lnTo>
                  <a:lnTo>
                    <a:pt x="564" y="1361"/>
                  </a:lnTo>
                  <a:lnTo>
                    <a:pt x="559" y="1361"/>
                  </a:lnTo>
                  <a:lnTo>
                    <a:pt x="554" y="1359"/>
                  </a:lnTo>
                  <a:lnTo>
                    <a:pt x="554" y="1356"/>
                  </a:lnTo>
                  <a:lnTo>
                    <a:pt x="554" y="1354"/>
                  </a:lnTo>
                  <a:lnTo>
                    <a:pt x="554" y="1352"/>
                  </a:lnTo>
                  <a:lnTo>
                    <a:pt x="554" y="1350"/>
                  </a:lnTo>
                  <a:lnTo>
                    <a:pt x="575" y="1342"/>
                  </a:lnTo>
                  <a:lnTo>
                    <a:pt x="575" y="1340"/>
                  </a:lnTo>
                  <a:lnTo>
                    <a:pt x="575" y="1338"/>
                  </a:lnTo>
                  <a:lnTo>
                    <a:pt x="572" y="1336"/>
                  </a:lnTo>
                  <a:lnTo>
                    <a:pt x="567" y="1336"/>
                  </a:lnTo>
                  <a:lnTo>
                    <a:pt x="564" y="1336"/>
                  </a:lnTo>
                  <a:lnTo>
                    <a:pt x="559" y="1334"/>
                  </a:lnTo>
                  <a:lnTo>
                    <a:pt x="557" y="1334"/>
                  </a:lnTo>
                  <a:lnTo>
                    <a:pt x="554" y="1334"/>
                  </a:lnTo>
                  <a:lnTo>
                    <a:pt x="549" y="1336"/>
                  </a:lnTo>
                  <a:lnTo>
                    <a:pt x="546" y="1336"/>
                  </a:lnTo>
                  <a:lnTo>
                    <a:pt x="544" y="1338"/>
                  </a:lnTo>
                  <a:lnTo>
                    <a:pt x="539" y="1340"/>
                  </a:lnTo>
                  <a:lnTo>
                    <a:pt x="536" y="1340"/>
                  </a:lnTo>
                  <a:lnTo>
                    <a:pt x="534" y="1344"/>
                  </a:lnTo>
                  <a:lnTo>
                    <a:pt x="534" y="1342"/>
                  </a:lnTo>
                  <a:lnTo>
                    <a:pt x="534" y="1340"/>
                  </a:lnTo>
                  <a:lnTo>
                    <a:pt x="531" y="1340"/>
                  </a:lnTo>
                  <a:lnTo>
                    <a:pt x="534" y="1338"/>
                  </a:lnTo>
                  <a:lnTo>
                    <a:pt x="536" y="1336"/>
                  </a:lnTo>
                  <a:lnTo>
                    <a:pt x="536" y="1334"/>
                  </a:lnTo>
                  <a:lnTo>
                    <a:pt x="539" y="1332"/>
                  </a:lnTo>
                  <a:lnTo>
                    <a:pt x="541" y="1330"/>
                  </a:lnTo>
                  <a:lnTo>
                    <a:pt x="544" y="1330"/>
                  </a:lnTo>
                  <a:lnTo>
                    <a:pt x="544" y="1328"/>
                  </a:lnTo>
                  <a:lnTo>
                    <a:pt x="546" y="1328"/>
                  </a:lnTo>
                  <a:lnTo>
                    <a:pt x="549" y="1326"/>
                  </a:lnTo>
                  <a:lnTo>
                    <a:pt x="552" y="1324"/>
                  </a:lnTo>
                  <a:lnTo>
                    <a:pt x="554" y="1324"/>
                  </a:lnTo>
                  <a:lnTo>
                    <a:pt x="557" y="1324"/>
                  </a:lnTo>
                  <a:lnTo>
                    <a:pt x="559" y="1324"/>
                  </a:lnTo>
                  <a:lnTo>
                    <a:pt x="562" y="1326"/>
                  </a:lnTo>
                  <a:lnTo>
                    <a:pt x="564" y="1328"/>
                  </a:lnTo>
                  <a:lnTo>
                    <a:pt x="567" y="1328"/>
                  </a:lnTo>
                  <a:lnTo>
                    <a:pt x="570" y="1330"/>
                  </a:lnTo>
                  <a:lnTo>
                    <a:pt x="572" y="1330"/>
                  </a:lnTo>
                  <a:lnTo>
                    <a:pt x="575" y="1330"/>
                  </a:lnTo>
                  <a:lnTo>
                    <a:pt x="577" y="1330"/>
                  </a:lnTo>
                  <a:lnTo>
                    <a:pt x="580" y="1328"/>
                  </a:lnTo>
                  <a:lnTo>
                    <a:pt x="582" y="1328"/>
                  </a:lnTo>
                  <a:lnTo>
                    <a:pt x="585" y="1328"/>
                  </a:lnTo>
                  <a:lnTo>
                    <a:pt x="585" y="1326"/>
                  </a:lnTo>
                  <a:lnTo>
                    <a:pt x="588" y="1326"/>
                  </a:lnTo>
                  <a:lnTo>
                    <a:pt x="588" y="1324"/>
                  </a:lnTo>
                  <a:lnTo>
                    <a:pt x="588" y="1322"/>
                  </a:lnTo>
                  <a:lnTo>
                    <a:pt x="590" y="1322"/>
                  </a:lnTo>
                  <a:lnTo>
                    <a:pt x="590" y="1320"/>
                  </a:lnTo>
                  <a:lnTo>
                    <a:pt x="590" y="1317"/>
                  </a:lnTo>
                  <a:lnTo>
                    <a:pt x="590" y="1315"/>
                  </a:lnTo>
                  <a:lnTo>
                    <a:pt x="590" y="1313"/>
                  </a:lnTo>
                  <a:lnTo>
                    <a:pt x="557" y="1291"/>
                  </a:lnTo>
                  <a:lnTo>
                    <a:pt x="557" y="1293"/>
                  </a:lnTo>
                  <a:lnTo>
                    <a:pt x="554" y="1293"/>
                  </a:lnTo>
                  <a:lnTo>
                    <a:pt x="552" y="1293"/>
                  </a:lnTo>
                  <a:lnTo>
                    <a:pt x="549" y="1293"/>
                  </a:lnTo>
                  <a:lnTo>
                    <a:pt x="549" y="1291"/>
                  </a:lnTo>
                  <a:lnTo>
                    <a:pt x="549" y="1289"/>
                  </a:lnTo>
                  <a:lnTo>
                    <a:pt x="549" y="1287"/>
                  </a:lnTo>
                  <a:lnTo>
                    <a:pt x="570" y="1295"/>
                  </a:lnTo>
                  <a:lnTo>
                    <a:pt x="575" y="1297"/>
                  </a:lnTo>
                  <a:lnTo>
                    <a:pt x="580" y="1299"/>
                  </a:lnTo>
                  <a:lnTo>
                    <a:pt x="585" y="1303"/>
                  </a:lnTo>
                  <a:lnTo>
                    <a:pt x="588" y="1305"/>
                  </a:lnTo>
                  <a:lnTo>
                    <a:pt x="593" y="1307"/>
                  </a:lnTo>
                  <a:lnTo>
                    <a:pt x="598" y="1307"/>
                  </a:lnTo>
                  <a:lnTo>
                    <a:pt x="603" y="1309"/>
                  </a:lnTo>
                  <a:lnTo>
                    <a:pt x="606" y="1309"/>
                  </a:lnTo>
                  <a:lnTo>
                    <a:pt x="611" y="1309"/>
                  </a:lnTo>
                  <a:lnTo>
                    <a:pt x="616" y="1309"/>
                  </a:lnTo>
                  <a:lnTo>
                    <a:pt x="621" y="1309"/>
                  </a:lnTo>
                  <a:lnTo>
                    <a:pt x="626" y="1307"/>
                  </a:lnTo>
                  <a:lnTo>
                    <a:pt x="626" y="1305"/>
                  </a:lnTo>
                  <a:lnTo>
                    <a:pt x="629" y="1305"/>
                  </a:lnTo>
                  <a:lnTo>
                    <a:pt x="629" y="1303"/>
                  </a:lnTo>
                  <a:lnTo>
                    <a:pt x="629" y="1301"/>
                  </a:lnTo>
                  <a:lnTo>
                    <a:pt x="618" y="1289"/>
                  </a:lnTo>
                  <a:lnTo>
                    <a:pt x="618" y="1287"/>
                  </a:lnTo>
                  <a:lnTo>
                    <a:pt x="618" y="1285"/>
                  </a:lnTo>
                  <a:lnTo>
                    <a:pt x="618" y="1283"/>
                  </a:lnTo>
                  <a:lnTo>
                    <a:pt x="616" y="1281"/>
                  </a:lnTo>
                  <a:lnTo>
                    <a:pt x="618" y="1278"/>
                  </a:lnTo>
                  <a:lnTo>
                    <a:pt x="618" y="1276"/>
                  </a:lnTo>
                  <a:lnTo>
                    <a:pt x="634" y="1291"/>
                  </a:lnTo>
                  <a:lnTo>
                    <a:pt x="636" y="1291"/>
                  </a:lnTo>
                  <a:lnTo>
                    <a:pt x="636" y="1289"/>
                  </a:lnTo>
                  <a:lnTo>
                    <a:pt x="626" y="1266"/>
                  </a:lnTo>
                  <a:lnTo>
                    <a:pt x="626" y="1264"/>
                  </a:lnTo>
                  <a:lnTo>
                    <a:pt x="644" y="1281"/>
                  </a:lnTo>
                  <a:lnTo>
                    <a:pt x="667" y="1276"/>
                  </a:lnTo>
                  <a:lnTo>
                    <a:pt x="670" y="1274"/>
                  </a:lnTo>
                  <a:lnTo>
                    <a:pt x="670" y="1272"/>
                  </a:lnTo>
                  <a:lnTo>
                    <a:pt x="672" y="1272"/>
                  </a:lnTo>
                  <a:lnTo>
                    <a:pt x="672" y="1270"/>
                  </a:lnTo>
                  <a:lnTo>
                    <a:pt x="672" y="1268"/>
                  </a:lnTo>
                  <a:lnTo>
                    <a:pt x="675" y="1268"/>
                  </a:lnTo>
                  <a:lnTo>
                    <a:pt x="675" y="1266"/>
                  </a:lnTo>
                  <a:lnTo>
                    <a:pt x="672" y="1264"/>
                  </a:lnTo>
                  <a:lnTo>
                    <a:pt x="670" y="1262"/>
                  </a:lnTo>
                  <a:lnTo>
                    <a:pt x="667" y="1258"/>
                  </a:lnTo>
                  <a:lnTo>
                    <a:pt x="665" y="1256"/>
                  </a:lnTo>
                  <a:lnTo>
                    <a:pt x="665" y="1254"/>
                  </a:lnTo>
                  <a:lnTo>
                    <a:pt x="662" y="1252"/>
                  </a:lnTo>
                  <a:lnTo>
                    <a:pt x="659" y="1250"/>
                  </a:lnTo>
                  <a:lnTo>
                    <a:pt x="657" y="1248"/>
                  </a:lnTo>
                  <a:lnTo>
                    <a:pt x="654" y="1244"/>
                  </a:lnTo>
                  <a:lnTo>
                    <a:pt x="654" y="1242"/>
                  </a:lnTo>
                  <a:lnTo>
                    <a:pt x="652" y="1237"/>
                  </a:lnTo>
                  <a:lnTo>
                    <a:pt x="649" y="1233"/>
                  </a:lnTo>
                  <a:lnTo>
                    <a:pt x="649" y="1231"/>
                  </a:lnTo>
                  <a:lnTo>
                    <a:pt x="647" y="1231"/>
                  </a:lnTo>
                  <a:lnTo>
                    <a:pt x="644" y="1231"/>
                  </a:lnTo>
                  <a:lnTo>
                    <a:pt x="644" y="1229"/>
                  </a:lnTo>
                  <a:lnTo>
                    <a:pt x="641" y="1229"/>
                  </a:lnTo>
                  <a:lnTo>
                    <a:pt x="641" y="1225"/>
                  </a:lnTo>
                  <a:lnTo>
                    <a:pt x="641" y="1221"/>
                  </a:lnTo>
                  <a:lnTo>
                    <a:pt x="641" y="1217"/>
                  </a:lnTo>
                  <a:lnTo>
                    <a:pt x="641" y="1215"/>
                  </a:lnTo>
                  <a:lnTo>
                    <a:pt x="639" y="1211"/>
                  </a:lnTo>
                  <a:lnTo>
                    <a:pt x="639" y="1207"/>
                  </a:lnTo>
                  <a:lnTo>
                    <a:pt x="636" y="1202"/>
                  </a:lnTo>
                  <a:lnTo>
                    <a:pt x="636" y="1198"/>
                  </a:lnTo>
                  <a:lnTo>
                    <a:pt x="634" y="1194"/>
                  </a:lnTo>
                  <a:lnTo>
                    <a:pt x="634" y="1192"/>
                  </a:lnTo>
                  <a:lnTo>
                    <a:pt x="634" y="1186"/>
                  </a:lnTo>
                  <a:lnTo>
                    <a:pt x="631" y="1182"/>
                  </a:lnTo>
                  <a:lnTo>
                    <a:pt x="631" y="1180"/>
                  </a:lnTo>
                  <a:lnTo>
                    <a:pt x="631" y="1178"/>
                  </a:lnTo>
                  <a:lnTo>
                    <a:pt x="631" y="1176"/>
                  </a:lnTo>
                  <a:lnTo>
                    <a:pt x="631" y="1174"/>
                  </a:lnTo>
                  <a:lnTo>
                    <a:pt x="631" y="1172"/>
                  </a:lnTo>
                  <a:lnTo>
                    <a:pt x="631" y="1170"/>
                  </a:lnTo>
                  <a:lnTo>
                    <a:pt x="631" y="1168"/>
                  </a:lnTo>
                  <a:lnTo>
                    <a:pt x="631" y="1166"/>
                  </a:lnTo>
                  <a:lnTo>
                    <a:pt x="631" y="1163"/>
                  </a:lnTo>
                  <a:lnTo>
                    <a:pt x="634" y="1163"/>
                  </a:lnTo>
                  <a:lnTo>
                    <a:pt x="647" y="1207"/>
                  </a:lnTo>
                  <a:lnTo>
                    <a:pt x="654" y="1211"/>
                  </a:lnTo>
                  <a:lnTo>
                    <a:pt x="657" y="1215"/>
                  </a:lnTo>
                  <a:lnTo>
                    <a:pt x="657" y="1217"/>
                  </a:lnTo>
                  <a:lnTo>
                    <a:pt x="657" y="1221"/>
                  </a:lnTo>
                  <a:lnTo>
                    <a:pt x="657" y="1223"/>
                  </a:lnTo>
                  <a:lnTo>
                    <a:pt x="657" y="1227"/>
                  </a:lnTo>
                  <a:lnTo>
                    <a:pt x="659" y="1231"/>
                  </a:lnTo>
                  <a:lnTo>
                    <a:pt x="659" y="1233"/>
                  </a:lnTo>
                  <a:lnTo>
                    <a:pt x="659" y="1237"/>
                  </a:lnTo>
                  <a:lnTo>
                    <a:pt x="662" y="1239"/>
                  </a:lnTo>
                  <a:lnTo>
                    <a:pt x="662" y="1242"/>
                  </a:lnTo>
                  <a:lnTo>
                    <a:pt x="665" y="1246"/>
                  </a:lnTo>
                  <a:lnTo>
                    <a:pt x="667" y="1248"/>
                  </a:lnTo>
                  <a:lnTo>
                    <a:pt x="670" y="1250"/>
                  </a:lnTo>
                  <a:lnTo>
                    <a:pt x="672" y="1250"/>
                  </a:lnTo>
                  <a:lnTo>
                    <a:pt x="672" y="1252"/>
                  </a:lnTo>
                  <a:lnTo>
                    <a:pt x="675" y="1252"/>
                  </a:lnTo>
                  <a:lnTo>
                    <a:pt x="675" y="1254"/>
                  </a:lnTo>
                  <a:lnTo>
                    <a:pt x="677" y="1254"/>
                  </a:lnTo>
                  <a:lnTo>
                    <a:pt x="677" y="1256"/>
                  </a:lnTo>
                  <a:lnTo>
                    <a:pt x="680" y="1256"/>
                  </a:lnTo>
                  <a:lnTo>
                    <a:pt x="683" y="1254"/>
                  </a:lnTo>
                  <a:lnTo>
                    <a:pt x="685" y="1252"/>
                  </a:lnTo>
                  <a:lnTo>
                    <a:pt x="685" y="1250"/>
                  </a:lnTo>
                  <a:lnTo>
                    <a:pt x="688" y="1248"/>
                  </a:lnTo>
                  <a:lnTo>
                    <a:pt x="690" y="1244"/>
                  </a:lnTo>
                  <a:lnTo>
                    <a:pt x="690" y="1239"/>
                  </a:lnTo>
                  <a:lnTo>
                    <a:pt x="690" y="1237"/>
                  </a:lnTo>
                  <a:lnTo>
                    <a:pt x="693" y="1233"/>
                  </a:lnTo>
                  <a:lnTo>
                    <a:pt x="693" y="1229"/>
                  </a:lnTo>
                  <a:lnTo>
                    <a:pt x="695" y="1225"/>
                  </a:lnTo>
                  <a:lnTo>
                    <a:pt x="695" y="1223"/>
                  </a:lnTo>
                  <a:lnTo>
                    <a:pt x="695" y="1217"/>
                  </a:lnTo>
                  <a:lnTo>
                    <a:pt x="698" y="1205"/>
                  </a:lnTo>
                  <a:lnTo>
                    <a:pt x="698" y="1194"/>
                  </a:lnTo>
                  <a:lnTo>
                    <a:pt x="703" y="1184"/>
                  </a:lnTo>
                  <a:lnTo>
                    <a:pt x="708" y="1174"/>
                  </a:lnTo>
                  <a:lnTo>
                    <a:pt x="711" y="1163"/>
                  </a:lnTo>
                  <a:lnTo>
                    <a:pt x="716" y="1155"/>
                  </a:lnTo>
                  <a:lnTo>
                    <a:pt x="724" y="1147"/>
                  </a:lnTo>
                  <a:lnTo>
                    <a:pt x="729" y="1139"/>
                  </a:lnTo>
                  <a:lnTo>
                    <a:pt x="734" y="1131"/>
                  </a:lnTo>
                  <a:lnTo>
                    <a:pt x="737" y="1122"/>
                  </a:lnTo>
                  <a:lnTo>
                    <a:pt x="742" y="1112"/>
                  </a:lnTo>
                  <a:lnTo>
                    <a:pt x="742" y="1102"/>
                  </a:lnTo>
                  <a:lnTo>
                    <a:pt x="744" y="1102"/>
                  </a:lnTo>
                  <a:lnTo>
                    <a:pt x="744" y="1100"/>
                  </a:lnTo>
                  <a:lnTo>
                    <a:pt x="744" y="1098"/>
                  </a:lnTo>
                  <a:lnTo>
                    <a:pt x="747" y="1100"/>
                  </a:lnTo>
                  <a:lnTo>
                    <a:pt x="747" y="1102"/>
                  </a:lnTo>
                  <a:lnTo>
                    <a:pt x="747" y="1104"/>
                  </a:lnTo>
                  <a:lnTo>
                    <a:pt x="747" y="1106"/>
                  </a:lnTo>
                  <a:lnTo>
                    <a:pt x="747" y="1108"/>
                  </a:lnTo>
                  <a:lnTo>
                    <a:pt x="744" y="1110"/>
                  </a:lnTo>
                  <a:lnTo>
                    <a:pt x="744" y="1112"/>
                  </a:lnTo>
                  <a:lnTo>
                    <a:pt x="744" y="1114"/>
                  </a:lnTo>
                  <a:lnTo>
                    <a:pt x="744" y="1116"/>
                  </a:lnTo>
                  <a:lnTo>
                    <a:pt x="744" y="1118"/>
                  </a:lnTo>
                  <a:lnTo>
                    <a:pt x="778" y="1088"/>
                  </a:lnTo>
                  <a:lnTo>
                    <a:pt x="778" y="1090"/>
                  </a:lnTo>
                  <a:lnTo>
                    <a:pt x="780" y="1090"/>
                  </a:lnTo>
                  <a:lnTo>
                    <a:pt x="778" y="1096"/>
                  </a:lnTo>
                  <a:lnTo>
                    <a:pt x="775" y="1100"/>
                  </a:lnTo>
                  <a:lnTo>
                    <a:pt x="772" y="1104"/>
                  </a:lnTo>
                  <a:lnTo>
                    <a:pt x="770" y="1108"/>
                  </a:lnTo>
                  <a:lnTo>
                    <a:pt x="765" y="1112"/>
                  </a:lnTo>
                  <a:lnTo>
                    <a:pt x="762" y="1116"/>
                  </a:lnTo>
                  <a:lnTo>
                    <a:pt x="757" y="1120"/>
                  </a:lnTo>
                  <a:lnTo>
                    <a:pt x="754" y="1122"/>
                  </a:lnTo>
                  <a:lnTo>
                    <a:pt x="749" y="1127"/>
                  </a:lnTo>
                  <a:lnTo>
                    <a:pt x="744" y="1131"/>
                  </a:lnTo>
                  <a:lnTo>
                    <a:pt x="742" y="1135"/>
                  </a:lnTo>
                  <a:lnTo>
                    <a:pt x="739" y="1137"/>
                  </a:lnTo>
                  <a:lnTo>
                    <a:pt x="734" y="1143"/>
                  </a:lnTo>
                  <a:lnTo>
                    <a:pt x="731" y="1147"/>
                  </a:lnTo>
                  <a:lnTo>
                    <a:pt x="726" y="1153"/>
                  </a:lnTo>
                  <a:lnTo>
                    <a:pt x="721" y="1157"/>
                  </a:lnTo>
                  <a:lnTo>
                    <a:pt x="719" y="1161"/>
                  </a:lnTo>
                  <a:lnTo>
                    <a:pt x="716" y="1168"/>
                  </a:lnTo>
                  <a:lnTo>
                    <a:pt x="713" y="1172"/>
                  </a:lnTo>
                  <a:lnTo>
                    <a:pt x="711" y="1178"/>
                  </a:lnTo>
                  <a:lnTo>
                    <a:pt x="708" y="1184"/>
                  </a:lnTo>
                  <a:lnTo>
                    <a:pt x="706" y="1190"/>
                  </a:lnTo>
                  <a:lnTo>
                    <a:pt x="703" y="1196"/>
                  </a:lnTo>
                  <a:lnTo>
                    <a:pt x="703" y="1202"/>
                  </a:lnTo>
                  <a:lnTo>
                    <a:pt x="703" y="1205"/>
                  </a:lnTo>
                  <a:lnTo>
                    <a:pt x="703" y="1207"/>
                  </a:lnTo>
                  <a:lnTo>
                    <a:pt x="703" y="1209"/>
                  </a:lnTo>
                  <a:lnTo>
                    <a:pt x="708" y="1207"/>
                  </a:lnTo>
                  <a:lnTo>
                    <a:pt x="711" y="1207"/>
                  </a:lnTo>
                  <a:lnTo>
                    <a:pt x="716" y="1202"/>
                  </a:lnTo>
                  <a:lnTo>
                    <a:pt x="719" y="1200"/>
                  </a:lnTo>
                  <a:lnTo>
                    <a:pt x="724" y="1198"/>
                  </a:lnTo>
                  <a:lnTo>
                    <a:pt x="729" y="1194"/>
                  </a:lnTo>
                  <a:lnTo>
                    <a:pt x="731" y="1192"/>
                  </a:lnTo>
                  <a:lnTo>
                    <a:pt x="737" y="1188"/>
                  </a:lnTo>
                  <a:lnTo>
                    <a:pt x="739" y="1184"/>
                  </a:lnTo>
                  <a:lnTo>
                    <a:pt x="742" y="1180"/>
                  </a:lnTo>
                  <a:lnTo>
                    <a:pt x="744" y="1174"/>
                  </a:lnTo>
                  <a:lnTo>
                    <a:pt x="747" y="1170"/>
                  </a:lnTo>
                  <a:lnTo>
                    <a:pt x="749" y="1163"/>
                  </a:lnTo>
                  <a:lnTo>
                    <a:pt x="752" y="1155"/>
                  </a:lnTo>
                  <a:lnTo>
                    <a:pt x="754" y="1151"/>
                  </a:lnTo>
                  <a:lnTo>
                    <a:pt x="757" y="1145"/>
                  </a:lnTo>
                  <a:lnTo>
                    <a:pt x="762" y="1139"/>
                  </a:lnTo>
                  <a:lnTo>
                    <a:pt x="765" y="1135"/>
                  </a:lnTo>
                  <a:lnTo>
                    <a:pt x="767" y="1129"/>
                  </a:lnTo>
                  <a:lnTo>
                    <a:pt x="770" y="1124"/>
                  </a:lnTo>
                  <a:lnTo>
                    <a:pt x="775" y="1120"/>
                  </a:lnTo>
                  <a:lnTo>
                    <a:pt x="780" y="1116"/>
                  </a:lnTo>
                  <a:lnTo>
                    <a:pt x="783" y="1112"/>
                  </a:lnTo>
                  <a:lnTo>
                    <a:pt x="788" y="1108"/>
                  </a:lnTo>
                  <a:lnTo>
                    <a:pt x="790" y="1110"/>
                  </a:lnTo>
                  <a:lnTo>
                    <a:pt x="793" y="1108"/>
                  </a:lnTo>
                  <a:lnTo>
                    <a:pt x="796" y="1108"/>
                  </a:lnTo>
                  <a:lnTo>
                    <a:pt x="798" y="1106"/>
                  </a:lnTo>
                  <a:lnTo>
                    <a:pt x="801" y="1106"/>
                  </a:lnTo>
                  <a:lnTo>
                    <a:pt x="803" y="1104"/>
                  </a:lnTo>
                  <a:lnTo>
                    <a:pt x="806" y="1104"/>
                  </a:lnTo>
                  <a:lnTo>
                    <a:pt x="808" y="1102"/>
                  </a:lnTo>
                  <a:lnTo>
                    <a:pt x="811" y="1104"/>
                  </a:lnTo>
                  <a:lnTo>
                    <a:pt x="811" y="1106"/>
                  </a:lnTo>
                  <a:lnTo>
                    <a:pt x="803" y="1108"/>
                  </a:lnTo>
                  <a:lnTo>
                    <a:pt x="798" y="1112"/>
                  </a:lnTo>
                  <a:lnTo>
                    <a:pt x="793" y="1114"/>
                  </a:lnTo>
                  <a:lnTo>
                    <a:pt x="788" y="1118"/>
                  </a:lnTo>
                  <a:lnTo>
                    <a:pt x="783" y="1122"/>
                  </a:lnTo>
                  <a:lnTo>
                    <a:pt x="778" y="1127"/>
                  </a:lnTo>
                  <a:lnTo>
                    <a:pt x="775" y="1131"/>
                  </a:lnTo>
                  <a:lnTo>
                    <a:pt x="770" y="1137"/>
                  </a:lnTo>
                  <a:lnTo>
                    <a:pt x="767" y="1141"/>
                  </a:lnTo>
                  <a:lnTo>
                    <a:pt x="762" y="1147"/>
                  </a:lnTo>
                  <a:lnTo>
                    <a:pt x="760" y="1153"/>
                  </a:lnTo>
                  <a:lnTo>
                    <a:pt x="757" y="1159"/>
                  </a:lnTo>
                  <a:lnTo>
                    <a:pt x="757" y="1161"/>
                  </a:lnTo>
                  <a:lnTo>
                    <a:pt x="757" y="1163"/>
                  </a:lnTo>
                  <a:lnTo>
                    <a:pt x="757" y="1166"/>
                  </a:lnTo>
                  <a:lnTo>
                    <a:pt x="754" y="1166"/>
                  </a:lnTo>
                  <a:lnTo>
                    <a:pt x="754" y="1168"/>
                  </a:lnTo>
                  <a:lnTo>
                    <a:pt x="754" y="1170"/>
                  </a:lnTo>
                  <a:lnTo>
                    <a:pt x="757" y="1170"/>
                  </a:lnTo>
                  <a:lnTo>
                    <a:pt x="760" y="1170"/>
                  </a:lnTo>
                  <a:lnTo>
                    <a:pt x="762" y="1168"/>
                  </a:lnTo>
                  <a:lnTo>
                    <a:pt x="765" y="1166"/>
                  </a:lnTo>
                  <a:lnTo>
                    <a:pt x="765" y="1163"/>
                  </a:lnTo>
                  <a:lnTo>
                    <a:pt x="767" y="1163"/>
                  </a:lnTo>
                  <a:lnTo>
                    <a:pt x="767" y="1161"/>
                  </a:lnTo>
                  <a:lnTo>
                    <a:pt x="770" y="1159"/>
                  </a:lnTo>
                  <a:lnTo>
                    <a:pt x="770" y="1157"/>
                  </a:lnTo>
                  <a:lnTo>
                    <a:pt x="772" y="1155"/>
                  </a:lnTo>
                  <a:lnTo>
                    <a:pt x="772" y="1153"/>
                  </a:lnTo>
                  <a:lnTo>
                    <a:pt x="775" y="1151"/>
                  </a:lnTo>
                  <a:lnTo>
                    <a:pt x="775" y="1149"/>
                  </a:lnTo>
                  <a:lnTo>
                    <a:pt x="778" y="1147"/>
                  </a:lnTo>
                  <a:lnTo>
                    <a:pt x="778" y="1145"/>
                  </a:lnTo>
                  <a:lnTo>
                    <a:pt x="783" y="1151"/>
                  </a:lnTo>
                  <a:lnTo>
                    <a:pt x="790" y="1153"/>
                  </a:lnTo>
                  <a:lnTo>
                    <a:pt x="790" y="1155"/>
                  </a:lnTo>
                  <a:lnTo>
                    <a:pt x="783" y="1163"/>
                  </a:lnTo>
                  <a:lnTo>
                    <a:pt x="775" y="1170"/>
                  </a:lnTo>
                  <a:lnTo>
                    <a:pt x="767" y="1176"/>
                  </a:lnTo>
                  <a:lnTo>
                    <a:pt x="757" y="1180"/>
                  </a:lnTo>
                  <a:lnTo>
                    <a:pt x="749" y="1186"/>
                  </a:lnTo>
                  <a:lnTo>
                    <a:pt x="742" y="1192"/>
                  </a:lnTo>
                  <a:lnTo>
                    <a:pt x="731" y="1198"/>
                  </a:lnTo>
                  <a:lnTo>
                    <a:pt x="724" y="1205"/>
                  </a:lnTo>
                  <a:lnTo>
                    <a:pt x="716" y="1211"/>
                  </a:lnTo>
                  <a:lnTo>
                    <a:pt x="708" y="1219"/>
                  </a:lnTo>
                  <a:lnTo>
                    <a:pt x="703" y="1229"/>
                  </a:lnTo>
                  <a:lnTo>
                    <a:pt x="695" y="1239"/>
                  </a:lnTo>
                  <a:lnTo>
                    <a:pt x="695" y="1242"/>
                  </a:lnTo>
                  <a:lnTo>
                    <a:pt x="695" y="1244"/>
                  </a:lnTo>
                  <a:lnTo>
                    <a:pt x="695" y="1246"/>
                  </a:lnTo>
                  <a:lnTo>
                    <a:pt x="695" y="1248"/>
                  </a:lnTo>
                  <a:lnTo>
                    <a:pt x="693" y="1250"/>
                  </a:lnTo>
                  <a:lnTo>
                    <a:pt x="693" y="1252"/>
                  </a:lnTo>
                  <a:lnTo>
                    <a:pt x="706" y="1250"/>
                  </a:lnTo>
                  <a:lnTo>
                    <a:pt x="713" y="1248"/>
                  </a:lnTo>
                  <a:lnTo>
                    <a:pt x="724" y="1244"/>
                  </a:lnTo>
                  <a:lnTo>
                    <a:pt x="731" y="1239"/>
                  </a:lnTo>
                  <a:lnTo>
                    <a:pt x="742" y="1233"/>
                  </a:lnTo>
                  <a:lnTo>
                    <a:pt x="749" y="1227"/>
                  </a:lnTo>
                  <a:lnTo>
                    <a:pt x="757" y="1221"/>
                  </a:lnTo>
                  <a:lnTo>
                    <a:pt x="765" y="1213"/>
                  </a:lnTo>
                  <a:lnTo>
                    <a:pt x="770" y="1205"/>
                  </a:lnTo>
                  <a:lnTo>
                    <a:pt x="778" y="1194"/>
                  </a:lnTo>
                  <a:lnTo>
                    <a:pt x="785" y="1186"/>
                  </a:lnTo>
                  <a:lnTo>
                    <a:pt x="790" y="1176"/>
                  </a:lnTo>
                  <a:lnTo>
                    <a:pt x="793" y="1174"/>
                  </a:lnTo>
                  <a:lnTo>
                    <a:pt x="793" y="1172"/>
                  </a:lnTo>
                  <a:lnTo>
                    <a:pt x="796" y="1168"/>
                  </a:lnTo>
                  <a:lnTo>
                    <a:pt x="796" y="1166"/>
                  </a:lnTo>
                  <a:lnTo>
                    <a:pt x="798" y="1163"/>
                  </a:lnTo>
                  <a:lnTo>
                    <a:pt x="798" y="1161"/>
                  </a:lnTo>
                  <a:lnTo>
                    <a:pt x="801" y="1159"/>
                  </a:lnTo>
                  <a:lnTo>
                    <a:pt x="801" y="1155"/>
                  </a:lnTo>
                  <a:lnTo>
                    <a:pt x="803" y="1153"/>
                  </a:lnTo>
                  <a:lnTo>
                    <a:pt x="803" y="1151"/>
                  </a:lnTo>
                  <a:lnTo>
                    <a:pt x="806" y="1147"/>
                  </a:lnTo>
                  <a:lnTo>
                    <a:pt x="806" y="1145"/>
                  </a:lnTo>
                  <a:lnTo>
                    <a:pt x="808" y="1145"/>
                  </a:lnTo>
                  <a:lnTo>
                    <a:pt x="808" y="1143"/>
                  </a:lnTo>
                  <a:lnTo>
                    <a:pt x="811" y="1143"/>
                  </a:lnTo>
                  <a:lnTo>
                    <a:pt x="814" y="1143"/>
                  </a:lnTo>
                  <a:lnTo>
                    <a:pt x="814" y="1145"/>
                  </a:lnTo>
                  <a:lnTo>
                    <a:pt x="803" y="1170"/>
                  </a:lnTo>
                  <a:lnTo>
                    <a:pt x="821" y="1166"/>
                  </a:lnTo>
                  <a:lnTo>
                    <a:pt x="821" y="1168"/>
                  </a:lnTo>
                  <a:lnTo>
                    <a:pt x="821" y="1170"/>
                  </a:lnTo>
                  <a:lnTo>
                    <a:pt x="821" y="1172"/>
                  </a:lnTo>
                  <a:lnTo>
                    <a:pt x="816" y="1174"/>
                  </a:lnTo>
                  <a:lnTo>
                    <a:pt x="811" y="1176"/>
                  </a:lnTo>
                  <a:lnTo>
                    <a:pt x="808" y="1178"/>
                  </a:lnTo>
                  <a:lnTo>
                    <a:pt x="803" y="1182"/>
                  </a:lnTo>
                  <a:lnTo>
                    <a:pt x="798" y="1184"/>
                  </a:lnTo>
                  <a:lnTo>
                    <a:pt x="796" y="1188"/>
                  </a:lnTo>
                  <a:lnTo>
                    <a:pt x="790" y="1192"/>
                  </a:lnTo>
                  <a:lnTo>
                    <a:pt x="788" y="1196"/>
                  </a:lnTo>
                  <a:lnTo>
                    <a:pt x="783" y="1200"/>
                  </a:lnTo>
                  <a:lnTo>
                    <a:pt x="780" y="1207"/>
                  </a:lnTo>
                  <a:lnTo>
                    <a:pt x="778" y="1211"/>
                  </a:lnTo>
                  <a:lnTo>
                    <a:pt x="775" y="1217"/>
                  </a:lnTo>
                  <a:lnTo>
                    <a:pt x="778" y="1219"/>
                  </a:lnTo>
                  <a:lnTo>
                    <a:pt x="783" y="1219"/>
                  </a:lnTo>
                  <a:lnTo>
                    <a:pt x="785" y="1219"/>
                  </a:lnTo>
                  <a:lnTo>
                    <a:pt x="788" y="1217"/>
                  </a:lnTo>
                  <a:lnTo>
                    <a:pt x="790" y="1217"/>
                  </a:lnTo>
                  <a:lnTo>
                    <a:pt x="796" y="1215"/>
                  </a:lnTo>
                  <a:lnTo>
                    <a:pt x="798" y="1213"/>
                  </a:lnTo>
                  <a:lnTo>
                    <a:pt x="801" y="1211"/>
                  </a:lnTo>
                  <a:lnTo>
                    <a:pt x="806" y="1209"/>
                  </a:lnTo>
                  <a:lnTo>
                    <a:pt x="808" y="1207"/>
                  </a:lnTo>
                  <a:lnTo>
                    <a:pt x="811" y="1205"/>
                  </a:lnTo>
                  <a:lnTo>
                    <a:pt x="814" y="1202"/>
                  </a:lnTo>
                  <a:lnTo>
                    <a:pt x="814" y="1205"/>
                  </a:lnTo>
                  <a:lnTo>
                    <a:pt x="814" y="1207"/>
                  </a:lnTo>
                  <a:lnTo>
                    <a:pt x="811" y="1217"/>
                  </a:lnTo>
                  <a:lnTo>
                    <a:pt x="811" y="1219"/>
                  </a:lnTo>
                  <a:lnTo>
                    <a:pt x="814" y="1219"/>
                  </a:lnTo>
                  <a:lnTo>
                    <a:pt x="816" y="1219"/>
                  </a:lnTo>
                  <a:lnTo>
                    <a:pt x="819" y="1219"/>
                  </a:lnTo>
                  <a:lnTo>
                    <a:pt x="819" y="1217"/>
                  </a:lnTo>
                  <a:lnTo>
                    <a:pt x="824" y="1215"/>
                  </a:lnTo>
                  <a:lnTo>
                    <a:pt x="826" y="1211"/>
                  </a:lnTo>
                  <a:lnTo>
                    <a:pt x="832" y="1207"/>
                  </a:lnTo>
                  <a:lnTo>
                    <a:pt x="834" y="1205"/>
                  </a:lnTo>
                  <a:lnTo>
                    <a:pt x="837" y="1200"/>
                  </a:lnTo>
                  <a:lnTo>
                    <a:pt x="842" y="1198"/>
                  </a:lnTo>
                  <a:lnTo>
                    <a:pt x="844" y="1196"/>
                  </a:lnTo>
                  <a:lnTo>
                    <a:pt x="847" y="1194"/>
                  </a:lnTo>
                  <a:lnTo>
                    <a:pt x="852" y="1192"/>
                  </a:lnTo>
                  <a:lnTo>
                    <a:pt x="855" y="1192"/>
                  </a:lnTo>
                  <a:lnTo>
                    <a:pt x="860" y="1190"/>
                  </a:lnTo>
                  <a:lnTo>
                    <a:pt x="862" y="1190"/>
                  </a:lnTo>
                  <a:lnTo>
                    <a:pt x="865" y="1190"/>
                  </a:lnTo>
                  <a:lnTo>
                    <a:pt x="865" y="1192"/>
                  </a:lnTo>
                  <a:lnTo>
                    <a:pt x="865" y="1194"/>
                  </a:lnTo>
                  <a:lnTo>
                    <a:pt x="862" y="1194"/>
                  </a:lnTo>
                  <a:lnTo>
                    <a:pt x="860" y="1196"/>
                  </a:lnTo>
                  <a:lnTo>
                    <a:pt x="857" y="1198"/>
                  </a:lnTo>
                  <a:lnTo>
                    <a:pt x="855" y="1200"/>
                  </a:lnTo>
                  <a:lnTo>
                    <a:pt x="852" y="1200"/>
                  </a:lnTo>
                  <a:lnTo>
                    <a:pt x="847" y="1202"/>
                  </a:lnTo>
                  <a:lnTo>
                    <a:pt x="844" y="1202"/>
                  </a:lnTo>
                  <a:lnTo>
                    <a:pt x="842" y="1207"/>
                  </a:lnTo>
                  <a:lnTo>
                    <a:pt x="839" y="1207"/>
                  </a:lnTo>
                  <a:lnTo>
                    <a:pt x="837" y="1211"/>
                  </a:lnTo>
                  <a:lnTo>
                    <a:pt x="834" y="1213"/>
                  </a:lnTo>
                  <a:lnTo>
                    <a:pt x="832" y="1217"/>
                  </a:lnTo>
                  <a:lnTo>
                    <a:pt x="829" y="1219"/>
                  </a:lnTo>
                  <a:lnTo>
                    <a:pt x="829" y="1221"/>
                  </a:lnTo>
                  <a:lnTo>
                    <a:pt x="829" y="1223"/>
                  </a:lnTo>
                  <a:lnTo>
                    <a:pt x="857" y="1223"/>
                  </a:lnTo>
                  <a:lnTo>
                    <a:pt x="860" y="1223"/>
                  </a:lnTo>
                  <a:lnTo>
                    <a:pt x="860" y="1225"/>
                  </a:lnTo>
                  <a:lnTo>
                    <a:pt x="860" y="1227"/>
                  </a:lnTo>
                  <a:lnTo>
                    <a:pt x="857" y="1227"/>
                  </a:lnTo>
                  <a:lnTo>
                    <a:pt x="819" y="1231"/>
                  </a:lnTo>
                  <a:lnTo>
                    <a:pt x="811" y="1237"/>
                  </a:lnTo>
                  <a:lnTo>
                    <a:pt x="806" y="1242"/>
                  </a:lnTo>
                  <a:lnTo>
                    <a:pt x="796" y="1244"/>
                  </a:lnTo>
                  <a:lnTo>
                    <a:pt x="788" y="1248"/>
                  </a:lnTo>
                  <a:lnTo>
                    <a:pt x="780" y="1248"/>
                  </a:lnTo>
                  <a:lnTo>
                    <a:pt x="772" y="1248"/>
                  </a:lnTo>
                  <a:lnTo>
                    <a:pt x="765" y="1248"/>
                  </a:lnTo>
                  <a:lnTo>
                    <a:pt x="757" y="1248"/>
                  </a:lnTo>
                  <a:lnTo>
                    <a:pt x="749" y="1248"/>
                  </a:lnTo>
                  <a:lnTo>
                    <a:pt x="742" y="1250"/>
                  </a:lnTo>
                  <a:lnTo>
                    <a:pt x="734" y="1250"/>
                  </a:lnTo>
                  <a:lnTo>
                    <a:pt x="724" y="1254"/>
                  </a:lnTo>
                  <a:lnTo>
                    <a:pt x="721" y="1254"/>
                  </a:lnTo>
                  <a:lnTo>
                    <a:pt x="719" y="1254"/>
                  </a:lnTo>
                  <a:lnTo>
                    <a:pt x="716" y="1256"/>
                  </a:lnTo>
                  <a:lnTo>
                    <a:pt x="713" y="1256"/>
                  </a:lnTo>
                  <a:lnTo>
                    <a:pt x="711" y="1256"/>
                  </a:lnTo>
                  <a:lnTo>
                    <a:pt x="711" y="1258"/>
                  </a:lnTo>
                  <a:lnTo>
                    <a:pt x="708" y="1258"/>
                  </a:lnTo>
                  <a:lnTo>
                    <a:pt x="706" y="1258"/>
                  </a:lnTo>
                  <a:lnTo>
                    <a:pt x="703" y="1260"/>
                  </a:lnTo>
                  <a:lnTo>
                    <a:pt x="701" y="1262"/>
                  </a:lnTo>
                  <a:lnTo>
                    <a:pt x="701" y="1264"/>
                  </a:lnTo>
                  <a:lnTo>
                    <a:pt x="701" y="1266"/>
                  </a:lnTo>
                  <a:lnTo>
                    <a:pt x="701" y="1268"/>
                  </a:lnTo>
                  <a:lnTo>
                    <a:pt x="703" y="1268"/>
                  </a:lnTo>
                  <a:lnTo>
                    <a:pt x="706" y="1268"/>
                  </a:lnTo>
                  <a:lnTo>
                    <a:pt x="708" y="1268"/>
                  </a:lnTo>
                  <a:lnTo>
                    <a:pt x="711" y="1268"/>
                  </a:lnTo>
                  <a:lnTo>
                    <a:pt x="713" y="1272"/>
                  </a:lnTo>
                  <a:lnTo>
                    <a:pt x="719" y="1276"/>
                  </a:lnTo>
                  <a:lnTo>
                    <a:pt x="724" y="1278"/>
                  </a:lnTo>
                  <a:lnTo>
                    <a:pt x="729" y="1283"/>
                  </a:lnTo>
                  <a:lnTo>
                    <a:pt x="734" y="1285"/>
                  </a:lnTo>
                  <a:lnTo>
                    <a:pt x="739" y="1289"/>
                  </a:lnTo>
                  <a:lnTo>
                    <a:pt x="744" y="1291"/>
                  </a:lnTo>
                  <a:lnTo>
                    <a:pt x="752" y="1293"/>
                  </a:lnTo>
                  <a:lnTo>
                    <a:pt x="757" y="1293"/>
                  </a:lnTo>
                  <a:lnTo>
                    <a:pt x="762" y="1295"/>
                  </a:lnTo>
                  <a:lnTo>
                    <a:pt x="767" y="1295"/>
                  </a:lnTo>
                  <a:lnTo>
                    <a:pt x="772" y="1293"/>
                  </a:lnTo>
                  <a:lnTo>
                    <a:pt x="778" y="1297"/>
                  </a:lnTo>
                  <a:lnTo>
                    <a:pt x="780" y="1299"/>
                  </a:lnTo>
                  <a:lnTo>
                    <a:pt x="783" y="1303"/>
                  </a:lnTo>
                  <a:lnTo>
                    <a:pt x="785" y="1305"/>
                  </a:lnTo>
                  <a:lnTo>
                    <a:pt x="788" y="1307"/>
                  </a:lnTo>
                  <a:lnTo>
                    <a:pt x="790" y="1307"/>
                  </a:lnTo>
                  <a:lnTo>
                    <a:pt x="796" y="1309"/>
                  </a:lnTo>
                  <a:lnTo>
                    <a:pt x="798" y="1311"/>
                  </a:lnTo>
                  <a:lnTo>
                    <a:pt x="803" y="1311"/>
                  </a:lnTo>
                  <a:lnTo>
                    <a:pt x="806" y="1313"/>
                  </a:lnTo>
                  <a:lnTo>
                    <a:pt x="811" y="1315"/>
                  </a:lnTo>
                  <a:lnTo>
                    <a:pt x="814" y="1315"/>
                  </a:lnTo>
                  <a:lnTo>
                    <a:pt x="816" y="1317"/>
                  </a:lnTo>
                  <a:lnTo>
                    <a:pt x="819" y="1317"/>
                  </a:lnTo>
                  <a:lnTo>
                    <a:pt x="821" y="1320"/>
                  </a:lnTo>
                  <a:lnTo>
                    <a:pt x="824" y="1320"/>
                  </a:lnTo>
                  <a:lnTo>
                    <a:pt x="826" y="1322"/>
                  </a:lnTo>
                  <a:lnTo>
                    <a:pt x="829" y="1322"/>
                  </a:lnTo>
                  <a:lnTo>
                    <a:pt x="832" y="1322"/>
                  </a:lnTo>
                  <a:lnTo>
                    <a:pt x="834" y="1324"/>
                  </a:lnTo>
                  <a:lnTo>
                    <a:pt x="837" y="1324"/>
                  </a:lnTo>
                  <a:lnTo>
                    <a:pt x="839" y="1324"/>
                  </a:lnTo>
                  <a:lnTo>
                    <a:pt x="842" y="1322"/>
                  </a:lnTo>
                  <a:lnTo>
                    <a:pt x="842" y="1320"/>
                  </a:lnTo>
                  <a:lnTo>
                    <a:pt x="844" y="1322"/>
                  </a:lnTo>
                  <a:lnTo>
                    <a:pt x="847" y="1322"/>
                  </a:lnTo>
                  <a:lnTo>
                    <a:pt x="847" y="1324"/>
                  </a:lnTo>
                  <a:lnTo>
                    <a:pt x="849" y="1324"/>
                  </a:lnTo>
                  <a:lnTo>
                    <a:pt x="849" y="1326"/>
                  </a:lnTo>
                  <a:lnTo>
                    <a:pt x="849" y="1328"/>
                  </a:lnTo>
                  <a:lnTo>
                    <a:pt x="852" y="1330"/>
                  </a:lnTo>
                  <a:lnTo>
                    <a:pt x="857" y="1334"/>
                  </a:lnTo>
                  <a:lnTo>
                    <a:pt x="865" y="1338"/>
                  </a:lnTo>
                  <a:lnTo>
                    <a:pt x="873" y="1340"/>
                  </a:lnTo>
                  <a:lnTo>
                    <a:pt x="880" y="1344"/>
                  </a:lnTo>
                  <a:lnTo>
                    <a:pt x="885" y="1346"/>
                  </a:lnTo>
                  <a:lnTo>
                    <a:pt x="893" y="1348"/>
                  </a:lnTo>
                  <a:lnTo>
                    <a:pt x="901" y="1352"/>
                  </a:lnTo>
                  <a:lnTo>
                    <a:pt x="909" y="1352"/>
                  </a:lnTo>
                  <a:lnTo>
                    <a:pt x="916" y="1354"/>
                  </a:lnTo>
                  <a:lnTo>
                    <a:pt x="924" y="1354"/>
                  </a:lnTo>
                  <a:lnTo>
                    <a:pt x="932" y="1356"/>
                  </a:lnTo>
                  <a:lnTo>
                    <a:pt x="939" y="1356"/>
                  </a:lnTo>
                  <a:lnTo>
                    <a:pt x="939" y="1359"/>
                  </a:lnTo>
                  <a:lnTo>
                    <a:pt x="942" y="1361"/>
                  </a:lnTo>
                  <a:lnTo>
                    <a:pt x="950" y="1365"/>
                  </a:lnTo>
                  <a:lnTo>
                    <a:pt x="957" y="1367"/>
                  </a:lnTo>
                  <a:lnTo>
                    <a:pt x="965" y="1369"/>
                  </a:lnTo>
                  <a:lnTo>
                    <a:pt x="973" y="1371"/>
                  </a:lnTo>
                  <a:lnTo>
                    <a:pt x="980" y="1373"/>
                  </a:lnTo>
                  <a:lnTo>
                    <a:pt x="988" y="1375"/>
                  </a:lnTo>
                  <a:lnTo>
                    <a:pt x="996" y="1377"/>
                  </a:lnTo>
                  <a:lnTo>
                    <a:pt x="1004" y="1379"/>
                  </a:lnTo>
                  <a:lnTo>
                    <a:pt x="1011" y="1381"/>
                  </a:lnTo>
                  <a:lnTo>
                    <a:pt x="1019" y="1383"/>
                  </a:lnTo>
                  <a:lnTo>
                    <a:pt x="1027" y="1385"/>
                  </a:lnTo>
                  <a:lnTo>
                    <a:pt x="1032" y="1387"/>
                  </a:lnTo>
                  <a:lnTo>
                    <a:pt x="1040" y="1391"/>
                  </a:lnTo>
                  <a:lnTo>
                    <a:pt x="1047" y="1393"/>
                  </a:lnTo>
                  <a:lnTo>
                    <a:pt x="1055" y="1395"/>
                  </a:lnTo>
                  <a:lnTo>
                    <a:pt x="1063" y="1398"/>
                  </a:lnTo>
                  <a:lnTo>
                    <a:pt x="1073" y="1400"/>
                  </a:lnTo>
                  <a:lnTo>
                    <a:pt x="1081" y="1402"/>
                  </a:lnTo>
                  <a:lnTo>
                    <a:pt x="1088" y="1404"/>
                  </a:lnTo>
                  <a:lnTo>
                    <a:pt x="1096" y="1404"/>
                  </a:lnTo>
                  <a:lnTo>
                    <a:pt x="1104" y="1406"/>
                  </a:lnTo>
                  <a:lnTo>
                    <a:pt x="1111" y="1408"/>
                  </a:lnTo>
                  <a:lnTo>
                    <a:pt x="1119" y="1408"/>
                  </a:lnTo>
                  <a:lnTo>
                    <a:pt x="1127" y="1406"/>
                  </a:lnTo>
                  <a:lnTo>
                    <a:pt x="1132" y="1414"/>
                  </a:lnTo>
                  <a:lnTo>
                    <a:pt x="1135" y="1416"/>
                  </a:lnTo>
                  <a:lnTo>
                    <a:pt x="1137" y="1416"/>
                  </a:lnTo>
                  <a:lnTo>
                    <a:pt x="1140" y="1416"/>
                  </a:lnTo>
                  <a:lnTo>
                    <a:pt x="1142" y="1418"/>
                  </a:lnTo>
                  <a:lnTo>
                    <a:pt x="1145" y="1418"/>
                  </a:lnTo>
                  <a:lnTo>
                    <a:pt x="1147" y="1418"/>
                  </a:lnTo>
                  <a:lnTo>
                    <a:pt x="1150" y="1420"/>
                  </a:lnTo>
                  <a:lnTo>
                    <a:pt x="1155" y="1420"/>
                  </a:lnTo>
                  <a:lnTo>
                    <a:pt x="1158" y="1420"/>
                  </a:lnTo>
                  <a:lnTo>
                    <a:pt x="1160" y="1420"/>
                  </a:lnTo>
                  <a:lnTo>
                    <a:pt x="1163" y="1422"/>
                  </a:lnTo>
                  <a:lnTo>
                    <a:pt x="1165" y="1422"/>
                  </a:lnTo>
                  <a:lnTo>
                    <a:pt x="1170" y="1424"/>
                  </a:lnTo>
                  <a:lnTo>
                    <a:pt x="1173" y="1424"/>
                  </a:lnTo>
                  <a:lnTo>
                    <a:pt x="1178" y="1424"/>
                  </a:lnTo>
                  <a:lnTo>
                    <a:pt x="1181" y="1424"/>
                  </a:lnTo>
                  <a:lnTo>
                    <a:pt x="1186" y="1424"/>
                  </a:lnTo>
                  <a:lnTo>
                    <a:pt x="1191" y="1424"/>
                  </a:lnTo>
                  <a:lnTo>
                    <a:pt x="1194" y="1424"/>
                  </a:lnTo>
                  <a:lnTo>
                    <a:pt x="1196" y="1424"/>
                  </a:lnTo>
                  <a:lnTo>
                    <a:pt x="1201" y="1424"/>
                  </a:lnTo>
                  <a:lnTo>
                    <a:pt x="1204" y="1424"/>
                  </a:lnTo>
                  <a:lnTo>
                    <a:pt x="1206" y="1426"/>
                  </a:lnTo>
                  <a:lnTo>
                    <a:pt x="1212" y="1428"/>
                  </a:lnTo>
                  <a:lnTo>
                    <a:pt x="1217" y="1430"/>
                  </a:lnTo>
                  <a:lnTo>
                    <a:pt x="1222" y="1432"/>
                  </a:lnTo>
                  <a:lnTo>
                    <a:pt x="1227" y="1432"/>
                  </a:lnTo>
                  <a:lnTo>
                    <a:pt x="1232" y="1432"/>
                  </a:lnTo>
                  <a:lnTo>
                    <a:pt x="1237" y="1430"/>
                  </a:lnTo>
                  <a:lnTo>
                    <a:pt x="1242" y="1430"/>
                  </a:lnTo>
                  <a:lnTo>
                    <a:pt x="1248" y="1430"/>
                  </a:lnTo>
                  <a:lnTo>
                    <a:pt x="1253" y="1430"/>
                  </a:lnTo>
                  <a:lnTo>
                    <a:pt x="1255" y="1430"/>
                  </a:lnTo>
                  <a:lnTo>
                    <a:pt x="1260" y="1430"/>
                  </a:lnTo>
                  <a:lnTo>
                    <a:pt x="1266" y="1432"/>
                  </a:lnTo>
                  <a:lnTo>
                    <a:pt x="1271" y="1434"/>
                  </a:lnTo>
                  <a:lnTo>
                    <a:pt x="1276" y="1434"/>
                  </a:lnTo>
                  <a:lnTo>
                    <a:pt x="1283" y="1434"/>
                  </a:lnTo>
                  <a:lnTo>
                    <a:pt x="1289" y="1434"/>
                  </a:lnTo>
                  <a:lnTo>
                    <a:pt x="1294" y="1434"/>
                  </a:lnTo>
                  <a:lnTo>
                    <a:pt x="1299" y="1434"/>
                  </a:lnTo>
                  <a:lnTo>
                    <a:pt x="1304" y="1437"/>
                  </a:lnTo>
                  <a:lnTo>
                    <a:pt x="1312" y="1437"/>
                  </a:lnTo>
                  <a:lnTo>
                    <a:pt x="1317" y="1437"/>
                  </a:lnTo>
                  <a:lnTo>
                    <a:pt x="1322" y="1437"/>
                  </a:lnTo>
                  <a:lnTo>
                    <a:pt x="1327" y="1437"/>
                  </a:lnTo>
                  <a:lnTo>
                    <a:pt x="1335" y="1437"/>
                  </a:lnTo>
                  <a:lnTo>
                    <a:pt x="1340" y="1437"/>
                  </a:lnTo>
                  <a:lnTo>
                    <a:pt x="1343" y="1437"/>
                  </a:lnTo>
                  <a:lnTo>
                    <a:pt x="1343" y="1434"/>
                  </a:lnTo>
                  <a:lnTo>
                    <a:pt x="1345" y="1434"/>
                  </a:lnTo>
                  <a:lnTo>
                    <a:pt x="1348" y="1434"/>
                  </a:lnTo>
                  <a:lnTo>
                    <a:pt x="1348" y="1432"/>
                  </a:lnTo>
                  <a:lnTo>
                    <a:pt x="1350" y="1432"/>
                  </a:lnTo>
                  <a:lnTo>
                    <a:pt x="1353" y="1430"/>
                  </a:lnTo>
                  <a:lnTo>
                    <a:pt x="1355" y="1428"/>
                  </a:lnTo>
                  <a:lnTo>
                    <a:pt x="1363" y="1432"/>
                  </a:lnTo>
                  <a:lnTo>
                    <a:pt x="1371" y="1434"/>
                  </a:lnTo>
                  <a:lnTo>
                    <a:pt x="1378" y="1437"/>
                  </a:lnTo>
                  <a:lnTo>
                    <a:pt x="1386" y="1437"/>
                  </a:lnTo>
                  <a:lnTo>
                    <a:pt x="1394" y="1439"/>
                  </a:lnTo>
                  <a:lnTo>
                    <a:pt x="1404" y="1439"/>
                  </a:lnTo>
                  <a:lnTo>
                    <a:pt x="1412" y="1437"/>
                  </a:lnTo>
                  <a:lnTo>
                    <a:pt x="1420" y="1437"/>
                  </a:lnTo>
                  <a:lnTo>
                    <a:pt x="1430" y="1437"/>
                  </a:lnTo>
                  <a:lnTo>
                    <a:pt x="1438" y="1434"/>
                  </a:lnTo>
                  <a:lnTo>
                    <a:pt x="1445" y="1434"/>
                  </a:lnTo>
                  <a:lnTo>
                    <a:pt x="1456" y="1434"/>
                  </a:lnTo>
                  <a:lnTo>
                    <a:pt x="1463" y="1437"/>
                  </a:lnTo>
                  <a:lnTo>
                    <a:pt x="1476" y="1437"/>
                  </a:lnTo>
                  <a:lnTo>
                    <a:pt x="1486" y="1437"/>
                  </a:lnTo>
                  <a:lnTo>
                    <a:pt x="1497" y="1437"/>
                  </a:lnTo>
                  <a:lnTo>
                    <a:pt x="1507" y="1437"/>
                  </a:lnTo>
                  <a:lnTo>
                    <a:pt x="1517" y="1437"/>
                  </a:lnTo>
                  <a:lnTo>
                    <a:pt x="1527" y="1437"/>
                  </a:lnTo>
                  <a:lnTo>
                    <a:pt x="1538" y="1434"/>
                  </a:lnTo>
                  <a:lnTo>
                    <a:pt x="1545" y="1434"/>
                  </a:lnTo>
                  <a:lnTo>
                    <a:pt x="1558" y="1432"/>
                  </a:lnTo>
                  <a:lnTo>
                    <a:pt x="1566" y="1432"/>
                  </a:lnTo>
                  <a:lnTo>
                    <a:pt x="1576" y="1428"/>
                  </a:lnTo>
                  <a:lnTo>
                    <a:pt x="1584" y="1430"/>
                  </a:lnTo>
                  <a:lnTo>
                    <a:pt x="1594" y="1432"/>
                  </a:lnTo>
                  <a:lnTo>
                    <a:pt x="1602" y="1432"/>
                  </a:lnTo>
                  <a:lnTo>
                    <a:pt x="1612" y="1432"/>
                  </a:lnTo>
                  <a:lnTo>
                    <a:pt x="1620" y="1432"/>
                  </a:lnTo>
                  <a:lnTo>
                    <a:pt x="1628" y="1432"/>
                  </a:lnTo>
                  <a:lnTo>
                    <a:pt x="1638" y="1432"/>
                  </a:lnTo>
                  <a:lnTo>
                    <a:pt x="1646" y="1430"/>
                  </a:lnTo>
                  <a:lnTo>
                    <a:pt x="1653" y="1428"/>
                  </a:lnTo>
                  <a:lnTo>
                    <a:pt x="1664" y="1426"/>
                  </a:lnTo>
                  <a:lnTo>
                    <a:pt x="1671" y="1424"/>
                  </a:lnTo>
                  <a:lnTo>
                    <a:pt x="1679" y="1420"/>
                  </a:lnTo>
                  <a:lnTo>
                    <a:pt x="1684" y="1424"/>
                  </a:lnTo>
                  <a:lnTo>
                    <a:pt x="1689" y="1424"/>
                  </a:lnTo>
                  <a:lnTo>
                    <a:pt x="1694" y="1426"/>
                  </a:lnTo>
                  <a:lnTo>
                    <a:pt x="1699" y="1424"/>
                  </a:lnTo>
                  <a:lnTo>
                    <a:pt x="1707" y="1424"/>
                  </a:lnTo>
                  <a:lnTo>
                    <a:pt x="1712" y="1424"/>
                  </a:lnTo>
                  <a:lnTo>
                    <a:pt x="1717" y="1422"/>
                  </a:lnTo>
                  <a:lnTo>
                    <a:pt x="1723" y="1422"/>
                  </a:lnTo>
                  <a:lnTo>
                    <a:pt x="1730" y="1420"/>
                  </a:lnTo>
                  <a:lnTo>
                    <a:pt x="1735" y="1420"/>
                  </a:lnTo>
                  <a:lnTo>
                    <a:pt x="1741" y="1418"/>
                  </a:lnTo>
                  <a:lnTo>
                    <a:pt x="1748" y="1418"/>
                  </a:lnTo>
                  <a:lnTo>
                    <a:pt x="1753" y="1416"/>
                  </a:lnTo>
                  <a:lnTo>
                    <a:pt x="1761" y="1416"/>
                  </a:lnTo>
                  <a:lnTo>
                    <a:pt x="1769" y="1414"/>
                  </a:lnTo>
                  <a:lnTo>
                    <a:pt x="1777" y="1412"/>
                  </a:lnTo>
                  <a:lnTo>
                    <a:pt x="1784" y="1410"/>
                  </a:lnTo>
                  <a:lnTo>
                    <a:pt x="1795" y="1408"/>
                  </a:lnTo>
                  <a:lnTo>
                    <a:pt x="1802" y="1408"/>
                  </a:lnTo>
                  <a:lnTo>
                    <a:pt x="1810" y="1406"/>
                  </a:lnTo>
                  <a:lnTo>
                    <a:pt x="1818" y="1404"/>
                  </a:lnTo>
                  <a:lnTo>
                    <a:pt x="1825" y="1402"/>
                  </a:lnTo>
                  <a:lnTo>
                    <a:pt x="1833" y="1400"/>
                  </a:lnTo>
                  <a:lnTo>
                    <a:pt x="1841" y="1395"/>
                  </a:lnTo>
                  <a:lnTo>
                    <a:pt x="1846" y="1393"/>
                  </a:lnTo>
                  <a:lnTo>
                    <a:pt x="1851" y="1391"/>
                  </a:lnTo>
                  <a:lnTo>
                    <a:pt x="1856" y="1391"/>
                  </a:lnTo>
                  <a:lnTo>
                    <a:pt x="1861" y="1389"/>
                  </a:lnTo>
                  <a:lnTo>
                    <a:pt x="1866" y="1389"/>
                  </a:lnTo>
                  <a:lnTo>
                    <a:pt x="1872" y="1389"/>
                  </a:lnTo>
                  <a:lnTo>
                    <a:pt x="1877" y="1389"/>
                  </a:lnTo>
                  <a:lnTo>
                    <a:pt x="1884" y="1389"/>
                  </a:lnTo>
                  <a:lnTo>
                    <a:pt x="1890" y="1389"/>
                  </a:lnTo>
                  <a:lnTo>
                    <a:pt x="1895" y="1387"/>
                  </a:lnTo>
                  <a:lnTo>
                    <a:pt x="1900" y="1385"/>
                  </a:lnTo>
                  <a:lnTo>
                    <a:pt x="1905" y="1381"/>
                  </a:lnTo>
                  <a:lnTo>
                    <a:pt x="1907" y="1379"/>
                  </a:lnTo>
                  <a:lnTo>
                    <a:pt x="1910" y="1379"/>
                  </a:lnTo>
                  <a:lnTo>
                    <a:pt x="1913" y="1379"/>
                  </a:lnTo>
                  <a:lnTo>
                    <a:pt x="1915" y="1379"/>
                  </a:lnTo>
                  <a:lnTo>
                    <a:pt x="1915" y="1381"/>
                  </a:lnTo>
                  <a:lnTo>
                    <a:pt x="1918" y="1381"/>
                  </a:lnTo>
                  <a:lnTo>
                    <a:pt x="1920" y="1381"/>
                  </a:lnTo>
                  <a:lnTo>
                    <a:pt x="1923" y="1379"/>
                  </a:lnTo>
                  <a:lnTo>
                    <a:pt x="1925" y="1379"/>
                  </a:lnTo>
                  <a:lnTo>
                    <a:pt x="1931" y="1379"/>
                  </a:lnTo>
                  <a:lnTo>
                    <a:pt x="1936" y="1377"/>
                  </a:lnTo>
                  <a:lnTo>
                    <a:pt x="1941" y="1375"/>
                  </a:lnTo>
                  <a:lnTo>
                    <a:pt x="1946" y="1375"/>
                  </a:lnTo>
                  <a:lnTo>
                    <a:pt x="1951" y="1373"/>
                  </a:lnTo>
                  <a:lnTo>
                    <a:pt x="1956" y="1371"/>
                  </a:lnTo>
                  <a:lnTo>
                    <a:pt x="1961" y="1369"/>
                  </a:lnTo>
                  <a:lnTo>
                    <a:pt x="1967" y="1369"/>
                  </a:lnTo>
                  <a:lnTo>
                    <a:pt x="1972" y="1367"/>
                  </a:lnTo>
                  <a:lnTo>
                    <a:pt x="1977" y="1365"/>
                  </a:lnTo>
                  <a:lnTo>
                    <a:pt x="1982" y="1363"/>
                  </a:lnTo>
                  <a:lnTo>
                    <a:pt x="1987" y="1361"/>
                  </a:lnTo>
                  <a:lnTo>
                    <a:pt x="1987" y="1359"/>
                  </a:lnTo>
                  <a:lnTo>
                    <a:pt x="1990" y="1359"/>
                  </a:lnTo>
                  <a:lnTo>
                    <a:pt x="1990" y="1356"/>
                  </a:lnTo>
                  <a:lnTo>
                    <a:pt x="1995" y="1354"/>
                  </a:lnTo>
                  <a:lnTo>
                    <a:pt x="1997" y="1354"/>
                  </a:lnTo>
                  <a:lnTo>
                    <a:pt x="2003" y="1352"/>
                  </a:lnTo>
                  <a:lnTo>
                    <a:pt x="2008" y="1352"/>
                  </a:lnTo>
                  <a:lnTo>
                    <a:pt x="2013" y="1352"/>
                  </a:lnTo>
                  <a:lnTo>
                    <a:pt x="2018" y="1350"/>
                  </a:lnTo>
                  <a:lnTo>
                    <a:pt x="2023" y="1350"/>
                  </a:lnTo>
                  <a:lnTo>
                    <a:pt x="2028" y="1348"/>
                  </a:lnTo>
                  <a:lnTo>
                    <a:pt x="2033" y="1348"/>
                  </a:lnTo>
                  <a:lnTo>
                    <a:pt x="2038" y="1346"/>
                  </a:lnTo>
                  <a:lnTo>
                    <a:pt x="2044" y="1344"/>
                  </a:lnTo>
                  <a:lnTo>
                    <a:pt x="2049" y="1340"/>
                  </a:lnTo>
                  <a:lnTo>
                    <a:pt x="2051" y="1340"/>
                  </a:lnTo>
                  <a:lnTo>
                    <a:pt x="2056" y="1340"/>
                  </a:lnTo>
                  <a:lnTo>
                    <a:pt x="2059" y="1338"/>
                  </a:lnTo>
                  <a:lnTo>
                    <a:pt x="2062" y="1338"/>
                  </a:lnTo>
                  <a:lnTo>
                    <a:pt x="2064" y="1338"/>
                  </a:lnTo>
                  <a:lnTo>
                    <a:pt x="2067" y="1336"/>
                  </a:lnTo>
                  <a:lnTo>
                    <a:pt x="2069" y="1336"/>
                  </a:lnTo>
                  <a:lnTo>
                    <a:pt x="2072" y="1334"/>
                  </a:lnTo>
                  <a:lnTo>
                    <a:pt x="2074" y="1332"/>
                  </a:lnTo>
                  <a:lnTo>
                    <a:pt x="2077" y="1330"/>
                  </a:lnTo>
                  <a:lnTo>
                    <a:pt x="2080" y="1328"/>
                  </a:lnTo>
                  <a:lnTo>
                    <a:pt x="2082" y="1326"/>
                  </a:lnTo>
                  <a:lnTo>
                    <a:pt x="2087" y="1328"/>
                  </a:lnTo>
                  <a:lnTo>
                    <a:pt x="2092" y="1326"/>
                  </a:lnTo>
                  <a:lnTo>
                    <a:pt x="2098" y="1326"/>
                  </a:lnTo>
                  <a:lnTo>
                    <a:pt x="2105" y="1324"/>
                  </a:lnTo>
                  <a:lnTo>
                    <a:pt x="2110" y="1322"/>
                  </a:lnTo>
                  <a:lnTo>
                    <a:pt x="2116" y="1320"/>
                  </a:lnTo>
                  <a:lnTo>
                    <a:pt x="2121" y="1315"/>
                  </a:lnTo>
                  <a:lnTo>
                    <a:pt x="2128" y="1313"/>
                  </a:lnTo>
                  <a:lnTo>
                    <a:pt x="2133" y="1311"/>
                  </a:lnTo>
                  <a:lnTo>
                    <a:pt x="2139" y="1307"/>
                  </a:lnTo>
                  <a:lnTo>
                    <a:pt x="2144" y="1305"/>
                  </a:lnTo>
                  <a:lnTo>
                    <a:pt x="2151" y="1301"/>
                  </a:lnTo>
                  <a:lnTo>
                    <a:pt x="2157" y="1291"/>
                  </a:lnTo>
                  <a:lnTo>
                    <a:pt x="2164" y="1289"/>
                  </a:lnTo>
                  <a:lnTo>
                    <a:pt x="2175" y="1285"/>
                  </a:lnTo>
                  <a:lnTo>
                    <a:pt x="2185" y="1281"/>
                  </a:lnTo>
                  <a:lnTo>
                    <a:pt x="2193" y="1274"/>
                  </a:lnTo>
                  <a:lnTo>
                    <a:pt x="2203" y="1268"/>
                  </a:lnTo>
                  <a:lnTo>
                    <a:pt x="2211" y="1262"/>
                  </a:lnTo>
                  <a:lnTo>
                    <a:pt x="2218" y="1254"/>
                  </a:lnTo>
                  <a:lnTo>
                    <a:pt x="2226" y="1246"/>
                  </a:lnTo>
                  <a:lnTo>
                    <a:pt x="2234" y="1237"/>
                  </a:lnTo>
                  <a:lnTo>
                    <a:pt x="2239" y="1227"/>
                  </a:lnTo>
                  <a:lnTo>
                    <a:pt x="2246" y="1219"/>
                  </a:lnTo>
                  <a:lnTo>
                    <a:pt x="2252" y="1209"/>
                  </a:lnTo>
                  <a:lnTo>
                    <a:pt x="2252" y="1205"/>
                  </a:lnTo>
                  <a:lnTo>
                    <a:pt x="2252" y="1202"/>
                  </a:lnTo>
                  <a:lnTo>
                    <a:pt x="2252" y="1198"/>
                  </a:lnTo>
                  <a:lnTo>
                    <a:pt x="2252" y="1196"/>
                  </a:lnTo>
                  <a:lnTo>
                    <a:pt x="2252" y="1194"/>
                  </a:lnTo>
                  <a:lnTo>
                    <a:pt x="2252" y="1190"/>
                  </a:lnTo>
                  <a:lnTo>
                    <a:pt x="2252" y="1188"/>
                  </a:lnTo>
                  <a:lnTo>
                    <a:pt x="2252" y="1186"/>
                  </a:lnTo>
                  <a:lnTo>
                    <a:pt x="2252" y="1182"/>
                  </a:lnTo>
                  <a:lnTo>
                    <a:pt x="2252" y="1180"/>
                  </a:lnTo>
                  <a:lnTo>
                    <a:pt x="2252" y="1176"/>
                  </a:lnTo>
                  <a:lnTo>
                    <a:pt x="2254" y="1174"/>
                  </a:lnTo>
                  <a:lnTo>
                    <a:pt x="2223" y="1170"/>
                  </a:lnTo>
                  <a:lnTo>
                    <a:pt x="2223" y="1168"/>
                  </a:lnTo>
                  <a:lnTo>
                    <a:pt x="2223" y="1166"/>
                  </a:lnTo>
                  <a:lnTo>
                    <a:pt x="2249" y="1166"/>
                  </a:lnTo>
                  <a:lnTo>
                    <a:pt x="2249" y="1168"/>
                  </a:lnTo>
                  <a:lnTo>
                    <a:pt x="2249" y="1170"/>
                  </a:lnTo>
                  <a:lnTo>
                    <a:pt x="2252" y="1170"/>
                  </a:lnTo>
                  <a:lnTo>
                    <a:pt x="2252" y="1172"/>
                  </a:lnTo>
                  <a:lnTo>
                    <a:pt x="2267" y="1157"/>
                  </a:lnTo>
                  <a:lnTo>
                    <a:pt x="2270" y="1155"/>
                  </a:lnTo>
                  <a:lnTo>
                    <a:pt x="2270" y="1153"/>
                  </a:lnTo>
                  <a:lnTo>
                    <a:pt x="2272" y="1153"/>
                  </a:lnTo>
                  <a:lnTo>
                    <a:pt x="2254" y="1081"/>
                  </a:lnTo>
                  <a:lnTo>
                    <a:pt x="2246" y="1077"/>
                  </a:lnTo>
                  <a:lnTo>
                    <a:pt x="2246" y="1075"/>
                  </a:lnTo>
                  <a:lnTo>
                    <a:pt x="2244" y="1075"/>
                  </a:lnTo>
                  <a:lnTo>
                    <a:pt x="2244" y="1073"/>
                  </a:lnTo>
                  <a:lnTo>
                    <a:pt x="2244" y="1071"/>
                  </a:lnTo>
                  <a:lnTo>
                    <a:pt x="2241" y="1069"/>
                  </a:lnTo>
                  <a:lnTo>
                    <a:pt x="2241" y="1067"/>
                  </a:lnTo>
                  <a:lnTo>
                    <a:pt x="2180" y="1057"/>
                  </a:lnTo>
                  <a:lnTo>
                    <a:pt x="2141" y="1053"/>
                  </a:lnTo>
                  <a:lnTo>
                    <a:pt x="2103" y="1051"/>
                  </a:lnTo>
                  <a:lnTo>
                    <a:pt x="2067" y="1049"/>
                  </a:lnTo>
                  <a:lnTo>
                    <a:pt x="2028" y="1046"/>
                  </a:lnTo>
                  <a:lnTo>
                    <a:pt x="1990" y="1046"/>
                  </a:lnTo>
                  <a:lnTo>
                    <a:pt x="1954" y="1046"/>
                  </a:lnTo>
                  <a:lnTo>
                    <a:pt x="1915" y="1046"/>
                  </a:lnTo>
                  <a:lnTo>
                    <a:pt x="1879" y="1046"/>
                  </a:lnTo>
                  <a:lnTo>
                    <a:pt x="1841" y="1046"/>
                  </a:lnTo>
                  <a:lnTo>
                    <a:pt x="1805" y="1049"/>
                  </a:lnTo>
                  <a:lnTo>
                    <a:pt x="1766" y="1049"/>
                  </a:lnTo>
                  <a:lnTo>
                    <a:pt x="1730" y="1049"/>
                  </a:lnTo>
                  <a:lnTo>
                    <a:pt x="1707" y="1049"/>
                  </a:lnTo>
                  <a:lnTo>
                    <a:pt x="1687" y="1051"/>
                  </a:lnTo>
                  <a:lnTo>
                    <a:pt x="1669" y="1051"/>
                  </a:lnTo>
                  <a:lnTo>
                    <a:pt x="1648" y="1051"/>
                  </a:lnTo>
                  <a:lnTo>
                    <a:pt x="1628" y="1053"/>
                  </a:lnTo>
                  <a:lnTo>
                    <a:pt x="1607" y="1055"/>
                  </a:lnTo>
                  <a:lnTo>
                    <a:pt x="1587" y="1055"/>
                  </a:lnTo>
                  <a:lnTo>
                    <a:pt x="1566" y="1057"/>
                  </a:lnTo>
                  <a:lnTo>
                    <a:pt x="1545" y="1057"/>
                  </a:lnTo>
                  <a:lnTo>
                    <a:pt x="1525" y="1057"/>
                  </a:lnTo>
                  <a:lnTo>
                    <a:pt x="1504" y="1059"/>
                  </a:lnTo>
                  <a:lnTo>
                    <a:pt x="1484" y="1059"/>
                  </a:lnTo>
                  <a:lnTo>
                    <a:pt x="1481" y="1059"/>
                  </a:lnTo>
                  <a:lnTo>
                    <a:pt x="1481" y="1057"/>
                  </a:lnTo>
                  <a:lnTo>
                    <a:pt x="1481" y="1055"/>
                  </a:lnTo>
                  <a:lnTo>
                    <a:pt x="1507" y="1053"/>
                  </a:lnTo>
                  <a:lnTo>
                    <a:pt x="1530" y="1051"/>
                  </a:lnTo>
                  <a:lnTo>
                    <a:pt x="1556" y="1049"/>
                  </a:lnTo>
                  <a:lnTo>
                    <a:pt x="1581" y="1049"/>
                  </a:lnTo>
                  <a:lnTo>
                    <a:pt x="1607" y="1046"/>
                  </a:lnTo>
                  <a:lnTo>
                    <a:pt x="1633" y="1046"/>
                  </a:lnTo>
                  <a:lnTo>
                    <a:pt x="1658" y="1044"/>
                  </a:lnTo>
                  <a:lnTo>
                    <a:pt x="1684" y="1044"/>
                  </a:lnTo>
                  <a:lnTo>
                    <a:pt x="1710" y="1042"/>
                  </a:lnTo>
                  <a:lnTo>
                    <a:pt x="1735" y="1042"/>
                  </a:lnTo>
                  <a:lnTo>
                    <a:pt x="1761" y="1040"/>
                  </a:lnTo>
                  <a:lnTo>
                    <a:pt x="1787" y="1040"/>
                  </a:lnTo>
                  <a:lnTo>
                    <a:pt x="1789" y="1040"/>
                  </a:lnTo>
                  <a:lnTo>
                    <a:pt x="1795" y="1040"/>
                  </a:lnTo>
                  <a:lnTo>
                    <a:pt x="1797" y="1040"/>
                  </a:lnTo>
                  <a:lnTo>
                    <a:pt x="1800" y="1040"/>
                  </a:lnTo>
                  <a:lnTo>
                    <a:pt x="1805" y="1040"/>
                  </a:lnTo>
                  <a:lnTo>
                    <a:pt x="1807" y="1040"/>
                  </a:lnTo>
                  <a:lnTo>
                    <a:pt x="1812" y="1040"/>
                  </a:lnTo>
                  <a:lnTo>
                    <a:pt x="1815" y="1040"/>
                  </a:lnTo>
                  <a:lnTo>
                    <a:pt x="1820" y="1040"/>
                  </a:lnTo>
                  <a:lnTo>
                    <a:pt x="1823" y="1040"/>
                  </a:lnTo>
                  <a:lnTo>
                    <a:pt x="1825" y="1040"/>
                  </a:lnTo>
                  <a:lnTo>
                    <a:pt x="1830" y="1040"/>
                  </a:lnTo>
                  <a:lnTo>
                    <a:pt x="1846" y="1040"/>
                  </a:lnTo>
                  <a:lnTo>
                    <a:pt x="1864" y="1038"/>
                  </a:lnTo>
                  <a:lnTo>
                    <a:pt x="1879" y="1038"/>
                  </a:lnTo>
                  <a:lnTo>
                    <a:pt x="1897" y="1038"/>
                  </a:lnTo>
                  <a:lnTo>
                    <a:pt x="1913" y="1038"/>
                  </a:lnTo>
                  <a:lnTo>
                    <a:pt x="1931" y="1036"/>
                  </a:lnTo>
                  <a:lnTo>
                    <a:pt x="1946" y="1036"/>
                  </a:lnTo>
                  <a:lnTo>
                    <a:pt x="1964" y="1036"/>
                  </a:lnTo>
                  <a:lnTo>
                    <a:pt x="1979" y="1036"/>
                  </a:lnTo>
                  <a:lnTo>
                    <a:pt x="1997" y="1036"/>
                  </a:lnTo>
                  <a:lnTo>
                    <a:pt x="2013" y="1038"/>
                  </a:lnTo>
                  <a:lnTo>
                    <a:pt x="2031" y="1038"/>
                  </a:lnTo>
                  <a:lnTo>
                    <a:pt x="2033" y="1038"/>
                  </a:lnTo>
                  <a:lnTo>
                    <a:pt x="2038" y="1038"/>
                  </a:lnTo>
                  <a:lnTo>
                    <a:pt x="2041" y="1040"/>
                  </a:lnTo>
                  <a:lnTo>
                    <a:pt x="2046" y="1040"/>
                  </a:lnTo>
                  <a:lnTo>
                    <a:pt x="2049" y="1040"/>
                  </a:lnTo>
                  <a:lnTo>
                    <a:pt x="2054" y="1040"/>
                  </a:lnTo>
                  <a:lnTo>
                    <a:pt x="2059" y="1040"/>
                  </a:lnTo>
                  <a:lnTo>
                    <a:pt x="2062" y="1040"/>
                  </a:lnTo>
                  <a:lnTo>
                    <a:pt x="2067" y="1040"/>
                  </a:lnTo>
                  <a:lnTo>
                    <a:pt x="2069" y="1040"/>
                  </a:lnTo>
                  <a:lnTo>
                    <a:pt x="2074" y="1040"/>
                  </a:lnTo>
                  <a:lnTo>
                    <a:pt x="2077" y="1040"/>
                  </a:lnTo>
                  <a:lnTo>
                    <a:pt x="2090" y="1040"/>
                  </a:lnTo>
                  <a:lnTo>
                    <a:pt x="2103" y="1042"/>
                  </a:lnTo>
                  <a:lnTo>
                    <a:pt x="2116" y="1042"/>
                  </a:lnTo>
                  <a:lnTo>
                    <a:pt x="2131" y="1042"/>
                  </a:lnTo>
                  <a:lnTo>
                    <a:pt x="2144" y="1044"/>
                  </a:lnTo>
                  <a:lnTo>
                    <a:pt x="2157" y="1046"/>
                  </a:lnTo>
                  <a:lnTo>
                    <a:pt x="2169" y="1049"/>
                  </a:lnTo>
                  <a:lnTo>
                    <a:pt x="2182" y="1051"/>
                  </a:lnTo>
                  <a:lnTo>
                    <a:pt x="2195" y="1053"/>
                  </a:lnTo>
                  <a:lnTo>
                    <a:pt x="2208" y="1055"/>
                  </a:lnTo>
                  <a:lnTo>
                    <a:pt x="2223" y="1055"/>
                  </a:lnTo>
                  <a:lnTo>
                    <a:pt x="2236" y="1057"/>
                  </a:lnTo>
                  <a:lnTo>
                    <a:pt x="2236" y="1055"/>
                  </a:lnTo>
                  <a:lnTo>
                    <a:pt x="2236" y="1053"/>
                  </a:lnTo>
                  <a:lnTo>
                    <a:pt x="2236" y="1051"/>
                  </a:lnTo>
                  <a:lnTo>
                    <a:pt x="2239" y="1046"/>
                  </a:lnTo>
                  <a:lnTo>
                    <a:pt x="2236" y="1044"/>
                  </a:lnTo>
                  <a:lnTo>
                    <a:pt x="2236" y="1040"/>
                  </a:lnTo>
                  <a:lnTo>
                    <a:pt x="2236" y="1038"/>
                  </a:lnTo>
                  <a:lnTo>
                    <a:pt x="2236" y="1034"/>
                  </a:lnTo>
                  <a:lnTo>
                    <a:pt x="2236" y="1032"/>
                  </a:lnTo>
                  <a:lnTo>
                    <a:pt x="2236" y="1028"/>
                  </a:lnTo>
                  <a:lnTo>
                    <a:pt x="2236" y="1026"/>
                  </a:lnTo>
                  <a:lnTo>
                    <a:pt x="2236" y="1022"/>
                  </a:lnTo>
                  <a:lnTo>
                    <a:pt x="2231" y="1012"/>
                  </a:lnTo>
                  <a:lnTo>
                    <a:pt x="2226" y="1001"/>
                  </a:lnTo>
                  <a:lnTo>
                    <a:pt x="2218" y="995"/>
                  </a:lnTo>
                  <a:lnTo>
                    <a:pt x="2211" y="991"/>
                  </a:lnTo>
                  <a:lnTo>
                    <a:pt x="2203" y="987"/>
                  </a:lnTo>
                  <a:lnTo>
                    <a:pt x="2193" y="985"/>
                  </a:lnTo>
                  <a:lnTo>
                    <a:pt x="2185" y="985"/>
                  </a:lnTo>
                  <a:lnTo>
                    <a:pt x="2175" y="985"/>
                  </a:lnTo>
                  <a:lnTo>
                    <a:pt x="2164" y="983"/>
                  </a:lnTo>
                  <a:lnTo>
                    <a:pt x="2157" y="983"/>
                  </a:lnTo>
                  <a:lnTo>
                    <a:pt x="2146" y="983"/>
                  </a:lnTo>
                  <a:lnTo>
                    <a:pt x="2139" y="981"/>
                  </a:lnTo>
                  <a:lnTo>
                    <a:pt x="2128" y="979"/>
                  </a:lnTo>
                  <a:lnTo>
                    <a:pt x="2118" y="979"/>
                  </a:lnTo>
                  <a:lnTo>
                    <a:pt x="2108" y="979"/>
                  </a:lnTo>
                  <a:lnTo>
                    <a:pt x="2098" y="977"/>
                  </a:lnTo>
                  <a:lnTo>
                    <a:pt x="2090" y="977"/>
                  </a:lnTo>
                  <a:lnTo>
                    <a:pt x="2080" y="977"/>
                  </a:lnTo>
                  <a:lnTo>
                    <a:pt x="2069" y="975"/>
                  </a:lnTo>
                  <a:lnTo>
                    <a:pt x="2062" y="975"/>
                  </a:lnTo>
                  <a:lnTo>
                    <a:pt x="2051" y="975"/>
                  </a:lnTo>
                  <a:lnTo>
                    <a:pt x="2041" y="975"/>
                  </a:lnTo>
                  <a:lnTo>
                    <a:pt x="2033" y="975"/>
                  </a:lnTo>
                  <a:lnTo>
                    <a:pt x="2023" y="975"/>
                  </a:lnTo>
                  <a:lnTo>
                    <a:pt x="2003" y="975"/>
                  </a:lnTo>
                  <a:lnTo>
                    <a:pt x="1985" y="975"/>
                  </a:lnTo>
                  <a:lnTo>
                    <a:pt x="1967" y="973"/>
                  </a:lnTo>
                  <a:lnTo>
                    <a:pt x="1946" y="975"/>
                  </a:lnTo>
                  <a:lnTo>
                    <a:pt x="1928" y="975"/>
                  </a:lnTo>
                  <a:lnTo>
                    <a:pt x="1910" y="975"/>
                  </a:lnTo>
                  <a:lnTo>
                    <a:pt x="1890" y="975"/>
                  </a:lnTo>
                  <a:lnTo>
                    <a:pt x="1872" y="977"/>
                  </a:lnTo>
                  <a:lnTo>
                    <a:pt x="1851" y="977"/>
                  </a:lnTo>
                  <a:lnTo>
                    <a:pt x="1833" y="977"/>
                  </a:lnTo>
                  <a:lnTo>
                    <a:pt x="1815" y="975"/>
                  </a:lnTo>
                  <a:lnTo>
                    <a:pt x="1797" y="973"/>
                  </a:lnTo>
                  <a:lnTo>
                    <a:pt x="1784" y="975"/>
                  </a:lnTo>
                  <a:lnTo>
                    <a:pt x="1774" y="975"/>
                  </a:lnTo>
                  <a:lnTo>
                    <a:pt x="1761" y="975"/>
                  </a:lnTo>
                  <a:lnTo>
                    <a:pt x="1751" y="975"/>
                  </a:lnTo>
                  <a:lnTo>
                    <a:pt x="1741" y="975"/>
                  </a:lnTo>
                  <a:lnTo>
                    <a:pt x="1730" y="975"/>
                  </a:lnTo>
                  <a:lnTo>
                    <a:pt x="1720" y="975"/>
                  </a:lnTo>
                  <a:lnTo>
                    <a:pt x="1707" y="975"/>
                  </a:lnTo>
                  <a:lnTo>
                    <a:pt x="1697" y="975"/>
                  </a:lnTo>
                  <a:lnTo>
                    <a:pt x="1687" y="975"/>
                  </a:lnTo>
                  <a:lnTo>
                    <a:pt x="1676" y="975"/>
                  </a:lnTo>
                  <a:lnTo>
                    <a:pt x="1666" y="975"/>
                  </a:lnTo>
                  <a:lnTo>
                    <a:pt x="1651" y="975"/>
                  </a:lnTo>
                  <a:lnTo>
                    <a:pt x="1633" y="975"/>
                  </a:lnTo>
                  <a:lnTo>
                    <a:pt x="1617" y="975"/>
                  </a:lnTo>
                  <a:lnTo>
                    <a:pt x="1602" y="975"/>
                  </a:lnTo>
                  <a:lnTo>
                    <a:pt x="1584" y="977"/>
                  </a:lnTo>
                  <a:lnTo>
                    <a:pt x="1569" y="979"/>
                  </a:lnTo>
                  <a:lnTo>
                    <a:pt x="1553" y="979"/>
                  </a:lnTo>
                  <a:lnTo>
                    <a:pt x="1535" y="981"/>
                  </a:lnTo>
                  <a:lnTo>
                    <a:pt x="1520" y="983"/>
                  </a:lnTo>
                  <a:lnTo>
                    <a:pt x="1504" y="983"/>
                  </a:lnTo>
                  <a:lnTo>
                    <a:pt x="1489" y="985"/>
                  </a:lnTo>
                  <a:lnTo>
                    <a:pt x="1471" y="985"/>
                  </a:lnTo>
                  <a:lnTo>
                    <a:pt x="1471" y="983"/>
                  </a:lnTo>
                  <a:lnTo>
                    <a:pt x="1471" y="981"/>
                  </a:lnTo>
                  <a:lnTo>
                    <a:pt x="1489" y="979"/>
                  </a:lnTo>
                  <a:lnTo>
                    <a:pt x="1507" y="977"/>
                  </a:lnTo>
                  <a:lnTo>
                    <a:pt x="1525" y="975"/>
                  </a:lnTo>
                  <a:lnTo>
                    <a:pt x="1543" y="973"/>
                  </a:lnTo>
                  <a:lnTo>
                    <a:pt x="1563" y="971"/>
                  </a:lnTo>
                  <a:lnTo>
                    <a:pt x="1581" y="968"/>
                  </a:lnTo>
                  <a:lnTo>
                    <a:pt x="1599" y="968"/>
                  </a:lnTo>
                  <a:lnTo>
                    <a:pt x="1617" y="968"/>
                  </a:lnTo>
                  <a:lnTo>
                    <a:pt x="1638" y="966"/>
                  </a:lnTo>
                  <a:lnTo>
                    <a:pt x="1656" y="966"/>
                  </a:lnTo>
                  <a:lnTo>
                    <a:pt x="1676" y="966"/>
                  </a:lnTo>
                  <a:lnTo>
                    <a:pt x="1694" y="966"/>
                  </a:lnTo>
                  <a:lnTo>
                    <a:pt x="1705" y="966"/>
                  </a:lnTo>
                  <a:lnTo>
                    <a:pt x="1712" y="966"/>
                  </a:lnTo>
                  <a:lnTo>
                    <a:pt x="1723" y="968"/>
                  </a:lnTo>
                  <a:lnTo>
                    <a:pt x="1733" y="968"/>
                  </a:lnTo>
                  <a:lnTo>
                    <a:pt x="1743" y="966"/>
                  </a:lnTo>
                  <a:lnTo>
                    <a:pt x="1751" y="966"/>
                  </a:lnTo>
                  <a:lnTo>
                    <a:pt x="1761" y="966"/>
                  </a:lnTo>
                  <a:lnTo>
                    <a:pt x="1771" y="966"/>
                  </a:lnTo>
                  <a:lnTo>
                    <a:pt x="1779" y="966"/>
                  </a:lnTo>
                  <a:lnTo>
                    <a:pt x="1789" y="966"/>
                  </a:lnTo>
                  <a:lnTo>
                    <a:pt x="1800" y="968"/>
                  </a:lnTo>
                  <a:lnTo>
                    <a:pt x="1810" y="968"/>
                  </a:lnTo>
                  <a:lnTo>
                    <a:pt x="1818" y="968"/>
                  </a:lnTo>
                  <a:lnTo>
                    <a:pt x="1825" y="968"/>
                  </a:lnTo>
                  <a:lnTo>
                    <a:pt x="1833" y="968"/>
                  </a:lnTo>
                  <a:lnTo>
                    <a:pt x="1843" y="968"/>
                  </a:lnTo>
                  <a:lnTo>
                    <a:pt x="1851" y="968"/>
                  </a:lnTo>
                  <a:lnTo>
                    <a:pt x="1859" y="968"/>
                  </a:lnTo>
                  <a:lnTo>
                    <a:pt x="1866" y="966"/>
                  </a:lnTo>
                  <a:lnTo>
                    <a:pt x="1874" y="966"/>
                  </a:lnTo>
                  <a:lnTo>
                    <a:pt x="1882" y="966"/>
                  </a:lnTo>
                  <a:lnTo>
                    <a:pt x="1890" y="966"/>
                  </a:lnTo>
                  <a:lnTo>
                    <a:pt x="1897" y="966"/>
                  </a:lnTo>
                  <a:lnTo>
                    <a:pt x="1907" y="966"/>
                  </a:lnTo>
                  <a:lnTo>
                    <a:pt x="1918" y="966"/>
                  </a:lnTo>
                  <a:lnTo>
                    <a:pt x="1928" y="966"/>
                  </a:lnTo>
                  <a:lnTo>
                    <a:pt x="1938" y="966"/>
                  </a:lnTo>
                  <a:lnTo>
                    <a:pt x="1949" y="966"/>
                  </a:lnTo>
                  <a:lnTo>
                    <a:pt x="1959" y="966"/>
                  </a:lnTo>
                  <a:lnTo>
                    <a:pt x="1969" y="966"/>
                  </a:lnTo>
                  <a:lnTo>
                    <a:pt x="1982" y="966"/>
                  </a:lnTo>
                  <a:lnTo>
                    <a:pt x="1992" y="966"/>
                  </a:lnTo>
                  <a:lnTo>
                    <a:pt x="2003" y="966"/>
                  </a:lnTo>
                  <a:lnTo>
                    <a:pt x="2013" y="966"/>
                  </a:lnTo>
                  <a:lnTo>
                    <a:pt x="2023" y="966"/>
                  </a:lnTo>
                  <a:lnTo>
                    <a:pt x="2033" y="968"/>
                  </a:lnTo>
                  <a:lnTo>
                    <a:pt x="2046" y="968"/>
                  </a:lnTo>
                  <a:lnTo>
                    <a:pt x="2062" y="968"/>
                  </a:lnTo>
                  <a:lnTo>
                    <a:pt x="2074" y="968"/>
                  </a:lnTo>
                  <a:lnTo>
                    <a:pt x="2090" y="971"/>
                  </a:lnTo>
                  <a:lnTo>
                    <a:pt x="2105" y="971"/>
                  </a:lnTo>
                  <a:lnTo>
                    <a:pt x="2118" y="973"/>
                  </a:lnTo>
                  <a:lnTo>
                    <a:pt x="2133" y="975"/>
                  </a:lnTo>
                  <a:lnTo>
                    <a:pt x="2146" y="975"/>
                  </a:lnTo>
                  <a:lnTo>
                    <a:pt x="2162" y="977"/>
                  </a:lnTo>
                  <a:lnTo>
                    <a:pt x="2175" y="977"/>
                  </a:lnTo>
                  <a:lnTo>
                    <a:pt x="2187" y="977"/>
                  </a:lnTo>
                  <a:lnTo>
                    <a:pt x="2203" y="979"/>
                  </a:lnTo>
                  <a:lnTo>
                    <a:pt x="2203" y="977"/>
                  </a:lnTo>
                  <a:lnTo>
                    <a:pt x="2205" y="977"/>
                  </a:lnTo>
                  <a:lnTo>
                    <a:pt x="2205" y="975"/>
                  </a:lnTo>
                  <a:lnTo>
                    <a:pt x="2205" y="973"/>
                  </a:lnTo>
                  <a:lnTo>
                    <a:pt x="2205" y="971"/>
                  </a:lnTo>
                  <a:lnTo>
                    <a:pt x="2205" y="968"/>
                  </a:lnTo>
                  <a:lnTo>
                    <a:pt x="2205" y="966"/>
                  </a:lnTo>
                  <a:lnTo>
                    <a:pt x="2208" y="966"/>
                  </a:lnTo>
                  <a:lnTo>
                    <a:pt x="2208" y="968"/>
                  </a:lnTo>
                  <a:lnTo>
                    <a:pt x="2211" y="968"/>
                  </a:lnTo>
                  <a:lnTo>
                    <a:pt x="2211" y="971"/>
                  </a:lnTo>
                  <a:lnTo>
                    <a:pt x="2211" y="973"/>
                  </a:lnTo>
                  <a:lnTo>
                    <a:pt x="2213" y="975"/>
                  </a:lnTo>
                  <a:lnTo>
                    <a:pt x="2213" y="977"/>
                  </a:lnTo>
                  <a:lnTo>
                    <a:pt x="2216" y="977"/>
                  </a:lnTo>
                  <a:lnTo>
                    <a:pt x="2216" y="979"/>
                  </a:lnTo>
                  <a:lnTo>
                    <a:pt x="2218" y="979"/>
                  </a:lnTo>
                  <a:lnTo>
                    <a:pt x="2218" y="981"/>
                  </a:lnTo>
                  <a:lnTo>
                    <a:pt x="2221" y="981"/>
                  </a:lnTo>
                  <a:lnTo>
                    <a:pt x="2223" y="981"/>
                  </a:lnTo>
                  <a:lnTo>
                    <a:pt x="2226" y="983"/>
                  </a:lnTo>
                  <a:lnTo>
                    <a:pt x="2228" y="981"/>
                  </a:lnTo>
                  <a:lnTo>
                    <a:pt x="2231" y="981"/>
                  </a:lnTo>
                  <a:lnTo>
                    <a:pt x="2231" y="979"/>
                  </a:lnTo>
                  <a:lnTo>
                    <a:pt x="2231" y="977"/>
                  </a:lnTo>
                  <a:lnTo>
                    <a:pt x="2231" y="975"/>
                  </a:lnTo>
                  <a:lnTo>
                    <a:pt x="2231" y="973"/>
                  </a:lnTo>
                  <a:lnTo>
                    <a:pt x="2231" y="971"/>
                  </a:lnTo>
                  <a:lnTo>
                    <a:pt x="2231" y="968"/>
                  </a:lnTo>
                  <a:lnTo>
                    <a:pt x="2234" y="968"/>
                  </a:lnTo>
                  <a:lnTo>
                    <a:pt x="2234" y="966"/>
                  </a:lnTo>
                  <a:lnTo>
                    <a:pt x="2236" y="966"/>
                  </a:lnTo>
                  <a:lnTo>
                    <a:pt x="2236" y="977"/>
                  </a:lnTo>
                  <a:lnTo>
                    <a:pt x="2236" y="979"/>
                  </a:lnTo>
                  <a:lnTo>
                    <a:pt x="2239" y="979"/>
                  </a:lnTo>
                  <a:lnTo>
                    <a:pt x="2239" y="981"/>
                  </a:lnTo>
                  <a:lnTo>
                    <a:pt x="2239" y="983"/>
                  </a:lnTo>
                  <a:lnTo>
                    <a:pt x="2241" y="983"/>
                  </a:lnTo>
                  <a:lnTo>
                    <a:pt x="2241" y="985"/>
                  </a:lnTo>
                  <a:lnTo>
                    <a:pt x="2244" y="985"/>
                  </a:lnTo>
                  <a:lnTo>
                    <a:pt x="2257" y="987"/>
                  </a:lnTo>
                  <a:lnTo>
                    <a:pt x="2257" y="985"/>
                  </a:lnTo>
                  <a:lnTo>
                    <a:pt x="2257" y="983"/>
                  </a:lnTo>
                  <a:lnTo>
                    <a:pt x="2259" y="981"/>
                  </a:lnTo>
                  <a:lnTo>
                    <a:pt x="2259" y="979"/>
                  </a:lnTo>
                  <a:lnTo>
                    <a:pt x="2259" y="977"/>
                  </a:lnTo>
                  <a:lnTo>
                    <a:pt x="2262" y="977"/>
                  </a:lnTo>
                  <a:lnTo>
                    <a:pt x="2262" y="979"/>
                  </a:lnTo>
                  <a:lnTo>
                    <a:pt x="2262" y="981"/>
                  </a:lnTo>
                  <a:lnTo>
                    <a:pt x="2262" y="983"/>
                  </a:lnTo>
                  <a:lnTo>
                    <a:pt x="2264" y="983"/>
                  </a:lnTo>
                  <a:lnTo>
                    <a:pt x="2264" y="985"/>
                  </a:lnTo>
                  <a:lnTo>
                    <a:pt x="2264" y="987"/>
                  </a:lnTo>
                  <a:lnTo>
                    <a:pt x="2264" y="989"/>
                  </a:lnTo>
                  <a:lnTo>
                    <a:pt x="2267" y="989"/>
                  </a:lnTo>
                  <a:lnTo>
                    <a:pt x="2270" y="989"/>
                  </a:lnTo>
                  <a:lnTo>
                    <a:pt x="2272" y="987"/>
                  </a:lnTo>
                  <a:lnTo>
                    <a:pt x="2277" y="981"/>
                  </a:lnTo>
                  <a:lnTo>
                    <a:pt x="2277" y="983"/>
                  </a:lnTo>
                  <a:lnTo>
                    <a:pt x="2277" y="985"/>
                  </a:lnTo>
                  <a:lnTo>
                    <a:pt x="2277" y="987"/>
                  </a:lnTo>
                  <a:lnTo>
                    <a:pt x="2277" y="989"/>
                  </a:lnTo>
                  <a:lnTo>
                    <a:pt x="2277" y="991"/>
                  </a:lnTo>
                  <a:lnTo>
                    <a:pt x="2277" y="993"/>
                  </a:lnTo>
                  <a:lnTo>
                    <a:pt x="2280" y="993"/>
                  </a:lnTo>
                  <a:lnTo>
                    <a:pt x="2280" y="995"/>
                  </a:lnTo>
                  <a:lnTo>
                    <a:pt x="2282" y="995"/>
                  </a:lnTo>
                  <a:lnTo>
                    <a:pt x="2285" y="993"/>
                  </a:lnTo>
                  <a:lnTo>
                    <a:pt x="2293" y="971"/>
                  </a:lnTo>
                  <a:lnTo>
                    <a:pt x="2293" y="973"/>
                  </a:lnTo>
                  <a:lnTo>
                    <a:pt x="2293" y="975"/>
                  </a:lnTo>
                  <a:lnTo>
                    <a:pt x="2293" y="977"/>
                  </a:lnTo>
                  <a:lnTo>
                    <a:pt x="2293" y="979"/>
                  </a:lnTo>
                  <a:lnTo>
                    <a:pt x="2293" y="981"/>
                  </a:lnTo>
                  <a:lnTo>
                    <a:pt x="2293" y="983"/>
                  </a:lnTo>
                  <a:lnTo>
                    <a:pt x="2293" y="985"/>
                  </a:lnTo>
                  <a:lnTo>
                    <a:pt x="2293" y="987"/>
                  </a:lnTo>
                  <a:lnTo>
                    <a:pt x="2290" y="989"/>
                  </a:lnTo>
                  <a:lnTo>
                    <a:pt x="2290" y="991"/>
                  </a:lnTo>
                  <a:lnTo>
                    <a:pt x="2290" y="993"/>
                  </a:lnTo>
                  <a:lnTo>
                    <a:pt x="2293" y="995"/>
                  </a:lnTo>
                  <a:lnTo>
                    <a:pt x="2295" y="997"/>
                  </a:lnTo>
                  <a:lnTo>
                    <a:pt x="2295" y="999"/>
                  </a:lnTo>
                  <a:lnTo>
                    <a:pt x="2298" y="999"/>
                  </a:lnTo>
                  <a:lnTo>
                    <a:pt x="2300" y="999"/>
                  </a:lnTo>
                  <a:lnTo>
                    <a:pt x="2303" y="997"/>
                  </a:lnTo>
                  <a:lnTo>
                    <a:pt x="2306" y="995"/>
                  </a:lnTo>
                  <a:lnTo>
                    <a:pt x="2308" y="979"/>
                  </a:lnTo>
                  <a:lnTo>
                    <a:pt x="2308" y="977"/>
                  </a:lnTo>
                  <a:lnTo>
                    <a:pt x="2311" y="977"/>
                  </a:lnTo>
                  <a:lnTo>
                    <a:pt x="2311" y="979"/>
                  </a:lnTo>
                  <a:lnTo>
                    <a:pt x="2313" y="979"/>
                  </a:lnTo>
                  <a:lnTo>
                    <a:pt x="2313" y="981"/>
                  </a:lnTo>
                  <a:lnTo>
                    <a:pt x="2313" y="983"/>
                  </a:lnTo>
                  <a:lnTo>
                    <a:pt x="2313" y="985"/>
                  </a:lnTo>
                  <a:lnTo>
                    <a:pt x="2313" y="987"/>
                  </a:lnTo>
                  <a:lnTo>
                    <a:pt x="2313" y="989"/>
                  </a:lnTo>
                  <a:lnTo>
                    <a:pt x="2316" y="989"/>
                  </a:lnTo>
                  <a:lnTo>
                    <a:pt x="2318" y="989"/>
                  </a:lnTo>
                  <a:lnTo>
                    <a:pt x="2321" y="999"/>
                  </a:lnTo>
                  <a:lnTo>
                    <a:pt x="2321" y="1001"/>
                  </a:lnTo>
                  <a:lnTo>
                    <a:pt x="2324" y="1001"/>
                  </a:lnTo>
                  <a:lnTo>
                    <a:pt x="2324" y="1003"/>
                  </a:lnTo>
                  <a:lnTo>
                    <a:pt x="2326" y="1003"/>
                  </a:lnTo>
                  <a:lnTo>
                    <a:pt x="2329" y="1001"/>
                  </a:lnTo>
                  <a:lnTo>
                    <a:pt x="2329" y="999"/>
                  </a:lnTo>
                  <a:lnTo>
                    <a:pt x="2329" y="997"/>
                  </a:lnTo>
                  <a:lnTo>
                    <a:pt x="2329" y="995"/>
                  </a:lnTo>
                  <a:lnTo>
                    <a:pt x="2329" y="993"/>
                  </a:lnTo>
                  <a:lnTo>
                    <a:pt x="2329" y="991"/>
                  </a:lnTo>
                  <a:lnTo>
                    <a:pt x="2329" y="989"/>
                  </a:lnTo>
                  <a:lnTo>
                    <a:pt x="2329" y="987"/>
                  </a:lnTo>
                  <a:lnTo>
                    <a:pt x="2329" y="985"/>
                  </a:lnTo>
                  <a:lnTo>
                    <a:pt x="2329" y="983"/>
                  </a:lnTo>
                  <a:lnTo>
                    <a:pt x="2331" y="983"/>
                  </a:lnTo>
                  <a:lnTo>
                    <a:pt x="2334" y="983"/>
                  </a:lnTo>
                  <a:lnTo>
                    <a:pt x="2339" y="999"/>
                  </a:lnTo>
                  <a:lnTo>
                    <a:pt x="2352" y="995"/>
                  </a:lnTo>
                  <a:lnTo>
                    <a:pt x="2349" y="997"/>
                  </a:lnTo>
                  <a:lnTo>
                    <a:pt x="2349" y="999"/>
                  </a:lnTo>
                  <a:lnTo>
                    <a:pt x="2349" y="1001"/>
                  </a:lnTo>
                  <a:lnTo>
                    <a:pt x="2349" y="1003"/>
                  </a:lnTo>
                  <a:lnTo>
                    <a:pt x="2349" y="1005"/>
                  </a:lnTo>
                  <a:lnTo>
                    <a:pt x="2349" y="1007"/>
                  </a:lnTo>
                  <a:lnTo>
                    <a:pt x="2352" y="1007"/>
                  </a:lnTo>
                  <a:lnTo>
                    <a:pt x="2354" y="1010"/>
                  </a:lnTo>
                  <a:lnTo>
                    <a:pt x="2357" y="1010"/>
                  </a:lnTo>
                  <a:lnTo>
                    <a:pt x="2359" y="1010"/>
                  </a:lnTo>
                  <a:lnTo>
                    <a:pt x="2362" y="1010"/>
                  </a:lnTo>
                  <a:lnTo>
                    <a:pt x="2365" y="1010"/>
                  </a:lnTo>
                  <a:lnTo>
                    <a:pt x="2365" y="1007"/>
                  </a:lnTo>
                  <a:lnTo>
                    <a:pt x="2367" y="1007"/>
                  </a:lnTo>
                  <a:lnTo>
                    <a:pt x="2367" y="1005"/>
                  </a:lnTo>
                  <a:lnTo>
                    <a:pt x="2367" y="1003"/>
                  </a:lnTo>
                  <a:lnTo>
                    <a:pt x="2367" y="1001"/>
                  </a:lnTo>
                  <a:lnTo>
                    <a:pt x="2370" y="1001"/>
                  </a:lnTo>
                  <a:lnTo>
                    <a:pt x="2370" y="999"/>
                  </a:lnTo>
                  <a:lnTo>
                    <a:pt x="2370" y="997"/>
                  </a:lnTo>
                  <a:lnTo>
                    <a:pt x="2370" y="995"/>
                  </a:lnTo>
                  <a:lnTo>
                    <a:pt x="2370" y="993"/>
                  </a:lnTo>
                  <a:lnTo>
                    <a:pt x="2372" y="993"/>
                  </a:lnTo>
                  <a:lnTo>
                    <a:pt x="2375" y="1007"/>
                  </a:lnTo>
                  <a:lnTo>
                    <a:pt x="2375" y="1010"/>
                  </a:lnTo>
                  <a:lnTo>
                    <a:pt x="2375" y="1012"/>
                  </a:lnTo>
                  <a:lnTo>
                    <a:pt x="2377" y="1012"/>
                  </a:lnTo>
                  <a:lnTo>
                    <a:pt x="2377" y="1010"/>
                  </a:lnTo>
                  <a:lnTo>
                    <a:pt x="2380" y="1010"/>
                  </a:lnTo>
                  <a:lnTo>
                    <a:pt x="2380" y="1007"/>
                  </a:lnTo>
                  <a:lnTo>
                    <a:pt x="2380" y="1005"/>
                  </a:lnTo>
                  <a:lnTo>
                    <a:pt x="2380" y="1003"/>
                  </a:lnTo>
                  <a:lnTo>
                    <a:pt x="2383" y="1003"/>
                  </a:lnTo>
                  <a:lnTo>
                    <a:pt x="2383" y="1001"/>
                  </a:lnTo>
                  <a:lnTo>
                    <a:pt x="2383" y="999"/>
                  </a:lnTo>
                  <a:lnTo>
                    <a:pt x="2385" y="999"/>
                  </a:lnTo>
                  <a:lnTo>
                    <a:pt x="2385" y="1001"/>
                  </a:lnTo>
                  <a:lnTo>
                    <a:pt x="2385" y="1003"/>
                  </a:lnTo>
                  <a:lnTo>
                    <a:pt x="2385" y="1005"/>
                  </a:lnTo>
                  <a:lnTo>
                    <a:pt x="2385" y="1007"/>
                  </a:lnTo>
                  <a:lnTo>
                    <a:pt x="2385" y="1010"/>
                  </a:lnTo>
                  <a:lnTo>
                    <a:pt x="2385" y="1012"/>
                  </a:lnTo>
                  <a:lnTo>
                    <a:pt x="2385" y="1014"/>
                  </a:lnTo>
                  <a:lnTo>
                    <a:pt x="2385" y="1016"/>
                  </a:lnTo>
                  <a:lnTo>
                    <a:pt x="2388" y="1016"/>
                  </a:lnTo>
                  <a:lnTo>
                    <a:pt x="2388" y="1018"/>
                  </a:lnTo>
                  <a:lnTo>
                    <a:pt x="2390" y="1018"/>
                  </a:lnTo>
                  <a:lnTo>
                    <a:pt x="2393" y="1016"/>
                  </a:lnTo>
                  <a:lnTo>
                    <a:pt x="2401" y="1001"/>
                  </a:lnTo>
                  <a:lnTo>
                    <a:pt x="2401" y="1003"/>
                  </a:lnTo>
                  <a:lnTo>
                    <a:pt x="2401" y="1005"/>
                  </a:lnTo>
                  <a:lnTo>
                    <a:pt x="2401" y="1007"/>
                  </a:lnTo>
                  <a:lnTo>
                    <a:pt x="2401" y="1010"/>
                  </a:lnTo>
                  <a:lnTo>
                    <a:pt x="2401" y="1012"/>
                  </a:lnTo>
                  <a:lnTo>
                    <a:pt x="2401" y="1014"/>
                  </a:lnTo>
                  <a:lnTo>
                    <a:pt x="2401" y="1016"/>
                  </a:lnTo>
                  <a:lnTo>
                    <a:pt x="2401" y="1018"/>
                  </a:lnTo>
                  <a:lnTo>
                    <a:pt x="2403" y="1020"/>
                  </a:lnTo>
                  <a:lnTo>
                    <a:pt x="2403" y="1022"/>
                  </a:lnTo>
                  <a:lnTo>
                    <a:pt x="2406" y="1022"/>
                  </a:lnTo>
                  <a:lnTo>
                    <a:pt x="2408" y="1022"/>
                  </a:lnTo>
                  <a:lnTo>
                    <a:pt x="2408" y="1024"/>
                  </a:lnTo>
                  <a:lnTo>
                    <a:pt x="2411" y="1024"/>
                  </a:lnTo>
                  <a:lnTo>
                    <a:pt x="2413" y="1024"/>
                  </a:lnTo>
                  <a:lnTo>
                    <a:pt x="2416" y="1024"/>
                  </a:lnTo>
                  <a:lnTo>
                    <a:pt x="2424" y="1026"/>
                  </a:lnTo>
                  <a:lnTo>
                    <a:pt x="2429" y="1028"/>
                  </a:lnTo>
                  <a:lnTo>
                    <a:pt x="2436" y="1030"/>
                  </a:lnTo>
                  <a:lnTo>
                    <a:pt x="2442" y="1032"/>
                  </a:lnTo>
                  <a:lnTo>
                    <a:pt x="2449" y="1034"/>
                  </a:lnTo>
                  <a:lnTo>
                    <a:pt x="2454" y="1036"/>
                  </a:lnTo>
                  <a:lnTo>
                    <a:pt x="2462" y="1038"/>
                  </a:lnTo>
                  <a:lnTo>
                    <a:pt x="2467" y="1040"/>
                  </a:lnTo>
                  <a:lnTo>
                    <a:pt x="2475" y="1044"/>
                  </a:lnTo>
                  <a:lnTo>
                    <a:pt x="2480" y="1046"/>
                  </a:lnTo>
                  <a:lnTo>
                    <a:pt x="2488" y="1049"/>
                  </a:lnTo>
                  <a:lnTo>
                    <a:pt x="2493" y="1049"/>
                  </a:lnTo>
                  <a:lnTo>
                    <a:pt x="2508" y="1055"/>
                  </a:lnTo>
                  <a:lnTo>
                    <a:pt x="2524" y="1061"/>
                  </a:lnTo>
                  <a:lnTo>
                    <a:pt x="2539" y="1067"/>
                  </a:lnTo>
                  <a:lnTo>
                    <a:pt x="2555" y="1073"/>
                  </a:lnTo>
                  <a:lnTo>
                    <a:pt x="2570" y="1079"/>
                  </a:lnTo>
                  <a:lnTo>
                    <a:pt x="2585" y="1083"/>
                  </a:lnTo>
                  <a:lnTo>
                    <a:pt x="2601" y="1090"/>
                  </a:lnTo>
                  <a:lnTo>
                    <a:pt x="2616" y="1096"/>
                  </a:lnTo>
                  <a:lnTo>
                    <a:pt x="2632" y="1104"/>
                  </a:lnTo>
                  <a:lnTo>
                    <a:pt x="2647" y="1110"/>
                  </a:lnTo>
                  <a:lnTo>
                    <a:pt x="2660" y="1116"/>
                  </a:lnTo>
                  <a:lnTo>
                    <a:pt x="2675" y="1124"/>
                  </a:lnTo>
                  <a:lnTo>
                    <a:pt x="2688" y="1131"/>
                  </a:lnTo>
                  <a:lnTo>
                    <a:pt x="2698" y="1135"/>
                  </a:lnTo>
                  <a:lnTo>
                    <a:pt x="2711" y="1141"/>
                  </a:lnTo>
                  <a:lnTo>
                    <a:pt x="2722" y="1147"/>
                  </a:lnTo>
                  <a:lnTo>
                    <a:pt x="2734" y="1153"/>
                  </a:lnTo>
                  <a:lnTo>
                    <a:pt x="2745" y="1159"/>
                  </a:lnTo>
                  <a:lnTo>
                    <a:pt x="2757" y="1163"/>
                  </a:lnTo>
                  <a:lnTo>
                    <a:pt x="2768" y="1170"/>
                  </a:lnTo>
                  <a:lnTo>
                    <a:pt x="2781" y="1176"/>
                  </a:lnTo>
                  <a:lnTo>
                    <a:pt x="2791" y="1182"/>
                  </a:lnTo>
                  <a:lnTo>
                    <a:pt x="2801" y="1186"/>
                  </a:lnTo>
                  <a:lnTo>
                    <a:pt x="2814" y="1192"/>
                  </a:lnTo>
                  <a:lnTo>
                    <a:pt x="2817" y="1192"/>
                  </a:lnTo>
                  <a:lnTo>
                    <a:pt x="2814" y="1190"/>
                  </a:lnTo>
                  <a:lnTo>
                    <a:pt x="2814" y="1188"/>
                  </a:lnTo>
                  <a:lnTo>
                    <a:pt x="2814" y="1186"/>
                  </a:lnTo>
                  <a:lnTo>
                    <a:pt x="2811" y="1184"/>
                  </a:lnTo>
                  <a:lnTo>
                    <a:pt x="2809" y="1182"/>
                  </a:lnTo>
                  <a:lnTo>
                    <a:pt x="2809" y="1180"/>
                  </a:lnTo>
                  <a:lnTo>
                    <a:pt x="2806" y="1178"/>
                  </a:lnTo>
                  <a:lnTo>
                    <a:pt x="2804" y="1178"/>
                  </a:lnTo>
                  <a:lnTo>
                    <a:pt x="2801" y="1176"/>
                  </a:lnTo>
                  <a:lnTo>
                    <a:pt x="2801" y="1174"/>
                  </a:lnTo>
                  <a:lnTo>
                    <a:pt x="2799" y="1172"/>
                  </a:lnTo>
                  <a:lnTo>
                    <a:pt x="2796" y="1170"/>
                  </a:lnTo>
                  <a:lnTo>
                    <a:pt x="2783" y="1161"/>
                  </a:lnTo>
                  <a:lnTo>
                    <a:pt x="2773" y="1153"/>
                  </a:lnTo>
                  <a:lnTo>
                    <a:pt x="2760" y="1145"/>
                  </a:lnTo>
                  <a:lnTo>
                    <a:pt x="2747" y="1135"/>
                  </a:lnTo>
                  <a:lnTo>
                    <a:pt x="2737" y="1127"/>
                  </a:lnTo>
                  <a:lnTo>
                    <a:pt x="2724" y="1116"/>
                  </a:lnTo>
                  <a:lnTo>
                    <a:pt x="2711" y="1108"/>
                  </a:lnTo>
                  <a:lnTo>
                    <a:pt x="2698" y="1100"/>
                  </a:lnTo>
                  <a:lnTo>
                    <a:pt x="2688" y="1092"/>
                  </a:lnTo>
                  <a:lnTo>
                    <a:pt x="2673" y="1085"/>
                  </a:lnTo>
                  <a:lnTo>
                    <a:pt x="2660" y="1079"/>
                  </a:lnTo>
                  <a:lnTo>
                    <a:pt x="2645" y="1071"/>
                  </a:lnTo>
                  <a:lnTo>
                    <a:pt x="2627" y="1063"/>
                  </a:lnTo>
                  <a:lnTo>
                    <a:pt x="2606" y="1053"/>
                  </a:lnTo>
                  <a:lnTo>
                    <a:pt x="2588" y="1042"/>
                  </a:lnTo>
                  <a:lnTo>
                    <a:pt x="2567" y="1034"/>
                  </a:lnTo>
                  <a:lnTo>
                    <a:pt x="2547" y="1024"/>
                  </a:lnTo>
                  <a:lnTo>
                    <a:pt x="2526" y="1016"/>
                  </a:lnTo>
                  <a:lnTo>
                    <a:pt x="2506" y="1005"/>
                  </a:lnTo>
                  <a:lnTo>
                    <a:pt x="2488" y="997"/>
                  </a:lnTo>
                  <a:lnTo>
                    <a:pt x="2467" y="991"/>
                  </a:lnTo>
                  <a:lnTo>
                    <a:pt x="2447" y="983"/>
                  </a:lnTo>
                  <a:lnTo>
                    <a:pt x="2426" y="977"/>
                  </a:lnTo>
                  <a:lnTo>
                    <a:pt x="2406" y="971"/>
                  </a:lnTo>
                  <a:lnTo>
                    <a:pt x="2377" y="960"/>
                  </a:lnTo>
                  <a:lnTo>
                    <a:pt x="2349" y="954"/>
                  </a:lnTo>
                  <a:lnTo>
                    <a:pt x="2321" y="948"/>
                  </a:lnTo>
                  <a:lnTo>
                    <a:pt x="2290" y="942"/>
                  </a:lnTo>
                  <a:lnTo>
                    <a:pt x="2262" y="938"/>
                  </a:lnTo>
                  <a:lnTo>
                    <a:pt x="2234" y="936"/>
                  </a:lnTo>
                  <a:lnTo>
                    <a:pt x="2205" y="932"/>
                  </a:lnTo>
                  <a:lnTo>
                    <a:pt x="2180" y="929"/>
                  </a:lnTo>
                  <a:lnTo>
                    <a:pt x="2151" y="927"/>
                  </a:lnTo>
                  <a:lnTo>
                    <a:pt x="2121" y="927"/>
                  </a:lnTo>
                  <a:lnTo>
                    <a:pt x="2092" y="923"/>
                  </a:lnTo>
                  <a:lnTo>
                    <a:pt x="2067" y="921"/>
                  </a:lnTo>
                  <a:lnTo>
                    <a:pt x="2056" y="921"/>
                  </a:lnTo>
                  <a:lnTo>
                    <a:pt x="2046" y="921"/>
                  </a:lnTo>
                  <a:lnTo>
                    <a:pt x="2036" y="921"/>
                  </a:lnTo>
                  <a:lnTo>
                    <a:pt x="2026" y="921"/>
                  </a:lnTo>
                  <a:lnTo>
                    <a:pt x="2018" y="921"/>
                  </a:lnTo>
                  <a:lnTo>
                    <a:pt x="2008" y="919"/>
                  </a:lnTo>
                  <a:lnTo>
                    <a:pt x="1997" y="919"/>
                  </a:lnTo>
                  <a:lnTo>
                    <a:pt x="1990" y="919"/>
                  </a:lnTo>
                  <a:lnTo>
                    <a:pt x="1979" y="919"/>
                  </a:lnTo>
                  <a:lnTo>
                    <a:pt x="1969" y="919"/>
                  </a:lnTo>
                  <a:lnTo>
                    <a:pt x="1959" y="917"/>
                  </a:lnTo>
                  <a:lnTo>
                    <a:pt x="1951" y="915"/>
                  </a:lnTo>
                  <a:lnTo>
                    <a:pt x="1946" y="917"/>
                  </a:lnTo>
                  <a:lnTo>
                    <a:pt x="1943" y="917"/>
                  </a:lnTo>
                  <a:lnTo>
                    <a:pt x="1938" y="917"/>
                  </a:lnTo>
                  <a:lnTo>
                    <a:pt x="1936" y="917"/>
                  </a:lnTo>
                  <a:lnTo>
                    <a:pt x="1931" y="917"/>
                  </a:lnTo>
                  <a:lnTo>
                    <a:pt x="1928" y="917"/>
                  </a:lnTo>
                  <a:lnTo>
                    <a:pt x="1925" y="917"/>
                  </a:lnTo>
                  <a:lnTo>
                    <a:pt x="1920" y="917"/>
                  </a:lnTo>
                  <a:lnTo>
                    <a:pt x="1918" y="917"/>
                  </a:lnTo>
                  <a:lnTo>
                    <a:pt x="1915" y="917"/>
                  </a:lnTo>
                  <a:lnTo>
                    <a:pt x="1910" y="917"/>
                  </a:lnTo>
                  <a:lnTo>
                    <a:pt x="1907" y="917"/>
                  </a:lnTo>
                  <a:lnTo>
                    <a:pt x="1892" y="915"/>
                  </a:lnTo>
                  <a:lnTo>
                    <a:pt x="1877" y="915"/>
                  </a:lnTo>
                  <a:lnTo>
                    <a:pt x="1864" y="913"/>
                  </a:lnTo>
                  <a:lnTo>
                    <a:pt x="1848" y="913"/>
                  </a:lnTo>
                  <a:lnTo>
                    <a:pt x="1836" y="913"/>
                  </a:lnTo>
                  <a:lnTo>
                    <a:pt x="1823" y="913"/>
                  </a:lnTo>
                  <a:lnTo>
                    <a:pt x="1807" y="913"/>
                  </a:lnTo>
                  <a:lnTo>
                    <a:pt x="1795" y="913"/>
                  </a:lnTo>
                  <a:lnTo>
                    <a:pt x="1779" y="913"/>
                  </a:lnTo>
                  <a:lnTo>
                    <a:pt x="1766" y="913"/>
                  </a:lnTo>
                  <a:lnTo>
                    <a:pt x="1751" y="913"/>
                  </a:lnTo>
                  <a:lnTo>
                    <a:pt x="1735" y="911"/>
                  </a:lnTo>
                  <a:lnTo>
                    <a:pt x="1725" y="913"/>
                  </a:lnTo>
                  <a:lnTo>
                    <a:pt x="1715" y="913"/>
                  </a:lnTo>
                  <a:lnTo>
                    <a:pt x="1705" y="913"/>
                  </a:lnTo>
                  <a:lnTo>
                    <a:pt x="1694" y="913"/>
                  </a:lnTo>
                  <a:lnTo>
                    <a:pt x="1684" y="913"/>
                  </a:lnTo>
                  <a:lnTo>
                    <a:pt x="1674" y="913"/>
                  </a:lnTo>
                  <a:lnTo>
                    <a:pt x="1664" y="913"/>
                  </a:lnTo>
                  <a:lnTo>
                    <a:pt x="1653" y="915"/>
                  </a:lnTo>
                  <a:lnTo>
                    <a:pt x="1643" y="915"/>
                  </a:lnTo>
                  <a:lnTo>
                    <a:pt x="1633" y="915"/>
                  </a:lnTo>
                  <a:lnTo>
                    <a:pt x="1622" y="917"/>
                  </a:lnTo>
                  <a:lnTo>
                    <a:pt x="1610" y="919"/>
                  </a:lnTo>
                  <a:lnTo>
                    <a:pt x="1604" y="917"/>
                  </a:lnTo>
                  <a:lnTo>
                    <a:pt x="1599" y="917"/>
                  </a:lnTo>
                  <a:lnTo>
                    <a:pt x="1594" y="915"/>
                  </a:lnTo>
                  <a:lnTo>
                    <a:pt x="1589" y="917"/>
                  </a:lnTo>
                  <a:lnTo>
                    <a:pt x="1584" y="917"/>
                  </a:lnTo>
                  <a:lnTo>
                    <a:pt x="1576" y="919"/>
                  </a:lnTo>
                  <a:lnTo>
                    <a:pt x="1571" y="919"/>
                  </a:lnTo>
                  <a:lnTo>
                    <a:pt x="1566" y="919"/>
                  </a:lnTo>
                  <a:lnTo>
                    <a:pt x="1561" y="921"/>
                  </a:lnTo>
                  <a:lnTo>
                    <a:pt x="1556" y="921"/>
                  </a:lnTo>
                  <a:lnTo>
                    <a:pt x="1551" y="921"/>
                  </a:lnTo>
                  <a:lnTo>
                    <a:pt x="1545" y="921"/>
                  </a:lnTo>
                  <a:lnTo>
                    <a:pt x="1522" y="923"/>
                  </a:lnTo>
                  <a:lnTo>
                    <a:pt x="1502" y="925"/>
                  </a:lnTo>
                  <a:lnTo>
                    <a:pt x="1479" y="927"/>
                  </a:lnTo>
                  <a:lnTo>
                    <a:pt x="1458" y="929"/>
                  </a:lnTo>
                  <a:lnTo>
                    <a:pt x="1438" y="932"/>
                  </a:lnTo>
                  <a:lnTo>
                    <a:pt x="1414" y="936"/>
                  </a:lnTo>
                  <a:lnTo>
                    <a:pt x="1394" y="938"/>
                  </a:lnTo>
                  <a:lnTo>
                    <a:pt x="1371" y="940"/>
                  </a:lnTo>
                  <a:lnTo>
                    <a:pt x="1350" y="944"/>
                  </a:lnTo>
                  <a:lnTo>
                    <a:pt x="1330" y="948"/>
                  </a:lnTo>
                  <a:lnTo>
                    <a:pt x="1307" y="952"/>
                  </a:lnTo>
                  <a:lnTo>
                    <a:pt x="1286" y="954"/>
                  </a:lnTo>
                  <a:lnTo>
                    <a:pt x="1283" y="954"/>
                  </a:lnTo>
                  <a:lnTo>
                    <a:pt x="1283" y="952"/>
                  </a:lnTo>
                  <a:lnTo>
                    <a:pt x="1283" y="950"/>
                  </a:lnTo>
                  <a:lnTo>
                    <a:pt x="1286" y="950"/>
                  </a:lnTo>
                  <a:lnTo>
                    <a:pt x="1286" y="948"/>
                  </a:lnTo>
                  <a:lnTo>
                    <a:pt x="1325" y="940"/>
                  </a:lnTo>
                  <a:lnTo>
                    <a:pt x="1366" y="934"/>
                  </a:lnTo>
                  <a:lnTo>
                    <a:pt x="1404" y="929"/>
                  </a:lnTo>
                  <a:lnTo>
                    <a:pt x="1443" y="923"/>
                  </a:lnTo>
                  <a:lnTo>
                    <a:pt x="1481" y="919"/>
                  </a:lnTo>
                  <a:lnTo>
                    <a:pt x="1520" y="917"/>
                  </a:lnTo>
                  <a:lnTo>
                    <a:pt x="1561" y="913"/>
                  </a:lnTo>
                  <a:lnTo>
                    <a:pt x="1599" y="911"/>
                  </a:lnTo>
                  <a:lnTo>
                    <a:pt x="1638" y="909"/>
                  </a:lnTo>
                  <a:lnTo>
                    <a:pt x="1679" y="907"/>
                  </a:lnTo>
                  <a:lnTo>
                    <a:pt x="1717" y="905"/>
                  </a:lnTo>
                  <a:lnTo>
                    <a:pt x="1756" y="903"/>
                  </a:lnTo>
                  <a:lnTo>
                    <a:pt x="1787" y="905"/>
                  </a:lnTo>
                  <a:lnTo>
                    <a:pt x="1815" y="905"/>
                  </a:lnTo>
                  <a:lnTo>
                    <a:pt x="1843" y="905"/>
                  </a:lnTo>
                  <a:lnTo>
                    <a:pt x="1874" y="907"/>
                  </a:lnTo>
                  <a:lnTo>
                    <a:pt x="1902" y="907"/>
                  </a:lnTo>
                  <a:lnTo>
                    <a:pt x="1931" y="909"/>
                  </a:lnTo>
                  <a:lnTo>
                    <a:pt x="1961" y="911"/>
                  </a:lnTo>
                  <a:lnTo>
                    <a:pt x="1990" y="911"/>
                  </a:lnTo>
                  <a:lnTo>
                    <a:pt x="2018" y="913"/>
                  </a:lnTo>
                  <a:lnTo>
                    <a:pt x="2046" y="915"/>
                  </a:lnTo>
                  <a:lnTo>
                    <a:pt x="2074" y="915"/>
                  </a:lnTo>
                  <a:lnTo>
                    <a:pt x="2105" y="917"/>
                  </a:lnTo>
                  <a:lnTo>
                    <a:pt x="2157" y="919"/>
                  </a:lnTo>
                  <a:lnTo>
                    <a:pt x="2208" y="921"/>
                  </a:lnTo>
                  <a:lnTo>
                    <a:pt x="2262" y="929"/>
                  </a:lnTo>
                  <a:lnTo>
                    <a:pt x="2313" y="940"/>
                  </a:lnTo>
                  <a:lnTo>
                    <a:pt x="2367" y="952"/>
                  </a:lnTo>
                  <a:lnTo>
                    <a:pt x="2419" y="966"/>
                  </a:lnTo>
                  <a:lnTo>
                    <a:pt x="2470" y="985"/>
                  </a:lnTo>
                  <a:lnTo>
                    <a:pt x="2521" y="1003"/>
                  </a:lnTo>
                  <a:lnTo>
                    <a:pt x="2573" y="1026"/>
                  </a:lnTo>
                  <a:lnTo>
                    <a:pt x="2621" y="1049"/>
                  </a:lnTo>
                  <a:lnTo>
                    <a:pt x="2673" y="1075"/>
                  </a:lnTo>
                  <a:lnTo>
                    <a:pt x="2722" y="1100"/>
                  </a:lnTo>
                  <a:lnTo>
                    <a:pt x="2729" y="1106"/>
                  </a:lnTo>
                  <a:lnTo>
                    <a:pt x="2737" y="1112"/>
                  </a:lnTo>
                  <a:lnTo>
                    <a:pt x="2745" y="1118"/>
                  </a:lnTo>
                  <a:lnTo>
                    <a:pt x="2752" y="1124"/>
                  </a:lnTo>
                  <a:lnTo>
                    <a:pt x="2760" y="1131"/>
                  </a:lnTo>
                  <a:lnTo>
                    <a:pt x="2768" y="1137"/>
                  </a:lnTo>
                  <a:lnTo>
                    <a:pt x="2773" y="1143"/>
                  </a:lnTo>
                  <a:lnTo>
                    <a:pt x="2781" y="1147"/>
                  </a:lnTo>
                  <a:lnTo>
                    <a:pt x="2788" y="1153"/>
                  </a:lnTo>
                  <a:lnTo>
                    <a:pt x="2796" y="1159"/>
                  </a:lnTo>
                  <a:lnTo>
                    <a:pt x="2804" y="1166"/>
                  </a:lnTo>
                  <a:lnTo>
                    <a:pt x="2811" y="1170"/>
                  </a:lnTo>
                  <a:lnTo>
                    <a:pt x="2817" y="1176"/>
                  </a:lnTo>
                  <a:lnTo>
                    <a:pt x="2822" y="1180"/>
                  </a:lnTo>
                  <a:lnTo>
                    <a:pt x="2827" y="1184"/>
                  </a:lnTo>
                  <a:lnTo>
                    <a:pt x="2829" y="1188"/>
                  </a:lnTo>
                  <a:lnTo>
                    <a:pt x="2835" y="1194"/>
                  </a:lnTo>
                  <a:lnTo>
                    <a:pt x="2840" y="1196"/>
                  </a:lnTo>
                  <a:lnTo>
                    <a:pt x="2845" y="1202"/>
                  </a:lnTo>
                  <a:lnTo>
                    <a:pt x="2850" y="1207"/>
                  </a:lnTo>
                  <a:lnTo>
                    <a:pt x="2853" y="1209"/>
                  </a:lnTo>
                  <a:lnTo>
                    <a:pt x="2858" y="1213"/>
                  </a:lnTo>
                  <a:lnTo>
                    <a:pt x="2863" y="1217"/>
                  </a:lnTo>
                  <a:lnTo>
                    <a:pt x="2865" y="1221"/>
                  </a:lnTo>
                  <a:lnTo>
                    <a:pt x="2868" y="1223"/>
                  </a:lnTo>
                  <a:lnTo>
                    <a:pt x="2868" y="1225"/>
                  </a:lnTo>
                  <a:lnTo>
                    <a:pt x="2868" y="1227"/>
                  </a:lnTo>
                  <a:lnTo>
                    <a:pt x="2870" y="1227"/>
                  </a:lnTo>
                  <a:lnTo>
                    <a:pt x="3007" y="1301"/>
                  </a:lnTo>
                  <a:lnTo>
                    <a:pt x="3174" y="1410"/>
                  </a:lnTo>
                  <a:lnTo>
                    <a:pt x="3171" y="142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713038" y="2992438"/>
              <a:ext cx="5549900" cy="3267075"/>
            </a:xfrm>
            <a:custGeom>
              <a:avLst/>
              <a:gdLst>
                <a:gd name="T0" fmla="*/ 2147483647 w 3496"/>
                <a:gd name="T1" fmla="*/ 2147483647 h 2058"/>
                <a:gd name="T2" fmla="*/ 2147483647 w 3496"/>
                <a:gd name="T3" fmla="*/ 2147483647 h 2058"/>
                <a:gd name="T4" fmla="*/ 2147483647 w 3496"/>
                <a:gd name="T5" fmla="*/ 2147483647 h 2058"/>
                <a:gd name="T6" fmla="*/ 2147483647 w 3496"/>
                <a:gd name="T7" fmla="*/ 2147483647 h 2058"/>
                <a:gd name="T8" fmla="*/ 2147483647 w 3496"/>
                <a:gd name="T9" fmla="*/ 2147483647 h 2058"/>
                <a:gd name="T10" fmla="*/ 2147483647 w 3496"/>
                <a:gd name="T11" fmla="*/ 2147483647 h 2058"/>
                <a:gd name="T12" fmla="*/ 2147483647 w 3496"/>
                <a:gd name="T13" fmla="*/ 2147483647 h 2058"/>
                <a:gd name="T14" fmla="*/ 2147483647 w 3496"/>
                <a:gd name="T15" fmla="*/ 2147483647 h 2058"/>
                <a:gd name="T16" fmla="*/ 2147483647 w 3496"/>
                <a:gd name="T17" fmla="*/ 2147483647 h 2058"/>
                <a:gd name="T18" fmla="*/ 2147483647 w 3496"/>
                <a:gd name="T19" fmla="*/ 2147483647 h 2058"/>
                <a:gd name="T20" fmla="*/ 2147483647 w 3496"/>
                <a:gd name="T21" fmla="*/ 2147483647 h 2058"/>
                <a:gd name="T22" fmla="*/ 2147483647 w 3496"/>
                <a:gd name="T23" fmla="*/ 2147483647 h 2058"/>
                <a:gd name="T24" fmla="*/ 2147483647 w 3496"/>
                <a:gd name="T25" fmla="*/ 2147483647 h 2058"/>
                <a:gd name="T26" fmla="*/ 2147483647 w 3496"/>
                <a:gd name="T27" fmla="*/ 2147483647 h 2058"/>
                <a:gd name="T28" fmla="*/ 2147483647 w 3496"/>
                <a:gd name="T29" fmla="*/ 2147483647 h 2058"/>
                <a:gd name="T30" fmla="*/ 2147483647 w 3496"/>
                <a:gd name="T31" fmla="*/ 2147483647 h 2058"/>
                <a:gd name="T32" fmla="*/ 2147483647 w 3496"/>
                <a:gd name="T33" fmla="*/ 2147483647 h 2058"/>
                <a:gd name="T34" fmla="*/ 2147483647 w 3496"/>
                <a:gd name="T35" fmla="*/ 2147483647 h 2058"/>
                <a:gd name="T36" fmla="*/ 2147483647 w 3496"/>
                <a:gd name="T37" fmla="*/ 2147483647 h 2058"/>
                <a:gd name="T38" fmla="*/ 2147483647 w 3496"/>
                <a:gd name="T39" fmla="*/ 2147483647 h 2058"/>
                <a:gd name="T40" fmla="*/ 2147483647 w 3496"/>
                <a:gd name="T41" fmla="*/ 2147483647 h 2058"/>
                <a:gd name="T42" fmla="*/ 2147483647 w 3496"/>
                <a:gd name="T43" fmla="*/ 2147483647 h 2058"/>
                <a:gd name="T44" fmla="*/ 2147483647 w 3496"/>
                <a:gd name="T45" fmla="*/ 2147483647 h 2058"/>
                <a:gd name="T46" fmla="*/ 2147483647 w 3496"/>
                <a:gd name="T47" fmla="*/ 2147483647 h 2058"/>
                <a:gd name="T48" fmla="*/ 2147483647 w 3496"/>
                <a:gd name="T49" fmla="*/ 2147483647 h 2058"/>
                <a:gd name="T50" fmla="*/ 2147483647 w 3496"/>
                <a:gd name="T51" fmla="*/ 2147483647 h 2058"/>
                <a:gd name="T52" fmla="*/ 2147483647 w 3496"/>
                <a:gd name="T53" fmla="*/ 2147483647 h 2058"/>
                <a:gd name="T54" fmla="*/ 2147483647 w 3496"/>
                <a:gd name="T55" fmla="*/ 2147483647 h 2058"/>
                <a:gd name="T56" fmla="*/ 2147483647 w 3496"/>
                <a:gd name="T57" fmla="*/ 2147483647 h 2058"/>
                <a:gd name="T58" fmla="*/ 2147483647 w 3496"/>
                <a:gd name="T59" fmla="*/ 2147483647 h 2058"/>
                <a:gd name="T60" fmla="*/ 2147483647 w 3496"/>
                <a:gd name="T61" fmla="*/ 2147483647 h 2058"/>
                <a:gd name="T62" fmla="*/ 2147483647 w 3496"/>
                <a:gd name="T63" fmla="*/ 2147483647 h 2058"/>
                <a:gd name="T64" fmla="*/ 2147483647 w 3496"/>
                <a:gd name="T65" fmla="*/ 2147483647 h 2058"/>
                <a:gd name="T66" fmla="*/ 2147483647 w 3496"/>
                <a:gd name="T67" fmla="*/ 2147483647 h 2058"/>
                <a:gd name="T68" fmla="*/ 2147483647 w 3496"/>
                <a:gd name="T69" fmla="*/ 2147483647 h 2058"/>
                <a:gd name="T70" fmla="*/ 2147483647 w 3496"/>
                <a:gd name="T71" fmla="*/ 2147483647 h 2058"/>
                <a:gd name="T72" fmla="*/ 2147483647 w 3496"/>
                <a:gd name="T73" fmla="*/ 2147483647 h 2058"/>
                <a:gd name="T74" fmla="*/ 2147483647 w 3496"/>
                <a:gd name="T75" fmla="*/ 2147483647 h 2058"/>
                <a:gd name="T76" fmla="*/ 2147483647 w 3496"/>
                <a:gd name="T77" fmla="*/ 2147483647 h 2058"/>
                <a:gd name="T78" fmla="*/ 2147483647 w 3496"/>
                <a:gd name="T79" fmla="*/ 2147483647 h 2058"/>
                <a:gd name="T80" fmla="*/ 2147483647 w 3496"/>
                <a:gd name="T81" fmla="*/ 2147483647 h 2058"/>
                <a:gd name="T82" fmla="*/ 2147483647 w 3496"/>
                <a:gd name="T83" fmla="*/ 2147483647 h 2058"/>
                <a:gd name="T84" fmla="*/ 2147483647 w 3496"/>
                <a:gd name="T85" fmla="*/ 2147483647 h 2058"/>
                <a:gd name="T86" fmla="*/ 2147483647 w 3496"/>
                <a:gd name="T87" fmla="*/ 2147483647 h 2058"/>
                <a:gd name="T88" fmla="*/ 2147483647 w 3496"/>
                <a:gd name="T89" fmla="*/ 2147483647 h 2058"/>
                <a:gd name="T90" fmla="*/ 2147483647 w 3496"/>
                <a:gd name="T91" fmla="*/ 2147483647 h 2058"/>
                <a:gd name="T92" fmla="*/ 2147483647 w 3496"/>
                <a:gd name="T93" fmla="*/ 2147483647 h 2058"/>
                <a:gd name="T94" fmla="*/ 2147483647 w 3496"/>
                <a:gd name="T95" fmla="*/ 2147483647 h 2058"/>
                <a:gd name="T96" fmla="*/ 2147483647 w 3496"/>
                <a:gd name="T97" fmla="*/ 2147483647 h 2058"/>
                <a:gd name="T98" fmla="*/ 2147483647 w 3496"/>
                <a:gd name="T99" fmla="*/ 2147483647 h 2058"/>
                <a:gd name="T100" fmla="*/ 2147483647 w 3496"/>
                <a:gd name="T101" fmla="*/ 2147483647 h 2058"/>
                <a:gd name="T102" fmla="*/ 2147483647 w 3496"/>
                <a:gd name="T103" fmla="*/ 2147483647 h 2058"/>
                <a:gd name="T104" fmla="*/ 2147483647 w 3496"/>
                <a:gd name="T105" fmla="*/ 2147483647 h 2058"/>
                <a:gd name="T106" fmla="*/ 2147483647 w 3496"/>
                <a:gd name="T107" fmla="*/ 2147483647 h 2058"/>
                <a:gd name="T108" fmla="*/ 2147483647 w 3496"/>
                <a:gd name="T109" fmla="*/ 2147483647 h 2058"/>
                <a:gd name="T110" fmla="*/ 2147483647 w 3496"/>
                <a:gd name="T111" fmla="*/ 2147483647 h 2058"/>
                <a:gd name="T112" fmla="*/ 2147483647 w 3496"/>
                <a:gd name="T113" fmla="*/ 2147483647 h 2058"/>
                <a:gd name="T114" fmla="*/ 2147483647 w 3496"/>
                <a:gd name="T115" fmla="*/ 2147483647 h 2058"/>
                <a:gd name="T116" fmla="*/ 2147483647 w 3496"/>
                <a:gd name="T117" fmla="*/ 2147483647 h 2058"/>
                <a:gd name="T118" fmla="*/ 2147483647 w 3496"/>
                <a:gd name="T119" fmla="*/ 2147483647 h 2058"/>
                <a:gd name="T120" fmla="*/ 2147483647 w 3496"/>
                <a:gd name="T121" fmla="*/ 2147483647 h 2058"/>
                <a:gd name="T122" fmla="*/ 2147483647 w 3496"/>
                <a:gd name="T123" fmla="*/ 2147483647 h 20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3496" h="2058">
                  <a:moveTo>
                    <a:pt x="3171" y="1422"/>
                  </a:moveTo>
                  <a:lnTo>
                    <a:pt x="3153" y="1412"/>
                  </a:lnTo>
                  <a:lnTo>
                    <a:pt x="3132" y="1402"/>
                  </a:lnTo>
                  <a:lnTo>
                    <a:pt x="3112" y="1387"/>
                  </a:lnTo>
                  <a:lnTo>
                    <a:pt x="3089" y="1373"/>
                  </a:lnTo>
                  <a:lnTo>
                    <a:pt x="3066" y="1356"/>
                  </a:lnTo>
                  <a:lnTo>
                    <a:pt x="3043" y="1340"/>
                  </a:lnTo>
                  <a:lnTo>
                    <a:pt x="3017" y="1324"/>
                  </a:lnTo>
                  <a:lnTo>
                    <a:pt x="2994" y="1307"/>
                  </a:lnTo>
                  <a:lnTo>
                    <a:pt x="2971" y="1293"/>
                  </a:lnTo>
                  <a:lnTo>
                    <a:pt x="2948" y="1281"/>
                  </a:lnTo>
                  <a:lnTo>
                    <a:pt x="2927" y="1268"/>
                  </a:lnTo>
                  <a:lnTo>
                    <a:pt x="2909" y="1260"/>
                  </a:lnTo>
                  <a:lnTo>
                    <a:pt x="2909" y="1264"/>
                  </a:lnTo>
                  <a:lnTo>
                    <a:pt x="2909" y="1266"/>
                  </a:lnTo>
                  <a:lnTo>
                    <a:pt x="2912" y="1268"/>
                  </a:lnTo>
                  <a:lnTo>
                    <a:pt x="2912" y="1270"/>
                  </a:lnTo>
                  <a:lnTo>
                    <a:pt x="2914" y="1270"/>
                  </a:lnTo>
                  <a:lnTo>
                    <a:pt x="2914" y="1272"/>
                  </a:lnTo>
                  <a:lnTo>
                    <a:pt x="2914" y="1274"/>
                  </a:lnTo>
                  <a:lnTo>
                    <a:pt x="2917" y="1274"/>
                  </a:lnTo>
                  <a:lnTo>
                    <a:pt x="2917" y="1276"/>
                  </a:lnTo>
                  <a:lnTo>
                    <a:pt x="2919" y="1276"/>
                  </a:lnTo>
                  <a:lnTo>
                    <a:pt x="2922" y="1278"/>
                  </a:lnTo>
                  <a:lnTo>
                    <a:pt x="2932" y="1293"/>
                  </a:lnTo>
                  <a:lnTo>
                    <a:pt x="2945" y="1307"/>
                  </a:lnTo>
                  <a:lnTo>
                    <a:pt x="2955" y="1324"/>
                  </a:lnTo>
                  <a:lnTo>
                    <a:pt x="2965" y="1338"/>
                  </a:lnTo>
                  <a:lnTo>
                    <a:pt x="2978" y="1354"/>
                  </a:lnTo>
                  <a:lnTo>
                    <a:pt x="2989" y="1369"/>
                  </a:lnTo>
                  <a:lnTo>
                    <a:pt x="2999" y="1383"/>
                  </a:lnTo>
                  <a:lnTo>
                    <a:pt x="3012" y="1395"/>
                  </a:lnTo>
                  <a:lnTo>
                    <a:pt x="3025" y="1408"/>
                  </a:lnTo>
                  <a:lnTo>
                    <a:pt x="3040" y="1418"/>
                  </a:lnTo>
                  <a:lnTo>
                    <a:pt x="3055" y="1424"/>
                  </a:lnTo>
                  <a:lnTo>
                    <a:pt x="3073" y="1428"/>
                  </a:lnTo>
                  <a:lnTo>
                    <a:pt x="3076" y="1432"/>
                  </a:lnTo>
                  <a:lnTo>
                    <a:pt x="3081" y="1434"/>
                  </a:lnTo>
                  <a:lnTo>
                    <a:pt x="3084" y="1437"/>
                  </a:lnTo>
                  <a:lnTo>
                    <a:pt x="3086" y="1441"/>
                  </a:lnTo>
                  <a:lnTo>
                    <a:pt x="3089" y="1443"/>
                  </a:lnTo>
                  <a:lnTo>
                    <a:pt x="3094" y="1445"/>
                  </a:lnTo>
                  <a:lnTo>
                    <a:pt x="3096" y="1449"/>
                  </a:lnTo>
                  <a:lnTo>
                    <a:pt x="3099" y="1451"/>
                  </a:lnTo>
                  <a:lnTo>
                    <a:pt x="3102" y="1453"/>
                  </a:lnTo>
                  <a:lnTo>
                    <a:pt x="3107" y="1457"/>
                  </a:lnTo>
                  <a:lnTo>
                    <a:pt x="3109" y="1459"/>
                  </a:lnTo>
                  <a:lnTo>
                    <a:pt x="3112" y="1461"/>
                  </a:lnTo>
                  <a:lnTo>
                    <a:pt x="3143" y="1482"/>
                  </a:lnTo>
                  <a:lnTo>
                    <a:pt x="3171" y="1504"/>
                  </a:lnTo>
                  <a:lnTo>
                    <a:pt x="3202" y="1525"/>
                  </a:lnTo>
                  <a:lnTo>
                    <a:pt x="3230" y="1545"/>
                  </a:lnTo>
                  <a:lnTo>
                    <a:pt x="3261" y="1566"/>
                  </a:lnTo>
                  <a:lnTo>
                    <a:pt x="3289" y="1586"/>
                  </a:lnTo>
                  <a:lnTo>
                    <a:pt x="3317" y="1607"/>
                  </a:lnTo>
                  <a:lnTo>
                    <a:pt x="3346" y="1627"/>
                  </a:lnTo>
                  <a:lnTo>
                    <a:pt x="3376" y="1650"/>
                  </a:lnTo>
                  <a:lnTo>
                    <a:pt x="3405" y="1671"/>
                  </a:lnTo>
                  <a:lnTo>
                    <a:pt x="3433" y="1693"/>
                  </a:lnTo>
                  <a:lnTo>
                    <a:pt x="3461" y="1716"/>
                  </a:lnTo>
                  <a:lnTo>
                    <a:pt x="3461" y="1718"/>
                  </a:lnTo>
                  <a:lnTo>
                    <a:pt x="3461" y="1720"/>
                  </a:lnTo>
                  <a:lnTo>
                    <a:pt x="3464" y="1720"/>
                  </a:lnTo>
                  <a:lnTo>
                    <a:pt x="3461" y="1720"/>
                  </a:lnTo>
                  <a:lnTo>
                    <a:pt x="3461" y="1722"/>
                  </a:lnTo>
                  <a:lnTo>
                    <a:pt x="3461" y="1724"/>
                  </a:lnTo>
                  <a:lnTo>
                    <a:pt x="3459" y="1724"/>
                  </a:lnTo>
                  <a:lnTo>
                    <a:pt x="3423" y="1697"/>
                  </a:lnTo>
                  <a:lnTo>
                    <a:pt x="3387" y="1669"/>
                  </a:lnTo>
                  <a:lnTo>
                    <a:pt x="3351" y="1642"/>
                  </a:lnTo>
                  <a:lnTo>
                    <a:pt x="3315" y="1615"/>
                  </a:lnTo>
                  <a:lnTo>
                    <a:pt x="3276" y="1586"/>
                  </a:lnTo>
                  <a:lnTo>
                    <a:pt x="3240" y="1560"/>
                  </a:lnTo>
                  <a:lnTo>
                    <a:pt x="3202" y="1533"/>
                  </a:lnTo>
                  <a:lnTo>
                    <a:pt x="3166" y="1506"/>
                  </a:lnTo>
                  <a:lnTo>
                    <a:pt x="3127" y="1482"/>
                  </a:lnTo>
                  <a:lnTo>
                    <a:pt x="3089" y="1455"/>
                  </a:lnTo>
                  <a:lnTo>
                    <a:pt x="3050" y="1430"/>
                  </a:lnTo>
                  <a:lnTo>
                    <a:pt x="3012" y="1406"/>
                  </a:lnTo>
                  <a:lnTo>
                    <a:pt x="3012" y="1408"/>
                  </a:lnTo>
                  <a:lnTo>
                    <a:pt x="3009" y="1408"/>
                  </a:lnTo>
                  <a:lnTo>
                    <a:pt x="3019" y="1428"/>
                  </a:lnTo>
                  <a:lnTo>
                    <a:pt x="3022" y="1437"/>
                  </a:lnTo>
                  <a:lnTo>
                    <a:pt x="3025" y="1443"/>
                  </a:lnTo>
                  <a:lnTo>
                    <a:pt x="3027" y="1451"/>
                  </a:lnTo>
                  <a:lnTo>
                    <a:pt x="3030" y="1457"/>
                  </a:lnTo>
                  <a:lnTo>
                    <a:pt x="3032" y="1463"/>
                  </a:lnTo>
                  <a:lnTo>
                    <a:pt x="3035" y="1471"/>
                  </a:lnTo>
                  <a:lnTo>
                    <a:pt x="3037" y="1478"/>
                  </a:lnTo>
                  <a:lnTo>
                    <a:pt x="3043" y="1484"/>
                  </a:lnTo>
                  <a:lnTo>
                    <a:pt x="3045" y="1492"/>
                  </a:lnTo>
                  <a:lnTo>
                    <a:pt x="3048" y="1498"/>
                  </a:lnTo>
                  <a:lnTo>
                    <a:pt x="3050" y="1504"/>
                  </a:lnTo>
                  <a:lnTo>
                    <a:pt x="3053" y="1510"/>
                  </a:lnTo>
                  <a:lnTo>
                    <a:pt x="3055" y="1517"/>
                  </a:lnTo>
                  <a:lnTo>
                    <a:pt x="3055" y="1521"/>
                  </a:lnTo>
                  <a:lnTo>
                    <a:pt x="3058" y="1525"/>
                  </a:lnTo>
                  <a:lnTo>
                    <a:pt x="3058" y="1531"/>
                  </a:lnTo>
                  <a:lnTo>
                    <a:pt x="3061" y="1535"/>
                  </a:lnTo>
                  <a:lnTo>
                    <a:pt x="3063" y="1539"/>
                  </a:lnTo>
                  <a:lnTo>
                    <a:pt x="3063" y="1543"/>
                  </a:lnTo>
                  <a:lnTo>
                    <a:pt x="3066" y="1547"/>
                  </a:lnTo>
                  <a:lnTo>
                    <a:pt x="3066" y="1554"/>
                  </a:lnTo>
                  <a:lnTo>
                    <a:pt x="3068" y="1558"/>
                  </a:lnTo>
                  <a:lnTo>
                    <a:pt x="3068" y="1564"/>
                  </a:lnTo>
                  <a:lnTo>
                    <a:pt x="3068" y="1568"/>
                  </a:lnTo>
                  <a:lnTo>
                    <a:pt x="3076" y="1590"/>
                  </a:lnTo>
                  <a:lnTo>
                    <a:pt x="3086" y="1611"/>
                  </a:lnTo>
                  <a:lnTo>
                    <a:pt x="3099" y="1632"/>
                  </a:lnTo>
                  <a:lnTo>
                    <a:pt x="3114" y="1648"/>
                  </a:lnTo>
                  <a:lnTo>
                    <a:pt x="3127" y="1666"/>
                  </a:lnTo>
                  <a:lnTo>
                    <a:pt x="3143" y="1683"/>
                  </a:lnTo>
                  <a:lnTo>
                    <a:pt x="3158" y="1699"/>
                  </a:lnTo>
                  <a:lnTo>
                    <a:pt x="3174" y="1714"/>
                  </a:lnTo>
                  <a:lnTo>
                    <a:pt x="3191" y="1730"/>
                  </a:lnTo>
                  <a:lnTo>
                    <a:pt x="3207" y="1744"/>
                  </a:lnTo>
                  <a:lnTo>
                    <a:pt x="3220" y="1759"/>
                  </a:lnTo>
                  <a:lnTo>
                    <a:pt x="3235" y="1775"/>
                  </a:lnTo>
                  <a:lnTo>
                    <a:pt x="3256" y="1792"/>
                  </a:lnTo>
                  <a:lnTo>
                    <a:pt x="3274" y="1808"/>
                  </a:lnTo>
                  <a:lnTo>
                    <a:pt x="3294" y="1825"/>
                  </a:lnTo>
                  <a:lnTo>
                    <a:pt x="3315" y="1839"/>
                  </a:lnTo>
                  <a:lnTo>
                    <a:pt x="3338" y="1855"/>
                  </a:lnTo>
                  <a:lnTo>
                    <a:pt x="3358" y="1870"/>
                  </a:lnTo>
                  <a:lnTo>
                    <a:pt x="3379" y="1884"/>
                  </a:lnTo>
                  <a:lnTo>
                    <a:pt x="3402" y="1898"/>
                  </a:lnTo>
                  <a:lnTo>
                    <a:pt x="3423" y="1913"/>
                  </a:lnTo>
                  <a:lnTo>
                    <a:pt x="3446" y="1927"/>
                  </a:lnTo>
                  <a:lnTo>
                    <a:pt x="3469" y="1939"/>
                  </a:lnTo>
                  <a:lnTo>
                    <a:pt x="3495" y="1954"/>
                  </a:lnTo>
                  <a:lnTo>
                    <a:pt x="3492" y="1954"/>
                  </a:lnTo>
                  <a:lnTo>
                    <a:pt x="3495" y="1956"/>
                  </a:lnTo>
                  <a:lnTo>
                    <a:pt x="3492" y="1956"/>
                  </a:lnTo>
                  <a:lnTo>
                    <a:pt x="3495" y="1958"/>
                  </a:lnTo>
                  <a:lnTo>
                    <a:pt x="3492" y="1960"/>
                  </a:lnTo>
                  <a:lnTo>
                    <a:pt x="3495" y="1960"/>
                  </a:lnTo>
                  <a:lnTo>
                    <a:pt x="3487" y="1958"/>
                  </a:lnTo>
                  <a:lnTo>
                    <a:pt x="3479" y="1956"/>
                  </a:lnTo>
                  <a:lnTo>
                    <a:pt x="3471" y="1952"/>
                  </a:lnTo>
                  <a:lnTo>
                    <a:pt x="3466" y="1948"/>
                  </a:lnTo>
                  <a:lnTo>
                    <a:pt x="3459" y="1946"/>
                  </a:lnTo>
                  <a:lnTo>
                    <a:pt x="3453" y="1942"/>
                  </a:lnTo>
                  <a:lnTo>
                    <a:pt x="3446" y="1937"/>
                  </a:lnTo>
                  <a:lnTo>
                    <a:pt x="3438" y="1933"/>
                  </a:lnTo>
                  <a:lnTo>
                    <a:pt x="3433" y="1929"/>
                  </a:lnTo>
                  <a:lnTo>
                    <a:pt x="3425" y="1923"/>
                  </a:lnTo>
                  <a:lnTo>
                    <a:pt x="3417" y="1921"/>
                  </a:lnTo>
                  <a:lnTo>
                    <a:pt x="3412" y="1917"/>
                  </a:lnTo>
                  <a:lnTo>
                    <a:pt x="3387" y="1900"/>
                  </a:lnTo>
                  <a:lnTo>
                    <a:pt x="3361" y="1882"/>
                  </a:lnTo>
                  <a:lnTo>
                    <a:pt x="3338" y="1866"/>
                  </a:lnTo>
                  <a:lnTo>
                    <a:pt x="3315" y="1847"/>
                  </a:lnTo>
                  <a:lnTo>
                    <a:pt x="3289" y="1829"/>
                  </a:lnTo>
                  <a:lnTo>
                    <a:pt x="3266" y="1810"/>
                  </a:lnTo>
                  <a:lnTo>
                    <a:pt x="3243" y="1792"/>
                  </a:lnTo>
                  <a:lnTo>
                    <a:pt x="3222" y="1771"/>
                  </a:lnTo>
                  <a:lnTo>
                    <a:pt x="3199" y="1751"/>
                  </a:lnTo>
                  <a:lnTo>
                    <a:pt x="3176" y="1728"/>
                  </a:lnTo>
                  <a:lnTo>
                    <a:pt x="3156" y="1705"/>
                  </a:lnTo>
                  <a:lnTo>
                    <a:pt x="3135" y="1683"/>
                  </a:lnTo>
                  <a:lnTo>
                    <a:pt x="3130" y="1677"/>
                  </a:lnTo>
                  <a:lnTo>
                    <a:pt x="3125" y="1671"/>
                  </a:lnTo>
                  <a:lnTo>
                    <a:pt x="3120" y="1664"/>
                  </a:lnTo>
                  <a:lnTo>
                    <a:pt x="3114" y="1660"/>
                  </a:lnTo>
                  <a:lnTo>
                    <a:pt x="3109" y="1654"/>
                  </a:lnTo>
                  <a:lnTo>
                    <a:pt x="3104" y="1648"/>
                  </a:lnTo>
                  <a:lnTo>
                    <a:pt x="3099" y="1642"/>
                  </a:lnTo>
                  <a:lnTo>
                    <a:pt x="3094" y="1636"/>
                  </a:lnTo>
                  <a:lnTo>
                    <a:pt x="3089" y="1629"/>
                  </a:lnTo>
                  <a:lnTo>
                    <a:pt x="3084" y="1623"/>
                  </a:lnTo>
                  <a:lnTo>
                    <a:pt x="3078" y="1617"/>
                  </a:lnTo>
                  <a:lnTo>
                    <a:pt x="3073" y="1611"/>
                  </a:lnTo>
                  <a:lnTo>
                    <a:pt x="3071" y="1611"/>
                  </a:lnTo>
                  <a:lnTo>
                    <a:pt x="3071" y="1613"/>
                  </a:lnTo>
                  <a:lnTo>
                    <a:pt x="3068" y="1625"/>
                  </a:lnTo>
                  <a:lnTo>
                    <a:pt x="3068" y="1636"/>
                  </a:lnTo>
                  <a:lnTo>
                    <a:pt x="3066" y="1648"/>
                  </a:lnTo>
                  <a:lnTo>
                    <a:pt x="3063" y="1660"/>
                  </a:lnTo>
                  <a:lnTo>
                    <a:pt x="3061" y="1673"/>
                  </a:lnTo>
                  <a:lnTo>
                    <a:pt x="3058" y="1685"/>
                  </a:lnTo>
                  <a:lnTo>
                    <a:pt x="3055" y="1697"/>
                  </a:lnTo>
                  <a:lnTo>
                    <a:pt x="3053" y="1708"/>
                  </a:lnTo>
                  <a:lnTo>
                    <a:pt x="3050" y="1720"/>
                  </a:lnTo>
                  <a:lnTo>
                    <a:pt x="3045" y="1730"/>
                  </a:lnTo>
                  <a:lnTo>
                    <a:pt x="3043" y="1742"/>
                  </a:lnTo>
                  <a:lnTo>
                    <a:pt x="3037" y="1753"/>
                  </a:lnTo>
                  <a:lnTo>
                    <a:pt x="3027" y="1775"/>
                  </a:lnTo>
                  <a:lnTo>
                    <a:pt x="3017" y="1796"/>
                  </a:lnTo>
                  <a:lnTo>
                    <a:pt x="3004" y="1816"/>
                  </a:lnTo>
                  <a:lnTo>
                    <a:pt x="2991" y="1835"/>
                  </a:lnTo>
                  <a:lnTo>
                    <a:pt x="2978" y="1853"/>
                  </a:lnTo>
                  <a:lnTo>
                    <a:pt x="2963" y="1872"/>
                  </a:lnTo>
                  <a:lnTo>
                    <a:pt x="2948" y="1888"/>
                  </a:lnTo>
                  <a:lnTo>
                    <a:pt x="2932" y="1905"/>
                  </a:lnTo>
                  <a:lnTo>
                    <a:pt x="2917" y="1919"/>
                  </a:lnTo>
                  <a:lnTo>
                    <a:pt x="2901" y="1933"/>
                  </a:lnTo>
                  <a:lnTo>
                    <a:pt x="2886" y="1946"/>
                  </a:lnTo>
                  <a:lnTo>
                    <a:pt x="2868" y="1956"/>
                  </a:lnTo>
                  <a:lnTo>
                    <a:pt x="2858" y="1964"/>
                  </a:lnTo>
                  <a:lnTo>
                    <a:pt x="2845" y="1972"/>
                  </a:lnTo>
                  <a:lnTo>
                    <a:pt x="2835" y="1978"/>
                  </a:lnTo>
                  <a:lnTo>
                    <a:pt x="2822" y="1987"/>
                  </a:lnTo>
                  <a:lnTo>
                    <a:pt x="2811" y="1993"/>
                  </a:lnTo>
                  <a:lnTo>
                    <a:pt x="2799" y="2001"/>
                  </a:lnTo>
                  <a:lnTo>
                    <a:pt x="2788" y="2005"/>
                  </a:lnTo>
                  <a:lnTo>
                    <a:pt x="2775" y="2011"/>
                  </a:lnTo>
                  <a:lnTo>
                    <a:pt x="2763" y="2017"/>
                  </a:lnTo>
                  <a:lnTo>
                    <a:pt x="2750" y="2020"/>
                  </a:lnTo>
                  <a:lnTo>
                    <a:pt x="2737" y="2024"/>
                  </a:lnTo>
                  <a:lnTo>
                    <a:pt x="2724" y="2026"/>
                  </a:lnTo>
                  <a:lnTo>
                    <a:pt x="2706" y="2032"/>
                  </a:lnTo>
                  <a:lnTo>
                    <a:pt x="2688" y="2036"/>
                  </a:lnTo>
                  <a:lnTo>
                    <a:pt x="2668" y="2040"/>
                  </a:lnTo>
                  <a:lnTo>
                    <a:pt x="2650" y="2042"/>
                  </a:lnTo>
                  <a:lnTo>
                    <a:pt x="2632" y="2044"/>
                  </a:lnTo>
                  <a:lnTo>
                    <a:pt x="2614" y="2048"/>
                  </a:lnTo>
                  <a:lnTo>
                    <a:pt x="2596" y="2048"/>
                  </a:lnTo>
                  <a:lnTo>
                    <a:pt x="2578" y="2050"/>
                  </a:lnTo>
                  <a:lnTo>
                    <a:pt x="2560" y="2050"/>
                  </a:lnTo>
                  <a:lnTo>
                    <a:pt x="2542" y="2052"/>
                  </a:lnTo>
                  <a:lnTo>
                    <a:pt x="2524" y="2054"/>
                  </a:lnTo>
                  <a:lnTo>
                    <a:pt x="2506" y="2054"/>
                  </a:lnTo>
                  <a:lnTo>
                    <a:pt x="2478" y="2057"/>
                  </a:lnTo>
                  <a:lnTo>
                    <a:pt x="2452" y="2057"/>
                  </a:lnTo>
                  <a:lnTo>
                    <a:pt x="2424" y="2057"/>
                  </a:lnTo>
                  <a:lnTo>
                    <a:pt x="2398" y="2057"/>
                  </a:lnTo>
                  <a:lnTo>
                    <a:pt x="2370" y="2057"/>
                  </a:lnTo>
                  <a:lnTo>
                    <a:pt x="2344" y="2057"/>
                  </a:lnTo>
                  <a:lnTo>
                    <a:pt x="2316" y="2054"/>
                  </a:lnTo>
                  <a:lnTo>
                    <a:pt x="2290" y="2052"/>
                  </a:lnTo>
                  <a:lnTo>
                    <a:pt x="2262" y="2052"/>
                  </a:lnTo>
                  <a:lnTo>
                    <a:pt x="2236" y="2050"/>
                  </a:lnTo>
                  <a:lnTo>
                    <a:pt x="2208" y="2048"/>
                  </a:lnTo>
                  <a:lnTo>
                    <a:pt x="2182" y="2046"/>
                  </a:lnTo>
                  <a:lnTo>
                    <a:pt x="2149" y="2042"/>
                  </a:lnTo>
                  <a:lnTo>
                    <a:pt x="2116" y="2036"/>
                  </a:lnTo>
                  <a:lnTo>
                    <a:pt x="2082" y="2032"/>
                  </a:lnTo>
                  <a:lnTo>
                    <a:pt x="2049" y="2026"/>
                  </a:lnTo>
                  <a:lnTo>
                    <a:pt x="2015" y="2022"/>
                  </a:lnTo>
                  <a:lnTo>
                    <a:pt x="1982" y="2017"/>
                  </a:lnTo>
                  <a:lnTo>
                    <a:pt x="1949" y="2011"/>
                  </a:lnTo>
                  <a:lnTo>
                    <a:pt x="1915" y="2005"/>
                  </a:lnTo>
                  <a:lnTo>
                    <a:pt x="1882" y="1997"/>
                  </a:lnTo>
                  <a:lnTo>
                    <a:pt x="1848" y="1989"/>
                  </a:lnTo>
                  <a:lnTo>
                    <a:pt x="1815" y="1978"/>
                  </a:lnTo>
                  <a:lnTo>
                    <a:pt x="1784" y="1968"/>
                  </a:lnTo>
                  <a:lnTo>
                    <a:pt x="1761" y="1960"/>
                  </a:lnTo>
                  <a:lnTo>
                    <a:pt x="1743" y="1948"/>
                  </a:lnTo>
                  <a:lnTo>
                    <a:pt x="1723" y="1937"/>
                  </a:lnTo>
                  <a:lnTo>
                    <a:pt x="1705" y="1925"/>
                  </a:lnTo>
                  <a:lnTo>
                    <a:pt x="1687" y="1911"/>
                  </a:lnTo>
                  <a:lnTo>
                    <a:pt x="1671" y="1896"/>
                  </a:lnTo>
                  <a:lnTo>
                    <a:pt x="1653" y="1882"/>
                  </a:lnTo>
                  <a:lnTo>
                    <a:pt x="1638" y="1866"/>
                  </a:lnTo>
                  <a:lnTo>
                    <a:pt x="1622" y="1847"/>
                  </a:lnTo>
                  <a:lnTo>
                    <a:pt x="1610" y="1829"/>
                  </a:lnTo>
                  <a:lnTo>
                    <a:pt x="1594" y="1808"/>
                  </a:lnTo>
                  <a:lnTo>
                    <a:pt x="1581" y="1788"/>
                  </a:lnTo>
                  <a:lnTo>
                    <a:pt x="1579" y="1783"/>
                  </a:lnTo>
                  <a:lnTo>
                    <a:pt x="1576" y="1779"/>
                  </a:lnTo>
                  <a:lnTo>
                    <a:pt x="1574" y="1777"/>
                  </a:lnTo>
                  <a:lnTo>
                    <a:pt x="1569" y="1775"/>
                  </a:lnTo>
                  <a:lnTo>
                    <a:pt x="1566" y="1773"/>
                  </a:lnTo>
                  <a:lnTo>
                    <a:pt x="1561" y="1771"/>
                  </a:lnTo>
                  <a:lnTo>
                    <a:pt x="1558" y="1771"/>
                  </a:lnTo>
                  <a:lnTo>
                    <a:pt x="1556" y="1771"/>
                  </a:lnTo>
                  <a:lnTo>
                    <a:pt x="1551" y="1771"/>
                  </a:lnTo>
                  <a:lnTo>
                    <a:pt x="1548" y="1771"/>
                  </a:lnTo>
                  <a:lnTo>
                    <a:pt x="1543" y="1771"/>
                  </a:lnTo>
                  <a:lnTo>
                    <a:pt x="1540" y="1771"/>
                  </a:lnTo>
                  <a:lnTo>
                    <a:pt x="1527" y="1771"/>
                  </a:lnTo>
                  <a:lnTo>
                    <a:pt x="1515" y="1771"/>
                  </a:lnTo>
                  <a:lnTo>
                    <a:pt x="1504" y="1771"/>
                  </a:lnTo>
                  <a:lnTo>
                    <a:pt x="1491" y="1771"/>
                  </a:lnTo>
                  <a:lnTo>
                    <a:pt x="1481" y="1771"/>
                  </a:lnTo>
                  <a:lnTo>
                    <a:pt x="1468" y="1771"/>
                  </a:lnTo>
                  <a:lnTo>
                    <a:pt x="1458" y="1773"/>
                  </a:lnTo>
                  <a:lnTo>
                    <a:pt x="1445" y="1775"/>
                  </a:lnTo>
                  <a:lnTo>
                    <a:pt x="1435" y="1775"/>
                  </a:lnTo>
                  <a:lnTo>
                    <a:pt x="1422" y="1777"/>
                  </a:lnTo>
                  <a:lnTo>
                    <a:pt x="1412" y="1777"/>
                  </a:lnTo>
                  <a:lnTo>
                    <a:pt x="1399" y="1777"/>
                  </a:lnTo>
                  <a:lnTo>
                    <a:pt x="1368" y="1777"/>
                  </a:lnTo>
                  <a:lnTo>
                    <a:pt x="1337" y="1777"/>
                  </a:lnTo>
                  <a:lnTo>
                    <a:pt x="1304" y="1775"/>
                  </a:lnTo>
                  <a:lnTo>
                    <a:pt x="1273" y="1773"/>
                  </a:lnTo>
                  <a:lnTo>
                    <a:pt x="1242" y="1771"/>
                  </a:lnTo>
                  <a:lnTo>
                    <a:pt x="1209" y="1767"/>
                  </a:lnTo>
                  <a:lnTo>
                    <a:pt x="1178" y="1765"/>
                  </a:lnTo>
                  <a:lnTo>
                    <a:pt x="1147" y="1761"/>
                  </a:lnTo>
                  <a:lnTo>
                    <a:pt x="1114" y="1757"/>
                  </a:lnTo>
                  <a:lnTo>
                    <a:pt x="1083" y="1755"/>
                  </a:lnTo>
                  <a:lnTo>
                    <a:pt x="1052" y="1751"/>
                  </a:lnTo>
                  <a:lnTo>
                    <a:pt x="1022" y="1749"/>
                  </a:lnTo>
                  <a:lnTo>
                    <a:pt x="1004" y="1744"/>
                  </a:lnTo>
                  <a:lnTo>
                    <a:pt x="986" y="1740"/>
                  </a:lnTo>
                  <a:lnTo>
                    <a:pt x="970" y="1734"/>
                  </a:lnTo>
                  <a:lnTo>
                    <a:pt x="952" y="1730"/>
                  </a:lnTo>
                  <a:lnTo>
                    <a:pt x="937" y="1724"/>
                  </a:lnTo>
                  <a:lnTo>
                    <a:pt x="919" y="1718"/>
                  </a:lnTo>
                  <a:lnTo>
                    <a:pt x="903" y="1712"/>
                  </a:lnTo>
                  <a:lnTo>
                    <a:pt x="885" y="1705"/>
                  </a:lnTo>
                  <a:lnTo>
                    <a:pt x="867" y="1697"/>
                  </a:lnTo>
                  <a:lnTo>
                    <a:pt x="852" y="1691"/>
                  </a:lnTo>
                  <a:lnTo>
                    <a:pt x="837" y="1685"/>
                  </a:lnTo>
                  <a:lnTo>
                    <a:pt x="819" y="1679"/>
                  </a:lnTo>
                  <a:lnTo>
                    <a:pt x="811" y="1675"/>
                  </a:lnTo>
                  <a:lnTo>
                    <a:pt x="803" y="1673"/>
                  </a:lnTo>
                  <a:lnTo>
                    <a:pt x="796" y="1669"/>
                  </a:lnTo>
                  <a:lnTo>
                    <a:pt x="790" y="1666"/>
                  </a:lnTo>
                  <a:lnTo>
                    <a:pt x="783" y="1664"/>
                  </a:lnTo>
                  <a:lnTo>
                    <a:pt x="775" y="1660"/>
                  </a:lnTo>
                  <a:lnTo>
                    <a:pt x="767" y="1658"/>
                  </a:lnTo>
                  <a:lnTo>
                    <a:pt x="760" y="1656"/>
                  </a:lnTo>
                  <a:lnTo>
                    <a:pt x="752" y="1654"/>
                  </a:lnTo>
                  <a:lnTo>
                    <a:pt x="744" y="1652"/>
                  </a:lnTo>
                  <a:lnTo>
                    <a:pt x="739" y="1650"/>
                  </a:lnTo>
                  <a:lnTo>
                    <a:pt x="731" y="1648"/>
                  </a:lnTo>
                  <a:lnTo>
                    <a:pt x="683" y="1638"/>
                  </a:lnTo>
                  <a:lnTo>
                    <a:pt x="634" y="1634"/>
                  </a:lnTo>
                  <a:lnTo>
                    <a:pt x="585" y="1636"/>
                  </a:lnTo>
                  <a:lnTo>
                    <a:pt x="536" y="1642"/>
                  </a:lnTo>
                  <a:lnTo>
                    <a:pt x="487" y="1650"/>
                  </a:lnTo>
                  <a:lnTo>
                    <a:pt x="439" y="1662"/>
                  </a:lnTo>
                  <a:lnTo>
                    <a:pt x="390" y="1675"/>
                  </a:lnTo>
                  <a:lnTo>
                    <a:pt x="341" y="1689"/>
                  </a:lnTo>
                  <a:lnTo>
                    <a:pt x="292" y="1699"/>
                  </a:lnTo>
                  <a:lnTo>
                    <a:pt x="243" y="1710"/>
                  </a:lnTo>
                  <a:lnTo>
                    <a:pt x="195" y="1716"/>
                  </a:lnTo>
                  <a:lnTo>
                    <a:pt x="146" y="1720"/>
                  </a:lnTo>
                  <a:lnTo>
                    <a:pt x="136" y="1718"/>
                  </a:lnTo>
                  <a:lnTo>
                    <a:pt x="123" y="1716"/>
                  </a:lnTo>
                  <a:lnTo>
                    <a:pt x="110" y="1716"/>
                  </a:lnTo>
                  <a:lnTo>
                    <a:pt x="97" y="1712"/>
                  </a:lnTo>
                  <a:lnTo>
                    <a:pt x="84" y="1710"/>
                  </a:lnTo>
                  <a:lnTo>
                    <a:pt x="71" y="1705"/>
                  </a:lnTo>
                  <a:lnTo>
                    <a:pt x="61" y="1699"/>
                  </a:lnTo>
                  <a:lnTo>
                    <a:pt x="48" y="1693"/>
                  </a:lnTo>
                  <a:lnTo>
                    <a:pt x="38" y="1685"/>
                  </a:lnTo>
                  <a:lnTo>
                    <a:pt x="28" y="1675"/>
                  </a:lnTo>
                  <a:lnTo>
                    <a:pt x="20" y="1664"/>
                  </a:lnTo>
                  <a:lnTo>
                    <a:pt x="12" y="1652"/>
                  </a:lnTo>
                  <a:lnTo>
                    <a:pt x="10" y="1650"/>
                  </a:lnTo>
                  <a:lnTo>
                    <a:pt x="10" y="1648"/>
                  </a:lnTo>
                  <a:lnTo>
                    <a:pt x="10" y="1644"/>
                  </a:lnTo>
                  <a:lnTo>
                    <a:pt x="7" y="1642"/>
                  </a:lnTo>
                  <a:lnTo>
                    <a:pt x="7" y="1640"/>
                  </a:lnTo>
                  <a:lnTo>
                    <a:pt x="7" y="1638"/>
                  </a:lnTo>
                  <a:lnTo>
                    <a:pt x="5" y="1634"/>
                  </a:lnTo>
                  <a:lnTo>
                    <a:pt x="2" y="1632"/>
                  </a:lnTo>
                  <a:lnTo>
                    <a:pt x="2" y="1629"/>
                  </a:lnTo>
                  <a:lnTo>
                    <a:pt x="2" y="1625"/>
                  </a:lnTo>
                  <a:lnTo>
                    <a:pt x="0" y="1623"/>
                  </a:lnTo>
                  <a:lnTo>
                    <a:pt x="0" y="1619"/>
                  </a:lnTo>
                  <a:lnTo>
                    <a:pt x="0" y="1611"/>
                  </a:lnTo>
                  <a:lnTo>
                    <a:pt x="0" y="1601"/>
                  </a:lnTo>
                  <a:lnTo>
                    <a:pt x="0" y="1593"/>
                  </a:lnTo>
                  <a:lnTo>
                    <a:pt x="0" y="1582"/>
                  </a:lnTo>
                  <a:lnTo>
                    <a:pt x="0" y="1572"/>
                  </a:lnTo>
                  <a:lnTo>
                    <a:pt x="0" y="1564"/>
                  </a:lnTo>
                  <a:lnTo>
                    <a:pt x="2" y="1554"/>
                  </a:lnTo>
                  <a:lnTo>
                    <a:pt x="2" y="1545"/>
                  </a:lnTo>
                  <a:lnTo>
                    <a:pt x="5" y="1535"/>
                  </a:lnTo>
                  <a:lnTo>
                    <a:pt x="5" y="1527"/>
                  </a:lnTo>
                  <a:lnTo>
                    <a:pt x="7" y="1517"/>
                  </a:lnTo>
                  <a:lnTo>
                    <a:pt x="10" y="1506"/>
                  </a:lnTo>
                  <a:lnTo>
                    <a:pt x="17" y="1484"/>
                  </a:lnTo>
                  <a:lnTo>
                    <a:pt x="25" y="1463"/>
                  </a:lnTo>
                  <a:lnTo>
                    <a:pt x="35" y="1441"/>
                  </a:lnTo>
                  <a:lnTo>
                    <a:pt x="46" y="1420"/>
                  </a:lnTo>
                  <a:lnTo>
                    <a:pt x="56" y="1402"/>
                  </a:lnTo>
                  <a:lnTo>
                    <a:pt x="66" y="1381"/>
                  </a:lnTo>
                  <a:lnTo>
                    <a:pt x="77" y="1363"/>
                  </a:lnTo>
                  <a:lnTo>
                    <a:pt x="89" y="1344"/>
                  </a:lnTo>
                  <a:lnTo>
                    <a:pt x="100" y="1326"/>
                  </a:lnTo>
                  <a:lnTo>
                    <a:pt x="112" y="1307"/>
                  </a:lnTo>
                  <a:lnTo>
                    <a:pt x="125" y="1291"/>
                  </a:lnTo>
                  <a:lnTo>
                    <a:pt x="138" y="1272"/>
                  </a:lnTo>
                  <a:lnTo>
                    <a:pt x="154" y="1252"/>
                  </a:lnTo>
                  <a:lnTo>
                    <a:pt x="172" y="1233"/>
                  </a:lnTo>
                  <a:lnTo>
                    <a:pt x="187" y="1215"/>
                  </a:lnTo>
                  <a:lnTo>
                    <a:pt x="205" y="1196"/>
                  </a:lnTo>
                  <a:lnTo>
                    <a:pt x="220" y="1178"/>
                  </a:lnTo>
                  <a:lnTo>
                    <a:pt x="238" y="1161"/>
                  </a:lnTo>
                  <a:lnTo>
                    <a:pt x="256" y="1145"/>
                  </a:lnTo>
                  <a:lnTo>
                    <a:pt x="272" y="1127"/>
                  </a:lnTo>
                  <a:lnTo>
                    <a:pt x="290" y="1110"/>
                  </a:lnTo>
                  <a:lnTo>
                    <a:pt x="305" y="1092"/>
                  </a:lnTo>
                  <a:lnTo>
                    <a:pt x="320" y="1073"/>
                  </a:lnTo>
                  <a:lnTo>
                    <a:pt x="336" y="1055"/>
                  </a:lnTo>
                  <a:lnTo>
                    <a:pt x="336" y="1051"/>
                  </a:lnTo>
                  <a:lnTo>
                    <a:pt x="338" y="1049"/>
                  </a:lnTo>
                  <a:lnTo>
                    <a:pt x="338" y="1044"/>
                  </a:lnTo>
                  <a:lnTo>
                    <a:pt x="338" y="1040"/>
                  </a:lnTo>
                  <a:lnTo>
                    <a:pt x="341" y="1036"/>
                  </a:lnTo>
                  <a:lnTo>
                    <a:pt x="341" y="1034"/>
                  </a:lnTo>
                  <a:lnTo>
                    <a:pt x="341" y="1032"/>
                  </a:lnTo>
                  <a:lnTo>
                    <a:pt x="344" y="1028"/>
                  </a:lnTo>
                  <a:lnTo>
                    <a:pt x="344" y="1024"/>
                  </a:lnTo>
                  <a:lnTo>
                    <a:pt x="346" y="1022"/>
                  </a:lnTo>
                  <a:lnTo>
                    <a:pt x="346" y="1018"/>
                  </a:lnTo>
                  <a:lnTo>
                    <a:pt x="346" y="1016"/>
                  </a:lnTo>
                  <a:lnTo>
                    <a:pt x="354" y="999"/>
                  </a:lnTo>
                  <a:lnTo>
                    <a:pt x="362" y="985"/>
                  </a:lnTo>
                  <a:lnTo>
                    <a:pt x="369" y="968"/>
                  </a:lnTo>
                  <a:lnTo>
                    <a:pt x="377" y="954"/>
                  </a:lnTo>
                  <a:lnTo>
                    <a:pt x="385" y="938"/>
                  </a:lnTo>
                  <a:lnTo>
                    <a:pt x="392" y="923"/>
                  </a:lnTo>
                  <a:lnTo>
                    <a:pt x="400" y="907"/>
                  </a:lnTo>
                  <a:lnTo>
                    <a:pt x="408" y="893"/>
                  </a:lnTo>
                  <a:lnTo>
                    <a:pt x="413" y="878"/>
                  </a:lnTo>
                  <a:lnTo>
                    <a:pt x="423" y="864"/>
                  </a:lnTo>
                  <a:lnTo>
                    <a:pt x="428" y="847"/>
                  </a:lnTo>
                  <a:lnTo>
                    <a:pt x="436" y="833"/>
                  </a:lnTo>
                  <a:lnTo>
                    <a:pt x="444" y="819"/>
                  </a:lnTo>
                  <a:lnTo>
                    <a:pt x="451" y="806"/>
                  </a:lnTo>
                  <a:lnTo>
                    <a:pt x="459" y="794"/>
                  </a:lnTo>
                  <a:lnTo>
                    <a:pt x="467" y="782"/>
                  </a:lnTo>
                  <a:lnTo>
                    <a:pt x="475" y="769"/>
                  </a:lnTo>
                  <a:lnTo>
                    <a:pt x="482" y="757"/>
                  </a:lnTo>
                  <a:lnTo>
                    <a:pt x="493" y="745"/>
                  </a:lnTo>
                  <a:lnTo>
                    <a:pt x="500" y="734"/>
                  </a:lnTo>
                  <a:lnTo>
                    <a:pt x="508" y="722"/>
                  </a:lnTo>
                  <a:lnTo>
                    <a:pt x="516" y="710"/>
                  </a:lnTo>
                  <a:lnTo>
                    <a:pt x="523" y="697"/>
                  </a:lnTo>
                  <a:lnTo>
                    <a:pt x="531" y="685"/>
                  </a:lnTo>
                  <a:lnTo>
                    <a:pt x="539" y="675"/>
                  </a:lnTo>
                  <a:lnTo>
                    <a:pt x="544" y="667"/>
                  </a:lnTo>
                  <a:lnTo>
                    <a:pt x="552" y="656"/>
                  </a:lnTo>
                  <a:lnTo>
                    <a:pt x="557" y="648"/>
                  </a:lnTo>
                  <a:lnTo>
                    <a:pt x="564" y="640"/>
                  </a:lnTo>
                  <a:lnTo>
                    <a:pt x="572" y="632"/>
                  </a:lnTo>
                  <a:lnTo>
                    <a:pt x="580" y="622"/>
                  </a:lnTo>
                  <a:lnTo>
                    <a:pt x="585" y="613"/>
                  </a:lnTo>
                  <a:lnTo>
                    <a:pt x="593" y="605"/>
                  </a:lnTo>
                  <a:lnTo>
                    <a:pt x="600" y="597"/>
                  </a:lnTo>
                  <a:lnTo>
                    <a:pt x="606" y="591"/>
                  </a:lnTo>
                  <a:lnTo>
                    <a:pt x="613" y="583"/>
                  </a:lnTo>
                  <a:lnTo>
                    <a:pt x="644" y="544"/>
                  </a:lnTo>
                  <a:lnTo>
                    <a:pt x="677" y="507"/>
                  </a:lnTo>
                  <a:lnTo>
                    <a:pt x="711" y="474"/>
                  </a:lnTo>
                  <a:lnTo>
                    <a:pt x="742" y="441"/>
                  </a:lnTo>
                  <a:lnTo>
                    <a:pt x="778" y="412"/>
                  </a:lnTo>
                  <a:lnTo>
                    <a:pt x="811" y="383"/>
                  </a:lnTo>
                  <a:lnTo>
                    <a:pt x="844" y="357"/>
                  </a:lnTo>
                  <a:lnTo>
                    <a:pt x="883" y="332"/>
                  </a:lnTo>
                  <a:lnTo>
                    <a:pt x="919" y="307"/>
                  </a:lnTo>
                  <a:lnTo>
                    <a:pt x="955" y="283"/>
                  </a:lnTo>
                  <a:lnTo>
                    <a:pt x="993" y="260"/>
                  </a:lnTo>
                  <a:lnTo>
                    <a:pt x="1032" y="238"/>
                  </a:lnTo>
                  <a:lnTo>
                    <a:pt x="1040" y="234"/>
                  </a:lnTo>
                  <a:lnTo>
                    <a:pt x="1047" y="229"/>
                  </a:lnTo>
                  <a:lnTo>
                    <a:pt x="1055" y="225"/>
                  </a:lnTo>
                  <a:lnTo>
                    <a:pt x="1063" y="221"/>
                  </a:lnTo>
                  <a:lnTo>
                    <a:pt x="1068" y="217"/>
                  </a:lnTo>
                  <a:lnTo>
                    <a:pt x="1075" y="213"/>
                  </a:lnTo>
                  <a:lnTo>
                    <a:pt x="1083" y="209"/>
                  </a:lnTo>
                  <a:lnTo>
                    <a:pt x="1091" y="205"/>
                  </a:lnTo>
                  <a:lnTo>
                    <a:pt x="1099" y="201"/>
                  </a:lnTo>
                  <a:lnTo>
                    <a:pt x="1104" y="197"/>
                  </a:lnTo>
                  <a:lnTo>
                    <a:pt x="1111" y="195"/>
                  </a:lnTo>
                  <a:lnTo>
                    <a:pt x="1119" y="190"/>
                  </a:lnTo>
                  <a:lnTo>
                    <a:pt x="1127" y="186"/>
                  </a:lnTo>
                  <a:lnTo>
                    <a:pt x="1132" y="184"/>
                  </a:lnTo>
                  <a:lnTo>
                    <a:pt x="1140" y="182"/>
                  </a:lnTo>
                  <a:lnTo>
                    <a:pt x="1145" y="178"/>
                  </a:lnTo>
                  <a:lnTo>
                    <a:pt x="1150" y="174"/>
                  </a:lnTo>
                  <a:lnTo>
                    <a:pt x="1158" y="172"/>
                  </a:lnTo>
                  <a:lnTo>
                    <a:pt x="1163" y="168"/>
                  </a:lnTo>
                  <a:lnTo>
                    <a:pt x="1170" y="166"/>
                  </a:lnTo>
                  <a:lnTo>
                    <a:pt x="1176" y="164"/>
                  </a:lnTo>
                  <a:lnTo>
                    <a:pt x="1183" y="160"/>
                  </a:lnTo>
                  <a:lnTo>
                    <a:pt x="1188" y="158"/>
                  </a:lnTo>
                  <a:lnTo>
                    <a:pt x="1194" y="153"/>
                  </a:lnTo>
                  <a:lnTo>
                    <a:pt x="1201" y="151"/>
                  </a:lnTo>
                  <a:lnTo>
                    <a:pt x="1209" y="147"/>
                  </a:lnTo>
                  <a:lnTo>
                    <a:pt x="1217" y="143"/>
                  </a:lnTo>
                  <a:lnTo>
                    <a:pt x="1224" y="141"/>
                  </a:lnTo>
                  <a:lnTo>
                    <a:pt x="1232" y="137"/>
                  </a:lnTo>
                  <a:lnTo>
                    <a:pt x="1240" y="135"/>
                  </a:lnTo>
                  <a:lnTo>
                    <a:pt x="1248" y="131"/>
                  </a:lnTo>
                  <a:lnTo>
                    <a:pt x="1255" y="129"/>
                  </a:lnTo>
                  <a:lnTo>
                    <a:pt x="1263" y="125"/>
                  </a:lnTo>
                  <a:lnTo>
                    <a:pt x="1271" y="121"/>
                  </a:lnTo>
                  <a:lnTo>
                    <a:pt x="1278" y="119"/>
                  </a:lnTo>
                  <a:lnTo>
                    <a:pt x="1286" y="114"/>
                  </a:lnTo>
                  <a:lnTo>
                    <a:pt x="1335" y="96"/>
                  </a:lnTo>
                  <a:lnTo>
                    <a:pt x="1384" y="80"/>
                  </a:lnTo>
                  <a:lnTo>
                    <a:pt x="1430" y="65"/>
                  </a:lnTo>
                  <a:lnTo>
                    <a:pt x="1479" y="53"/>
                  </a:lnTo>
                  <a:lnTo>
                    <a:pt x="1527" y="43"/>
                  </a:lnTo>
                  <a:lnTo>
                    <a:pt x="1576" y="32"/>
                  </a:lnTo>
                  <a:lnTo>
                    <a:pt x="1625" y="26"/>
                  </a:lnTo>
                  <a:lnTo>
                    <a:pt x="1674" y="18"/>
                  </a:lnTo>
                  <a:lnTo>
                    <a:pt x="1723" y="14"/>
                  </a:lnTo>
                  <a:lnTo>
                    <a:pt x="1771" y="8"/>
                  </a:lnTo>
                  <a:lnTo>
                    <a:pt x="1820" y="4"/>
                  </a:lnTo>
                  <a:lnTo>
                    <a:pt x="1869" y="0"/>
                  </a:lnTo>
                  <a:lnTo>
                    <a:pt x="1879" y="0"/>
                  </a:lnTo>
                  <a:lnTo>
                    <a:pt x="1892" y="0"/>
                  </a:lnTo>
                  <a:lnTo>
                    <a:pt x="1902" y="0"/>
                  </a:lnTo>
                  <a:lnTo>
                    <a:pt x="1915" y="0"/>
                  </a:lnTo>
                  <a:lnTo>
                    <a:pt x="1925" y="0"/>
                  </a:lnTo>
                  <a:lnTo>
                    <a:pt x="1938" y="0"/>
                  </a:lnTo>
                  <a:lnTo>
                    <a:pt x="1949" y="0"/>
                  </a:lnTo>
                  <a:lnTo>
                    <a:pt x="1961" y="0"/>
                  </a:lnTo>
                  <a:lnTo>
                    <a:pt x="1974" y="0"/>
                  </a:lnTo>
                  <a:lnTo>
                    <a:pt x="1985" y="0"/>
                  </a:lnTo>
                  <a:lnTo>
                    <a:pt x="1997" y="2"/>
                  </a:lnTo>
                  <a:lnTo>
                    <a:pt x="2010" y="2"/>
                  </a:lnTo>
                  <a:lnTo>
                    <a:pt x="2020" y="2"/>
                  </a:lnTo>
                  <a:lnTo>
                    <a:pt x="2031" y="2"/>
                  </a:lnTo>
                  <a:lnTo>
                    <a:pt x="2041" y="2"/>
                  </a:lnTo>
                  <a:lnTo>
                    <a:pt x="2051" y="4"/>
                  </a:lnTo>
                  <a:lnTo>
                    <a:pt x="2062" y="6"/>
                  </a:lnTo>
                  <a:lnTo>
                    <a:pt x="2072" y="6"/>
                  </a:lnTo>
                  <a:lnTo>
                    <a:pt x="2085" y="8"/>
                  </a:lnTo>
                  <a:lnTo>
                    <a:pt x="2095" y="8"/>
                  </a:lnTo>
                  <a:lnTo>
                    <a:pt x="2105" y="8"/>
                  </a:lnTo>
                  <a:lnTo>
                    <a:pt x="2116" y="10"/>
                  </a:lnTo>
                  <a:lnTo>
                    <a:pt x="2126" y="10"/>
                  </a:lnTo>
                  <a:lnTo>
                    <a:pt x="2139" y="8"/>
                  </a:lnTo>
                  <a:lnTo>
                    <a:pt x="2234" y="20"/>
                  </a:lnTo>
                  <a:lnTo>
                    <a:pt x="2331" y="32"/>
                  </a:lnTo>
                  <a:lnTo>
                    <a:pt x="2429" y="51"/>
                  </a:lnTo>
                  <a:lnTo>
                    <a:pt x="2526" y="69"/>
                  </a:lnTo>
                  <a:lnTo>
                    <a:pt x="2624" y="94"/>
                  </a:lnTo>
                  <a:lnTo>
                    <a:pt x="2722" y="121"/>
                  </a:lnTo>
                  <a:lnTo>
                    <a:pt x="2819" y="149"/>
                  </a:lnTo>
                  <a:lnTo>
                    <a:pt x="2917" y="182"/>
                  </a:lnTo>
                  <a:lnTo>
                    <a:pt x="3012" y="219"/>
                  </a:lnTo>
                  <a:lnTo>
                    <a:pt x="3107" y="258"/>
                  </a:lnTo>
                  <a:lnTo>
                    <a:pt x="3202" y="301"/>
                  </a:lnTo>
                  <a:lnTo>
                    <a:pt x="3294" y="348"/>
                  </a:lnTo>
                  <a:lnTo>
                    <a:pt x="3312" y="357"/>
                  </a:lnTo>
                  <a:lnTo>
                    <a:pt x="3328" y="363"/>
                  </a:lnTo>
                  <a:lnTo>
                    <a:pt x="3343" y="371"/>
                  </a:lnTo>
                  <a:lnTo>
                    <a:pt x="3358" y="379"/>
                  </a:lnTo>
                  <a:lnTo>
                    <a:pt x="3374" y="387"/>
                  </a:lnTo>
                  <a:lnTo>
                    <a:pt x="3389" y="396"/>
                  </a:lnTo>
                  <a:lnTo>
                    <a:pt x="3405" y="404"/>
                  </a:lnTo>
                  <a:lnTo>
                    <a:pt x="3420" y="412"/>
                  </a:lnTo>
                  <a:lnTo>
                    <a:pt x="3435" y="420"/>
                  </a:lnTo>
                  <a:lnTo>
                    <a:pt x="3448" y="429"/>
                  </a:lnTo>
                  <a:lnTo>
                    <a:pt x="3464" y="439"/>
                  </a:lnTo>
                  <a:lnTo>
                    <a:pt x="3479" y="447"/>
                  </a:lnTo>
                  <a:lnTo>
                    <a:pt x="3479" y="449"/>
                  </a:lnTo>
                  <a:lnTo>
                    <a:pt x="3482" y="451"/>
                  </a:lnTo>
                  <a:lnTo>
                    <a:pt x="3479" y="451"/>
                  </a:lnTo>
                  <a:lnTo>
                    <a:pt x="3479" y="453"/>
                  </a:lnTo>
                  <a:lnTo>
                    <a:pt x="3479" y="455"/>
                  </a:lnTo>
                  <a:lnTo>
                    <a:pt x="3474" y="453"/>
                  </a:lnTo>
                  <a:lnTo>
                    <a:pt x="3466" y="451"/>
                  </a:lnTo>
                  <a:lnTo>
                    <a:pt x="3461" y="447"/>
                  </a:lnTo>
                  <a:lnTo>
                    <a:pt x="3456" y="445"/>
                  </a:lnTo>
                  <a:lnTo>
                    <a:pt x="3451" y="441"/>
                  </a:lnTo>
                  <a:lnTo>
                    <a:pt x="3443" y="437"/>
                  </a:lnTo>
                  <a:lnTo>
                    <a:pt x="3438" y="433"/>
                  </a:lnTo>
                  <a:lnTo>
                    <a:pt x="3433" y="427"/>
                  </a:lnTo>
                  <a:lnTo>
                    <a:pt x="3428" y="424"/>
                  </a:lnTo>
                  <a:lnTo>
                    <a:pt x="3420" y="418"/>
                  </a:lnTo>
                  <a:lnTo>
                    <a:pt x="3415" y="414"/>
                  </a:lnTo>
                  <a:lnTo>
                    <a:pt x="3410" y="410"/>
                  </a:lnTo>
                  <a:lnTo>
                    <a:pt x="3399" y="408"/>
                  </a:lnTo>
                  <a:lnTo>
                    <a:pt x="3392" y="404"/>
                  </a:lnTo>
                  <a:lnTo>
                    <a:pt x="3384" y="400"/>
                  </a:lnTo>
                  <a:lnTo>
                    <a:pt x="3376" y="396"/>
                  </a:lnTo>
                  <a:lnTo>
                    <a:pt x="3366" y="392"/>
                  </a:lnTo>
                  <a:lnTo>
                    <a:pt x="3358" y="387"/>
                  </a:lnTo>
                  <a:lnTo>
                    <a:pt x="3351" y="383"/>
                  </a:lnTo>
                  <a:lnTo>
                    <a:pt x="3343" y="379"/>
                  </a:lnTo>
                  <a:lnTo>
                    <a:pt x="3335" y="375"/>
                  </a:lnTo>
                  <a:lnTo>
                    <a:pt x="3328" y="371"/>
                  </a:lnTo>
                  <a:lnTo>
                    <a:pt x="3320" y="367"/>
                  </a:lnTo>
                  <a:lnTo>
                    <a:pt x="3312" y="363"/>
                  </a:lnTo>
                  <a:lnTo>
                    <a:pt x="3281" y="351"/>
                  </a:lnTo>
                  <a:lnTo>
                    <a:pt x="3253" y="336"/>
                  </a:lnTo>
                  <a:lnTo>
                    <a:pt x="3225" y="322"/>
                  </a:lnTo>
                  <a:lnTo>
                    <a:pt x="3197" y="307"/>
                  </a:lnTo>
                  <a:lnTo>
                    <a:pt x="3168" y="295"/>
                  </a:lnTo>
                  <a:lnTo>
                    <a:pt x="3140" y="281"/>
                  </a:lnTo>
                  <a:lnTo>
                    <a:pt x="3109" y="268"/>
                  </a:lnTo>
                  <a:lnTo>
                    <a:pt x="3081" y="256"/>
                  </a:lnTo>
                  <a:lnTo>
                    <a:pt x="3053" y="242"/>
                  </a:lnTo>
                  <a:lnTo>
                    <a:pt x="3022" y="231"/>
                  </a:lnTo>
                  <a:lnTo>
                    <a:pt x="2994" y="219"/>
                  </a:lnTo>
                  <a:lnTo>
                    <a:pt x="2963" y="207"/>
                  </a:lnTo>
                  <a:lnTo>
                    <a:pt x="2870" y="174"/>
                  </a:lnTo>
                  <a:lnTo>
                    <a:pt x="2781" y="143"/>
                  </a:lnTo>
                  <a:lnTo>
                    <a:pt x="2688" y="117"/>
                  </a:lnTo>
                  <a:lnTo>
                    <a:pt x="2596" y="94"/>
                  </a:lnTo>
                  <a:lnTo>
                    <a:pt x="2503" y="73"/>
                  </a:lnTo>
                  <a:lnTo>
                    <a:pt x="2411" y="55"/>
                  </a:lnTo>
                  <a:lnTo>
                    <a:pt x="2318" y="41"/>
                  </a:lnTo>
                  <a:lnTo>
                    <a:pt x="2228" y="28"/>
                  </a:lnTo>
                  <a:lnTo>
                    <a:pt x="2136" y="20"/>
                  </a:lnTo>
                  <a:lnTo>
                    <a:pt x="2044" y="14"/>
                  </a:lnTo>
                  <a:lnTo>
                    <a:pt x="1951" y="8"/>
                  </a:lnTo>
                  <a:lnTo>
                    <a:pt x="1859" y="6"/>
                  </a:lnTo>
                  <a:lnTo>
                    <a:pt x="1846" y="8"/>
                  </a:lnTo>
                  <a:lnTo>
                    <a:pt x="1833" y="10"/>
                  </a:lnTo>
                  <a:lnTo>
                    <a:pt x="1820" y="10"/>
                  </a:lnTo>
                  <a:lnTo>
                    <a:pt x="1810" y="12"/>
                  </a:lnTo>
                  <a:lnTo>
                    <a:pt x="1797" y="14"/>
                  </a:lnTo>
                  <a:lnTo>
                    <a:pt x="1784" y="16"/>
                  </a:lnTo>
                  <a:lnTo>
                    <a:pt x="1774" y="16"/>
                  </a:lnTo>
                  <a:lnTo>
                    <a:pt x="1761" y="18"/>
                  </a:lnTo>
                  <a:lnTo>
                    <a:pt x="1748" y="20"/>
                  </a:lnTo>
                  <a:lnTo>
                    <a:pt x="1735" y="22"/>
                  </a:lnTo>
                  <a:lnTo>
                    <a:pt x="1725" y="22"/>
                  </a:lnTo>
                  <a:lnTo>
                    <a:pt x="1712" y="24"/>
                  </a:lnTo>
                  <a:lnTo>
                    <a:pt x="1697" y="26"/>
                  </a:lnTo>
                  <a:lnTo>
                    <a:pt x="1682" y="28"/>
                  </a:lnTo>
                  <a:lnTo>
                    <a:pt x="1664" y="30"/>
                  </a:lnTo>
                  <a:lnTo>
                    <a:pt x="1648" y="32"/>
                  </a:lnTo>
                  <a:lnTo>
                    <a:pt x="1630" y="34"/>
                  </a:lnTo>
                  <a:lnTo>
                    <a:pt x="1615" y="39"/>
                  </a:lnTo>
                  <a:lnTo>
                    <a:pt x="1599" y="41"/>
                  </a:lnTo>
                  <a:lnTo>
                    <a:pt x="1581" y="45"/>
                  </a:lnTo>
                  <a:lnTo>
                    <a:pt x="1566" y="47"/>
                  </a:lnTo>
                  <a:lnTo>
                    <a:pt x="1551" y="49"/>
                  </a:lnTo>
                  <a:lnTo>
                    <a:pt x="1533" y="51"/>
                  </a:lnTo>
                  <a:lnTo>
                    <a:pt x="1517" y="53"/>
                  </a:lnTo>
                  <a:lnTo>
                    <a:pt x="1515" y="55"/>
                  </a:lnTo>
                  <a:lnTo>
                    <a:pt x="1509" y="55"/>
                  </a:lnTo>
                  <a:lnTo>
                    <a:pt x="1507" y="57"/>
                  </a:lnTo>
                  <a:lnTo>
                    <a:pt x="1504" y="57"/>
                  </a:lnTo>
                  <a:lnTo>
                    <a:pt x="1502" y="59"/>
                  </a:lnTo>
                  <a:lnTo>
                    <a:pt x="1499" y="59"/>
                  </a:lnTo>
                  <a:lnTo>
                    <a:pt x="1494" y="59"/>
                  </a:lnTo>
                  <a:lnTo>
                    <a:pt x="1491" y="61"/>
                  </a:lnTo>
                  <a:lnTo>
                    <a:pt x="1489" y="61"/>
                  </a:lnTo>
                  <a:lnTo>
                    <a:pt x="1486" y="63"/>
                  </a:lnTo>
                  <a:lnTo>
                    <a:pt x="1484" y="63"/>
                  </a:lnTo>
                  <a:lnTo>
                    <a:pt x="1481" y="65"/>
                  </a:lnTo>
                  <a:lnTo>
                    <a:pt x="1474" y="65"/>
                  </a:lnTo>
                  <a:lnTo>
                    <a:pt x="1466" y="65"/>
                  </a:lnTo>
                  <a:lnTo>
                    <a:pt x="1458" y="67"/>
                  </a:lnTo>
                  <a:lnTo>
                    <a:pt x="1453" y="69"/>
                  </a:lnTo>
                  <a:lnTo>
                    <a:pt x="1445" y="69"/>
                  </a:lnTo>
                  <a:lnTo>
                    <a:pt x="1438" y="71"/>
                  </a:lnTo>
                  <a:lnTo>
                    <a:pt x="1430" y="73"/>
                  </a:lnTo>
                  <a:lnTo>
                    <a:pt x="1422" y="75"/>
                  </a:lnTo>
                  <a:lnTo>
                    <a:pt x="1414" y="78"/>
                  </a:lnTo>
                  <a:lnTo>
                    <a:pt x="1409" y="80"/>
                  </a:lnTo>
                  <a:lnTo>
                    <a:pt x="1402" y="82"/>
                  </a:lnTo>
                  <a:lnTo>
                    <a:pt x="1394" y="86"/>
                  </a:lnTo>
                  <a:lnTo>
                    <a:pt x="1389" y="88"/>
                  </a:lnTo>
                  <a:lnTo>
                    <a:pt x="1381" y="90"/>
                  </a:lnTo>
                  <a:lnTo>
                    <a:pt x="1376" y="90"/>
                  </a:lnTo>
                  <a:lnTo>
                    <a:pt x="1368" y="94"/>
                  </a:lnTo>
                  <a:lnTo>
                    <a:pt x="1363" y="94"/>
                  </a:lnTo>
                  <a:lnTo>
                    <a:pt x="1358" y="96"/>
                  </a:lnTo>
                  <a:lnTo>
                    <a:pt x="1350" y="98"/>
                  </a:lnTo>
                  <a:lnTo>
                    <a:pt x="1345" y="102"/>
                  </a:lnTo>
                  <a:lnTo>
                    <a:pt x="1340" y="102"/>
                  </a:lnTo>
                  <a:lnTo>
                    <a:pt x="1332" y="104"/>
                  </a:lnTo>
                  <a:lnTo>
                    <a:pt x="1327" y="106"/>
                  </a:lnTo>
                  <a:lnTo>
                    <a:pt x="1322" y="108"/>
                  </a:lnTo>
                  <a:lnTo>
                    <a:pt x="1314" y="112"/>
                  </a:lnTo>
                  <a:lnTo>
                    <a:pt x="1307" y="114"/>
                  </a:lnTo>
                  <a:lnTo>
                    <a:pt x="1299" y="119"/>
                  </a:lnTo>
                  <a:lnTo>
                    <a:pt x="1294" y="121"/>
                  </a:lnTo>
                  <a:lnTo>
                    <a:pt x="1286" y="125"/>
                  </a:lnTo>
                  <a:lnTo>
                    <a:pt x="1278" y="127"/>
                  </a:lnTo>
                  <a:lnTo>
                    <a:pt x="1271" y="129"/>
                  </a:lnTo>
                  <a:lnTo>
                    <a:pt x="1263" y="133"/>
                  </a:lnTo>
                  <a:lnTo>
                    <a:pt x="1255" y="135"/>
                  </a:lnTo>
                  <a:lnTo>
                    <a:pt x="1250" y="139"/>
                  </a:lnTo>
                  <a:lnTo>
                    <a:pt x="1242" y="141"/>
                  </a:lnTo>
                  <a:lnTo>
                    <a:pt x="1235" y="145"/>
                  </a:lnTo>
                  <a:lnTo>
                    <a:pt x="1222" y="151"/>
                  </a:lnTo>
                  <a:lnTo>
                    <a:pt x="1212" y="158"/>
                  </a:lnTo>
                  <a:lnTo>
                    <a:pt x="1199" y="162"/>
                  </a:lnTo>
                  <a:lnTo>
                    <a:pt x="1186" y="168"/>
                  </a:lnTo>
                  <a:lnTo>
                    <a:pt x="1173" y="174"/>
                  </a:lnTo>
                  <a:lnTo>
                    <a:pt x="1160" y="180"/>
                  </a:lnTo>
                  <a:lnTo>
                    <a:pt x="1147" y="186"/>
                  </a:lnTo>
                  <a:lnTo>
                    <a:pt x="1135" y="192"/>
                  </a:lnTo>
                  <a:lnTo>
                    <a:pt x="1124" y="199"/>
                  </a:lnTo>
                  <a:lnTo>
                    <a:pt x="1111" y="203"/>
                  </a:lnTo>
                  <a:lnTo>
                    <a:pt x="1099" y="209"/>
                  </a:lnTo>
                  <a:lnTo>
                    <a:pt x="1086" y="215"/>
                  </a:lnTo>
                  <a:lnTo>
                    <a:pt x="1022" y="250"/>
                  </a:lnTo>
                  <a:lnTo>
                    <a:pt x="960" y="289"/>
                  </a:lnTo>
                  <a:lnTo>
                    <a:pt x="898" y="330"/>
                  </a:lnTo>
                  <a:lnTo>
                    <a:pt x="839" y="375"/>
                  </a:lnTo>
                  <a:lnTo>
                    <a:pt x="780" y="422"/>
                  </a:lnTo>
                  <a:lnTo>
                    <a:pt x="724" y="474"/>
                  </a:lnTo>
                  <a:lnTo>
                    <a:pt x="670" y="529"/>
                  </a:lnTo>
                  <a:lnTo>
                    <a:pt x="618" y="587"/>
                  </a:lnTo>
                  <a:lnTo>
                    <a:pt x="567" y="650"/>
                  </a:lnTo>
                  <a:lnTo>
                    <a:pt x="518" y="718"/>
                  </a:lnTo>
                  <a:lnTo>
                    <a:pt x="472" y="788"/>
                  </a:lnTo>
                  <a:lnTo>
                    <a:pt x="428" y="862"/>
                  </a:lnTo>
                  <a:lnTo>
                    <a:pt x="428" y="866"/>
                  </a:lnTo>
                  <a:lnTo>
                    <a:pt x="426" y="868"/>
                  </a:lnTo>
                  <a:lnTo>
                    <a:pt x="426" y="870"/>
                  </a:lnTo>
                  <a:lnTo>
                    <a:pt x="423" y="872"/>
                  </a:lnTo>
                  <a:lnTo>
                    <a:pt x="423" y="874"/>
                  </a:lnTo>
                  <a:lnTo>
                    <a:pt x="423" y="876"/>
                  </a:lnTo>
                  <a:lnTo>
                    <a:pt x="421" y="880"/>
                  </a:lnTo>
                  <a:lnTo>
                    <a:pt x="421" y="882"/>
                  </a:lnTo>
                  <a:lnTo>
                    <a:pt x="418" y="884"/>
                  </a:lnTo>
                  <a:lnTo>
                    <a:pt x="418" y="886"/>
                  </a:lnTo>
                  <a:lnTo>
                    <a:pt x="416" y="888"/>
                  </a:lnTo>
                  <a:lnTo>
                    <a:pt x="416" y="893"/>
                  </a:lnTo>
                  <a:lnTo>
                    <a:pt x="408" y="907"/>
                  </a:lnTo>
                  <a:lnTo>
                    <a:pt x="400" y="921"/>
                  </a:lnTo>
                  <a:lnTo>
                    <a:pt x="392" y="938"/>
                  </a:lnTo>
                  <a:lnTo>
                    <a:pt x="385" y="952"/>
                  </a:lnTo>
                  <a:lnTo>
                    <a:pt x="377" y="966"/>
                  </a:lnTo>
                  <a:lnTo>
                    <a:pt x="369" y="983"/>
                  </a:lnTo>
                  <a:lnTo>
                    <a:pt x="362" y="997"/>
                  </a:lnTo>
                  <a:lnTo>
                    <a:pt x="356" y="1014"/>
                  </a:lnTo>
                  <a:lnTo>
                    <a:pt x="349" y="1028"/>
                  </a:lnTo>
                  <a:lnTo>
                    <a:pt x="344" y="1046"/>
                  </a:lnTo>
                  <a:lnTo>
                    <a:pt x="338" y="1063"/>
                  </a:lnTo>
                  <a:lnTo>
                    <a:pt x="333" y="1079"/>
                  </a:lnTo>
                  <a:lnTo>
                    <a:pt x="328" y="1083"/>
                  </a:lnTo>
                  <a:lnTo>
                    <a:pt x="326" y="1085"/>
                  </a:lnTo>
                  <a:lnTo>
                    <a:pt x="320" y="1090"/>
                  </a:lnTo>
                  <a:lnTo>
                    <a:pt x="318" y="1092"/>
                  </a:lnTo>
                  <a:lnTo>
                    <a:pt x="313" y="1096"/>
                  </a:lnTo>
                  <a:lnTo>
                    <a:pt x="310" y="1100"/>
                  </a:lnTo>
                  <a:lnTo>
                    <a:pt x="308" y="1102"/>
                  </a:lnTo>
                  <a:lnTo>
                    <a:pt x="305" y="1106"/>
                  </a:lnTo>
                  <a:lnTo>
                    <a:pt x="300" y="1108"/>
                  </a:lnTo>
                  <a:lnTo>
                    <a:pt x="297" y="1112"/>
                  </a:lnTo>
                  <a:lnTo>
                    <a:pt x="292" y="1114"/>
                  </a:lnTo>
                  <a:lnTo>
                    <a:pt x="290" y="1116"/>
                  </a:lnTo>
                  <a:lnTo>
                    <a:pt x="282" y="1127"/>
                  </a:lnTo>
                  <a:lnTo>
                    <a:pt x="274" y="1135"/>
                  </a:lnTo>
                  <a:lnTo>
                    <a:pt x="264" y="1143"/>
                  </a:lnTo>
                  <a:lnTo>
                    <a:pt x="256" y="1151"/>
                  </a:lnTo>
                  <a:lnTo>
                    <a:pt x="249" y="1159"/>
                  </a:lnTo>
                  <a:lnTo>
                    <a:pt x="241" y="1168"/>
                  </a:lnTo>
                  <a:lnTo>
                    <a:pt x="233" y="1176"/>
                  </a:lnTo>
                  <a:lnTo>
                    <a:pt x="225" y="1184"/>
                  </a:lnTo>
                  <a:lnTo>
                    <a:pt x="215" y="1192"/>
                  </a:lnTo>
                  <a:lnTo>
                    <a:pt x="208" y="1202"/>
                  </a:lnTo>
                  <a:lnTo>
                    <a:pt x="200" y="1211"/>
                  </a:lnTo>
                  <a:lnTo>
                    <a:pt x="192" y="1219"/>
                  </a:lnTo>
                  <a:lnTo>
                    <a:pt x="190" y="1223"/>
                  </a:lnTo>
                  <a:lnTo>
                    <a:pt x="190" y="1227"/>
                  </a:lnTo>
                  <a:lnTo>
                    <a:pt x="187" y="1229"/>
                  </a:lnTo>
                  <a:lnTo>
                    <a:pt x="184" y="1231"/>
                  </a:lnTo>
                  <a:lnTo>
                    <a:pt x="182" y="1233"/>
                  </a:lnTo>
                  <a:lnTo>
                    <a:pt x="179" y="1235"/>
                  </a:lnTo>
                  <a:lnTo>
                    <a:pt x="177" y="1239"/>
                  </a:lnTo>
                  <a:lnTo>
                    <a:pt x="174" y="1242"/>
                  </a:lnTo>
                  <a:lnTo>
                    <a:pt x="172" y="1244"/>
                  </a:lnTo>
                  <a:lnTo>
                    <a:pt x="169" y="1246"/>
                  </a:lnTo>
                  <a:lnTo>
                    <a:pt x="169" y="1250"/>
                  </a:lnTo>
                  <a:lnTo>
                    <a:pt x="166" y="1252"/>
                  </a:lnTo>
                  <a:lnTo>
                    <a:pt x="148" y="1274"/>
                  </a:lnTo>
                  <a:lnTo>
                    <a:pt x="130" y="1295"/>
                  </a:lnTo>
                  <a:lnTo>
                    <a:pt x="115" y="1317"/>
                  </a:lnTo>
                  <a:lnTo>
                    <a:pt x="100" y="1340"/>
                  </a:lnTo>
                  <a:lnTo>
                    <a:pt x="84" y="1363"/>
                  </a:lnTo>
                  <a:lnTo>
                    <a:pt x="69" y="1387"/>
                  </a:lnTo>
                  <a:lnTo>
                    <a:pt x="56" y="1410"/>
                  </a:lnTo>
                  <a:lnTo>
                    <a:pt x="43" y="1437"/>
                  </a:lnTo>
                  <a:lnTo>
                    <a:pt x="33" y="1463"/>
                  </a:lnTo>
                  <a:lnTo>
                    <a:pt x="23" y="1490"/>
                  </a:lnTo>
                  <a:lnTo>
                    <a:pt x="15" y="1521"/>
                  </a:lnTo>
                  <a:lnTo>
                    <a:pt x="7" y="1551"/>
                  </a:lnTo>
                  <a:lnTo>
                    <a:pt x="5" y="1564"/>
                  </a:lnTo>
                  <a:lnTo>
                    <a:pt x="5" y="1576"/>
                  </a:lnTo>
                  <a:lnTo>
                    <a:pt x="5" y="1586"/>
                  </a:lnTo>
                  <a:lnTo>
                    <a:pt x="5" y="1599"/>
                  </a:lnTo>
                  <a:lnTo>
                    <a:pt x="7" y="1611"/>
                  </a:lnTo>
                  <a:lnTo>
                    <a:pt x="10" y="1621"/>
                  </a:lnTo>
                  <a:lnTo>
                    <a:pt x="12" y="1632"/>
                  </a:lnTo>
                  <a:lnTo>
                    <a:pt x="15" y="1642"/>
                  </a:lnTo>
                  <a:lnTo>
                    <a:pt x="20" y="1650"/>
                  </a:lnTo>
                  <a:lnTo>
                    <a:pt x="25" y="1660"/>
                  </a:lnTo>
                  <a:lnTo>
                    <a:pt x="33" y="1669"/>
                  </a:lnTo>
                  <a:lnTo>
                    <a:pt x="41" y="1675"/>
                  </a:lnTo>
                  <a:lnTo>
                    <a:pt x="46" y="1679"/>
                  </a:lnTo>
                  <a:lnTo>
                    <a:pt x="51" y="1681"/>
                  </a:lnTo>
                  <a:lnTo>
                    <a:pt x="56" y="1685"/>
                  </a:lnTo>
                  <a:lnTo>
                    <a:pt x="64" y="1687"/>
                  </a:lnTo>
                  <a:lnTo>
                    <a:pt x="69" y="1691"/>
                  </a:lnTo>
                  <a:lnTo>
                    <a:pt x="74" y="1693"/>
                  </a:lnTo>
                  <a:lnTo>
                    <a:pt x="79" y="1695"/>
                  </a:lnTo>
                  <a:lnTo>
                    <a:pt x="84" y="1697"/>
                  </a:lnTo>
                  <a:lnTo>
                    <a:pt x="89" y="1699"/>
                  </a:lnTo>
                  <a:lnTo>
                    <a:pt x="95" y="1701"/>
                  </a:lnTo>
                  <a:lnTo>
                    <a:pt x="100" y="1703"/>
                  </a:lnTo>
                  <a:lnTo>
                    <a:pt x="107" y="1705"/>
                  </a:lnTo>
                  <a:lnTo>
                    <a:pt x="120" y="1708"/>
                  </a:lnTo>
                  <a:lnTo>
                    <a:pt x="133" y="1710"/>
                  </a:lnTo>
                  <a:lnTo>
                    <a:pt x="148" y="1710"/>
                  </a:lnTo>
                  <a:lnTo>
                    <a:pt x="161" y="1712"/>
                  </a:lnTo>
                  <a:lnTo>
                    <a:pt x="174" y="1712"/>
                  </a:lnTo>
                  <a:lnTo>
                    <a:pt x="187" y="1710"/>
                  </a:lnTo>
                  <a:lnTo>
                    <a:pt x="202" y="1710"/>
                  </a:lnTo>
                  <a:lnTo>
                    <a:pt x="215" y="1708"/>
                  </a:lnTo>
                  <a:lnTo>
                    <a:pt x="228" y="1705"/>
                  </a:lnTo>
                  <a:lnTo>
                    <a:pt x="241" y="1703"/>
                  </a:lnTo>
                  <a:lnTo>
                    <a:pt x="256" y="1701"/>
                  </a:lnTo>
                  <a:lnTo>
                    <a:pt x="269" y="1697"/>
                  </a:lnTo>
                  <a:lnTo>
                    <a:pt x="272" y="1695"/>
                  </a:lnTo>
                  <a:lnTo>
                    <a:pt x="274" y="1695"/>
                  </a:lnTo>
                  <a:lnTo>
                    <a:pt x="277" y="1695"/>
                  </a:lnTo>
                  <a:lnTo>
                    <a:pt x="279" y="1693"/>
                  </a:lnTo>
                  <a:lnTo>
                    <a:pt x="282" y="1693"/>
                  </a:lnTo>
                  <a:lnTo>
                    <a:pt x="285" y="1691"/>
                  </a:lnTo>
                  <a:lnTo>
                    <a:pt x="287" y="1691"/>
                  </a:lnTo>
                  <a:lnTo>
                    <a:pt x="290" y="1691"/>
                  </a:lnTo>
                  <a:lnTo>
                    <a:pt x="290" y="1689"/>
                  </a:lnTo>
                  <a:lnTo>
                    <a:pt x="326" y="1683"/>
                  </a:lnTo>
                  <a:lnTo>
                    <a:pt x="359" y="1675"/>
                  </a:lnTo>
                  <a:lnTo>
                    <a:pt x="392" y="1666"/>
                  </a:lnTo>
                  <a:lnTo>
                    <a:pt x="426" y="1658"/>
                  </a:lnTo>
                  <a:lnTo>
                    <a:pt x="457" y="1650"/>
                  </a:lnTo>
                  <a:lnTo>
                    <a:pt x="490" y="1644"/>
                  </a:lnTo>
                  <a:lnTo>
                    <a:pt x="523" y="1638"/>
                  </a:lnTo>
                  <a:lnTo>
                    <a:pt x="557" y="1632"/>
                  </a:lnTo>
                  <a:lnTo>
                    <a:pt x="590" y="1627"/>
                  </a:lnTo>
                  <a:lnTo>
                    <a:pt x="624" y="1625"/>
                  </a:lnTo>
                  <a:lnTo>
                    <a:pt x="657" y="1625"/>
                  </a:lnTo>
                  <a:lnTo>
                    <a:pt x="690" y="1627"/>
                  </a:lnTo>
                  <a:lnTo>
                    <a:pt x="698" y="1629"/>
                  </a:lnTo>
                  <a:lnTo>
                    <a:pt x="708" y="1632"/>
                  </a:lnTo>
                  <a:lnTo>
                    <a:pt x="716" y="1634"/>
                  </a:lnTo>
                  <a:lnTo>
                    <a:pt x="726" y="1636"/>
                  </a:lnTo>
                  <a:lnTo>
                    <a:pt x="734" y="1636"/>
                  </a:lnTo>
                  <a:lnTo>
                    <a:pt x="742" y="1640"/>
                  </a:lnTo>
                  <a:lnTo>
                    <a:pt x="752" y="1642"/>
                  </a:lnTo>
                  <a:lnTo>
                    <a:pt x="760" y="1644"/>
                  </a:lnTo>
                  <a:lnTo>
                    <a:pt x="767" y="1646"/>
                  </a:lnTo>
                  <a:lnTo>
                    <a:pt x="778" y="1650"/>
                  </a:lnTo>
                  <a:lnTo>
                    <a:pt x="785" y="1652"/>
                  </a:lnTo>
                  <a:lnTo>
                    <a:pt x="793" y="1656"/>
                  </a:lnTo>
                  <a:lnTo>
                    <a:pt x="811" y="1664"/>
                  </a:lnTo>
                  <a:lnTo>
                    <a:pt x="826" y="1671"/>
                  </a:lnTo>
                  <a:lnTo>
                    <a:pt x="842" y="1677"/>
                  </a:lnTo>
                  <a:lnTo>
                    <a:pt x="857" y="1685"/>
                  </a:lnTo>
                  <a:lnTo>
                    <a:pt x="873" y="1691"/>
                  </a:lnTo>
                  <a:lnTo>
                    <a:pt x="888" y="1695"/>
                  </a:lnTo>
                  <a:lnTo>
                    <a:pt x="903" y="1701"/>
                  </a:lnTo>
                  <a:lnTo>
                    <a:pt x="919" y="1708"/>
                  </a:lnTo>
                  <a:lnTo>
                    <a:pt x="934" y="1714"/>
                  </a:lnTo>
                  <a:lnTo>
                    <a:pt x="950" y="1718"/>
                  </a:lnTo>
                  <a:lnTo>
                    <a:pt x="965" y="1724"/>
                  </a:lnTo>
                  <a:lnTo>
                    <a:pt x="980" y="1730"/>
                  </a:lnTo>
                  <a:lnTo>
                    <a:pt x="1006" y="1734"/>
                  </a:lnTo>
                  <a:lnTo>
                    <a:pt x="1034" y="1738"/>
                  </a:lnTo>
                  <a:lnTo>
                    <a:pt x="1063" y="1742"/>
                  </a:lnTo>
                  <a:lnTo>
                    <a:pt x="1091" y="1747"/>
                  </a:lnTo>
                  <a:lnTo>
                    <a:pt x="1117" y="1749"/>
                  </a:lnTo>
                  <a:lnTo>
                    <a:pt x="1145" y="1753"/>
                  </a:lnTo>
                  <a:lnTo>
                    <a:pt x="1170" y="1755"/>
                  </a:lnTo>
                  <a:lnTo>
                    <a:pt x="1199" y="1759"/>
                  </a:lnTo>
                  <a:lnTo>
                    <a:pt x="1227" y="1761"/>
                  </a:lnTo>
                  <a:lnTo>
                    <a:pt x="1253" y="1763"/>
                  </a:lnTo>
                  <a:lnTo>
                    <a:pt x="1281" y="1765"/>
                  </a:lnTo>
                  <a:lnTo>
                    <a:pt x="1309" y="1765"/>
                  </a:lnTo>
                  <a:lnTo>
                    <a:pt x="1314" y="1767"/>
                  </a:lnTo>
                  <a:lnTo>
                    <a:pt x="1319" y="1767"/>
                  </a:lnTo>
                  <a:lnTo>
                    <a:pt x="1322" y="1767"/>
                  </a:lnTo>
                  <a:lnTo>
                    <a:pt x="1327" y="1767"/>
                  </a:lnTo>
                  <a:lnTo>
                    <a:pt x="1332" y="1769"/>
                  </a:lnTo>
                  <a:lnTo>
                    <a:pt x="1337" y="1769"/>
                  </a:lnTo>
                  <a:lnTo>
                    <a:pt x="1343" y="1769"/>
                  </a:lnTo>
                  <a:lnTo>
                    <a:pt x="1348" y="1769"/>
                  </a:lnTo>
                  <a:lnTo>
                    <a:pt x="1350" y="1771"/>
                  </a:lnTo>
                  <a:lnTo>
                    <a:pt x="1358" y="1771"/>
                  </a:lnTo>
                  <a:lnTo>
                    <a:pt x="1361" y="1771"/>
                  </a:lnTo>
                  <a:lnTo>
                    <a:pt x="1366" y="1769"/>
                  </a:lnTo>
                  <a:lnTo>
                    <a:pt x="1371" y="1771"/>
                  </a:lnTo>
                  <a:lnTo>
                    <a:pt x="1376" y="1771"/>
                  </a:lnTo>
                  <a:lnTo>
                    <a:pt x="1381" y="1771"/>
                  </a:lnTo>
                  <a:lnTo>
                    <a:pt x="1384" y="1771"/>
                  </a:lnTo>
                  <a:lnTo>
                    <a:pt x="1389" y="1771"/>
                  </a:lnTo>
                  <a:lnTo>
                    <a:pt x="1391" y="1771"/>
                  </a:lnTo>
                  <a:lnTo>
                    <a:pt x="1396" y="1771"/>
                  </a:lnTo>
                  <a:lnTo>
                    <a:pt x="1402" y="1769"/>
                  </a:lnTo>
                  <a:lnTo>
                    <a:pt x="1407" y="1769"/>
                  </a:lnTo>
                  <a:lnTo>
                    <a:pt x="1409" y="1769"/>
                  </a:lnTo>
                  <a:lnTo>
                    <a:pt x="1414" y="1769"/>
                  </a:lnTo>
                  <a:lnTo>
                    <a:pt x="1417" y="1769"/>
                  </a:lnTo>
                  <a:lnTo>
                    <a:pt x="1432" y="1769"/>
                  </a:lnTo>
                  <a:lnTo>
                    <a:pt x="1445" y="1767"/>
                  </a:lnTo>
                  <a:lnTo>
                    <a:pt x="1458" y="1765"/>
                  </a:lnTo>
                  <a:lnTo>
                    <a:pt x="1471" y="1765"/>
                  </a:lnTo>
                  <a:lnTo>
                    <a:pt x="1486" y="1763"/>
                  </a:lnTo>
                  <a:lnTo>
                    <a:pt x="1499" y="1763"/>
                  </a:lnTo>
                  <a:lnTo>
                    <a:pt x="1512" y="1763"/>
                  </a:lnTo>
                  <a:lnTo>
                    <a:pt x="1527" y="1763"/>
                  </a:lnTo>
                  <a:lnTo>
                    <a:pt x="1540" y="1763"/>
                  </a:lnTo>
                  <a:lnTo>
                    <a:pt x="1553" y="1763"/>
                  </a:lnTo>
                  <a:lnTo>
                    <a:pt x="1566" y="1765"/>
                  </a:lnTo>
                  <a:lnTo>
                    <a:pt x="1579" y="1767"/>
                  </a:lnTo>
                  <a:lnTo>
                    <a:pt x="1597" y="1796"/>
                  </a:lnTo>
                  <a:lnTo>
                    <a:pt x="1612" y="1820"/>
                  </a:lnTo>
                  <a:lnTo>
                    <a:pt x="1633" y="1845"/>
                  </a:lnTo>
                  <a:lnTo>
                    <a:pt x="1651" y="1866"/>
                  </a:lnTo>
                  <a:lnTo>
                    <a:pt x="1671" y="1886"/>
                  </a:lnTo>
                  <a:lnTo>
                    <a:pt x="1692" y="1905"/>
                  </a:lnTo>
                  <a:lnTo>
                    <a:pt x="1715" y="1921"/>
                  </a:lnTo>
                  <a:lnTo>
                    <a:pt x="1738" y="1935"/>
                  </a:lnTo>
                  <a:lnTo>
                    <a:pt x="1761" y="1950"/>
                  </a:lnTo>
                  <a:lnTo>
                    <a:pt x="1787" y="1960"/>
                  </a:lnTo>
                  <a:lnTo>
                    <a:pt x="1812" y="1970"/>
                  </a:lnTo>
                  <a:lnTo>
                    <a:pt x="1841" y="1978"/>
                  </a:lnTo>
                  <a:lnTo>
                    <a:pt x="1890" y="1989"/>
                  </a:lnTo>
                  <a:lnTo>
                    <a:pt x="1936" y="1999"/>
                  </a:lnTo>
                  <a:lnTo>
                    <a:pt x="1985" y="2007"/>
                  </a:lnTo>
                  <a:lnTo>
                    <a:pt x="2031" y="2015"/>
                  </a:lnTo>
                  <a:lnTo>
                    <a:pt x="2080" y="2024"/>
                  </a:lnTo>
                  <a:lnTo>
                    <a:pt x="2126" y="2030"/>
                  </a:lnTo>
                  <a:lnTo>
                    <a:pt x="2172" y="2036"/>
                  </a:lnTo>
                  <a:lnTo>
                    <a:pt x="2221" y="2040"/>
                  </a:lnTo>
                  <a:lnTo>
                    <a:pt x="2267" y="2044"/>
                  </a:lnTo>
                  <a:lnTo>
                    <a:pt x="2316" y="2046"/>
                  </a:lnTo>
                  <a:lnTo>
                    <a:pt x="2362" y="2048"/>
                  </a:lnTo>
                  <a:lnTo>
                    <a:pt x="2411" y="2048"/>
                  </a:lnTo>
                  <a:lnTo>
                    <a:pt x="2444" y="2048"/>
                  </a:lnTo>
                  <a:lnTo>
                    <a:pt x="2475" y="2048"/>
                  </a:lnTo>
                  <a:lnTo>
                    <a:pt x="2508" y="2048"/>
                  </a:lnTo>
                  <a:lnTo>
                    <a:pt x="2542" y="2046"/>
                  </a:lnTo>
                  <a:lnTo>
                    <a:pt x="2575" y="2044"/>
                  </a:lnTo>
                  <a:lnTo>
                    <a:pt x="2609" y="2040"/>
                  </a:lnTo>
                  <a:lnTo>
                    <a:pt x="2642" y="2036"/>
                  </a:lnTo>
                  <a:lnTo>
                    <a:pt x="2675" y="2030"/>
                  </a:lnTo>
                  <a:lnTo>
                    <a:pt x="2706" y="2024"/>
                  </a:lnTo>
                  <a:lnTo>
                    <a:pt x="2740" y="2013"/>
                  </a:lnTo>
                  <a:lnTo>
                    <a:pt x="2770" y="2001"/>
                  </a:lnTo>
                  <a:lnTo>
                    <a:pt x="2804" y="1987"/>
                  </a:lnTo>
                  <a:lnTo>
                    <a:pt x="2819" y="1978"/>
                  </a:lnTo>
                  <a:lnTo>
                    <a:pt x="2832" y="1970"/>
                  </a:lnTo>
                  <a:lnTo>
                    <a:pt x="2845" y="1962"/>
                  </a:lnTo>
                  <a:lnTo>
                    <a:pt x="2860" y="1952"/>
                  </a:lnTo>
                  <a:lnTo>
                    <a:pt x="2873" y="1942"/>
                  </a:lnTo>
                  <a:lnTo>
                    <a:pt x="2886" y="1931"/>
                  </a:lnTo>
                  <a:lnTo>
                    <a:pt x="2899" y="1921"/>
                  </a:lnTo>
                  <a:lnTo>
                    <a:pt x="2912" y="1911"/>
                  </a:lnTo>
                  <a:lnTo>
                    <a:pt x="2922" y="1900"/>
                  </a:lnTo>
                  <a:lnTo>
                    <a:pt x="2935" y="1890"/>
                  </a:lnTo>
                  <a:lnTo>
                    <a:pt x="2948" y="1880"/>
                  </a:lnTo>
                  <a:lnTo>
                    <a:pt x="2960" y="1868"/>
                  </a:lnTo>
                  <a:lnTo>
                    <a:pt x="2960" y="1866"/>
                  </a:lnTo>
                  <a:lnTo>
                    <a:pt x="2963" y="1866"/>
                  </a:lnTo>
                  <a:lnTo>
                    <a:pt x="2963" y="1864"/>
                  </a:lnTo>
                  <a:lnTo>
                    <a:pt x="2965" y="1861"/>
                  </a:lnTo>
                  <a:lnTo>
                    <a:pt x="2965" y="1859"/>
                  </a:lnTo>
                  <a:lnTo>
                    <a:pt x="2968" y="1857"/>
                  </a:lnTo>
                  <a:lnTo>
                    <a:pt x="2971" y="1855"/>
                  </a:lnTo>
                  <a:lnTo>
                    <a:pt x="2971" y="1853"/>
                  </a:lnTo>
                  <a:lnTo>
                    <a:pt x="2973" y="1851"/>
                  </a:lnTo>
                  <a:lnTo>
                    <a:pt x="2973" y="1849"/>
                  </a:lnTo>
                  <a:lnTo>
                    <a:pt x="2976" y="1849"/>
                  </a:lnTo>
                  <a:lnTo>
                    <a:pt x="2983" y="1837"/>
                  </a:lnTo>
                  <a:lnTo>
                    <a:pt x="2991" y="1825"/>
                  </a:lnTo>
                  <a:lnTo>
                    <a:pt x="2999" y="1812"/>
                  </a:lnTo>
                  <a:lnTo>
                    <a:pt x="3004" y="1802"/>
                  </a:lnTo>
                  <a:lnTo>
                    <a:pt x="3012" y="1790"/>
                  </a:lnTo>
                  <a:lnTo>
                    <a:pt x="3017" y="1777"/>
                  </a:lnTo>
                  <a:lnTo>
                    <a:pt x="3025" y="1765"/>
                  </a:lnTo>
                  <a:lnTo>
                    <a:pt x="3030" y="1753"/>
                  </a:lnTo>
                  <a:lnTo>
                    <a:pt x="3035" y="1740"/>
                  </a:lnTo>
                  <a:lnTo>
                    <a:pt x="3040" y="1726"/>
                  </a:lnTo>
                  <a:lnTo>
                    <a:pt x="3043" y="1712"/>
                  </a:lnTo>
                  <a:lnTo>
                    <a:pt x="3048" y="1697"/>
                  </a:lnTo>
                  <a:lnTo>
                    <a:pt x="3048" y="1695"/>
                  </a:lnTo>
                  <a:lnTo>
                    <a:pt x="3048" y="1693"/>
                  </a:lnTo>
                  <a:lnTo>
                    <a:pt x="3048" y="1691"/>
                  </a:lnTo>
                  <a:lnTo>
                    <a:pt x="3048" y="1689"/>
                  </a:lnTo>
                  <a:lnTo>
                    <a:pt x="3048" y="1687"/>
                  </a:lnTo>
                  <a:lnTo>
                    <a:pt x="3050" y="1685"/>
                  </a:lnTo>
                  <a:lnTo>
                    <a:pt x="3050" y="1683"/>
                  </a:lnTo>
                  <a:lnTo>
                    <a:pt x="3050" y="1681"/>
                  </a:lnTo>
                  <a:lnTo>
                    <a:pt x="3053" y="1681"/>
                  </a:lnTo>
                  <a:lnTo>
                    <a:pt x="3053" y="1669"/>
                  </a:lnTo>
                  <a:lnTo>
                    <a:pt x="3055" y="1656"/>
                  </a:lnTo>
                  <a:lnTo>
                    <a:pt x="3058" y="1644"/>
                  </a:lnTo>
                  <a:lnTo>
                    <a:pt x="3058" y="1632"/>
                  </a:lnTo>
                  <a:lnTo>
                    <a:pt x="3061" y="1619"/>
                  </a:lnTo>
                  <a:lnTo>
                    <a:pt x="3061" y="1607"/>
                  </a:lnTo>
                  <a:lnTo>
                    <a:pt x="3061" y="1595"/>
                  </a:lnTo>
                  <a:lnTo>
                    <a:pt x="3058" y="1582"/>
                  </a:lnTo>
                  <a:lnTo>
                    <a:pt x="3058" y="1570"/>
                  </a:lnTo>
                  <a:lnTo>
                    <a:pt x="3055" y="1560"/>
                  </a:lnTo>
                  <a:lnTo>
                    <a:pt x="3053" y="1547"/>
                  </a:lnTo>
                  <a:lnTo>
                    <a:pt x="3048" y="1535"/>
                  </a:lnTo>
                  <a:lnTo>
                    <a:pt x="3048" y="1531"/>
                  </a:lnTo>
                  <a:lnTo>
                    <a:pt x="3045" y="1525"/>
                  </a:lnTo>
                  <a:lnTo>
                    <a:pt x="3045" y="1519"/>
                  </a:lnTo>
                  <a:lnTo>
                    <a:pt x="3043" y="1515"/>
                  </a:lnTo>
                  <a:lnTo>
                    <a:pt x="3040" y="1508"/>
                  </a:lnTo>
                  <a:lnTo>
                    <a:pt x="3040" y="1504"/>
                  </a:lnTo>
                  <a:lnTo>
                    <a:pt x="3037" y="1500"/>
                  </a:lnTo>
                  <a:lnTo>
                    <a:pt x="3035" y="1496"/>
                  </a:lnTo>
                  <a:lnTo>
                    <a:pt x="3032" y="1492"/>
                  </a:lnTo>
                  <a:lnTo>
                    <a:pt x="3032" y="1488"/>
                  </a:lnTo>
                  <a:lnTo>
                    <a:pt x="3030" y="1482"/>
                  </a:lnTo>
                  <a:lnTo>
                    <a:pt x="3030" y="1476"/>
                  </a:lnTo>
                  <a:lnTo>
                    <a:pt x="3025" y="1469"/>
                  </a:lnTo>
                  <a:lnTo>
                    <a:pt x="3022" y="1461"/>
                  </a:lnTo>
                  <a:lnTo>
                    <a:pt x="3019" y="1455"/>
                  </a:lnTo>
                  <a:lnTo>
                    <a:pt x="3017" y="1447"/>
                  </a:lnTo>
                  <a:lnTo>
                    <a:pt x="3012" y="1441"/>
                  </a:lnTo>
                  <a:lnTo>
                    <a:pt x="3009" y="1432"/>
                  </a:lnTo>
                  <a:lnTo>
                    <a:pt x="3007" y="1426"/>
                  </a:lnTo>
                  <a:lnTo>
                    <a:pt x="3001" y="1420"/>
                  </a:lnTo>
                  <a:lnTo>
                    <a:pt x="2999" y="1412"/>
                  </a:lnTo>
                  <a:lnTo>
                    <a:pt x="2996" y="1406"/>
                  </a:lnTo>
                  <a:lnTo>
                    <a:pt x="2991" y="1400"/>
                  </a:lnTo>
                  <a:lnTo>
                    <a:pt x="2986" y="1393"/>
                  </a:lnTo>
                  <a:lnTo>
                    <a:pt x="2978" y="1387"/>
                  </a:lnTo>
                  <a:lnTo>
                    <a:pt x="2971" y="1381"/>
                  </a:lnTo>
                  <a:lnTo>
                    <a:pt x="2960" y="1377"/>
                  </a:lnTo>
                  <a:lnTo>
                    <a:pt x="2953" y="1371"/>
                  </a:lnTo>
                  <a:lnTo>
                    <a:pt x="2945" y="1367"/>
                  </a:lnTo>
                  <a:lnTo>
                    <a:pt x="2935" y="1363"/>
                  </a:lnTo>
                  <a:lnTo>
                    <a:pt x="2927" y="1359"/>
                  </a:lnTo>
                  <a:lnTo>
                    <a:pt x="2919" y="1354"/>
                  </a:lnTo>
                  <a:lnTo>
                    <a:pt x="2912" y="1350"/>
                  </a:lnTo>
                  <a:lnTo>
                    <a:pt x="2901" y="1346"/>
                  </a:lnTo>
                  <a:lnTo>
                    <a:pt x="2894" y="1340"/>
                  </a:lnTo>
                  <a:lnTo>
                    <a:pt x="2886" y="1336"/>
                  </a:lnTo>
                  <a:lnTo>
                    <a:pt x="2876" y="1330"/>
                  </a:lnTo>
                  <a:lnTo>
                    <a:pt x="2863" y="1324"/>
                  </a:lnTo>
                  <a:lnTo>
                    <a:pt x="2853" y="1317"/>
                  </a:lnTo>
                  <a:lnTo>
                    <a:pt x="2842" y="1311"/>
                  </a:lnTo>
                  <a:lnTo>
                    <a:pt x="2832" y="1305"/>
                  </a:lnTo>
                  <a:lnTo>
                    <a:pt x="2819" y="1299"/>
                  </a:lnTo>
                  <a:lnTo>
                    <a:pt x="2809" y="1295"/>
                  </a:lnTo>
                  <a:lnTo>
                    <a:pt x="2799" y="1289"/>
                  </a:lnTo>
                  <a:lnTo>
                    <a:pt x="2788" y="1283"/>
                  </a:lnTo>
                  <a:lnTo>
                    <a:pt x="2778" y="1276"/>
                  </a:lnTo>
                  <a:lnTo>
                    <a:pt x="2768" y="1270"/>
                  </a:lnTo>
                  <a:lnTo>
                    <a:pt x="2757" y="1266"/>
                  </a:lnTo>
                  <a:lnTo>
                    <a:pt x="2747" y="1260"/>
                  </a:lnTo>
                  <a:lnTo>
                    <a:pt x="2737" y="1252"/>
                  </a:lnTo>
                  <a:lnTo>
                    <a:pt x="2727" y="1248"/>
                  </a:lnTo>
                  <a:lnTo>
                    <a:pt x="2716" y="1239"/>
                  </a:lnTo>
                  <a:lnTo>
                    <a:pt x="2706" y="1233"/>
                  </a:lnTo>
                  <a:lnTo>
                    <a:pt x="2693" y="1229"/>
                  </a:lnTo>
                  <a:lnTo>
                    <a:pt x="2683" y="1223"/>
                  </a:lnTo>
                  <a:lnTo>
                    <a:pt x="2673" y="1217"/>
                  </a:lnTo>
                  <a:lnTo>
                    <a:pt x="2660" y="1211"/>
                  </a:lnTo>
                  <a:lnTo>
                    <a:pt x="2650" y="1207"/>
                  </a:lnTo>
                  <a:lnTo>
                    <a:pt x="2639" y="1200"/>
                  </a:lnTo>
                  <a:lnTo>
                    <a:pt x="2627" y="1194"/>
                  </a:lnTo>
                  <a:lnTo>
                    <a:pt x="2603" y="1186"/>
                  </a:lnTo>
                  <a:lnTo>
                    <a:pt x="2580" y="1174"/>
                  </a:lnTo>
                  <a:lnTo>
                    <a:pt x="2555" y="1163"/>
                  </a:lnTo>
                  <a:lnTo>
                    <a:pt x="2532" y="1151"/>
                  </a:lnTo>
                  <a:lnTo>
                    <a:pt x="2508" y="1141"/>
                  </a:lnTo>
                  <a:lnTo>
                    <a:pt x="2483" y="1131"/>
                  </a:lnTo>
                  <a:lnTo>
                    <a:pt x="2457" y="1120"/>
                  </a:lnTo>
                  <a:lnTo>
                    <a:pt x="2434" y="1110"/>
                  </a:lnTo>
                  <a:lnTo>
                    <a:pt x="2408" y="1104"/>
                  </a:lnTo>
                  <a:lnTo>
                    <a:pt x="2385" y="1096"/>
                  </a:lnTo>
                  <a:lnTo>
                    <a:pt x="2359" y="1092"/>
                  </a:lnTo>
                  <a:lnTo>
                    <a:pt x="2336" y="1088"/>
                  </a:lnTo>
                  <a:lnTo>
                    <a:pt x="2334" y="1094"/>
                  </a:lnTo>
                  <a:lnTo>
                    <a:pt x="2329" y="1100"/>
                  </a:lnTo>
                  <a:lnTo>
                    <a:pt x="2326" y="1104"/>
                  </a:lnTo>
                  <a:lnTo>
                    <a:pt x="2324" y="1110"/>
                  </a:lnTo>
                  <a:lnTo>
                    <a:pt x="2318" y="1114"/>
                  </a:lnTo>
                  <a:lnTo>
                    <a:pt x="2313" y="1118"/>
                  </a:lnTo>
                  <a:lnTo>
                    <a:pt x="2311" y="1122"/>
                  </a:lnTo>
                  <a:lnTo>
                    <a:pt x="2308" y="1127"/>
                  </a:lnTo>
                  <a:lnTo>
                    <a:pt x="2303" y="1131"/>
                  </a:lnTo>
                  <a:lnTo>
                    <a:pt x="2300" y="1135"/>
                  </a:lnTo>
                  <a:lnTo>
                    <a:pt x="2295" y="1139"/>
                  </a:lnTo>
                  <a:lnTo>
                    <a:pt x="2290" y="1141"/>
                  </a:lnTo>
                  <a:lnTo>
                    <a:pt x="2290" y="1143"/>
                  </a:lnTo>
                  <a:lnTo>
                    <a:pt x="2290" y="1145"/>
                  </a:lnTo>
                  <a:lnTo>
                    <a:pt x="2290" y="1147"/>
                  </a:lnTo>
                  <a:lnTo>
                    <a:pt x="2290" y="1149"/>
                  </a:lnTo>
                  <a:lnTo>
                    <a:pt x="2288" y="1151"/>
                  </a:lnTo>
                  <a:lnTo>
                    <a:pt x="2288" y="1153"/>
                  </a:lnTo>
                  <a:lnTo>
                    <a:pt x="2290" y="1155"/>
                  </a:lnTo>
                  <a:lnTo>
                    <a:pt x="2290" y="1157"/>
                  </a:lnTo>
                  <a:lnTo>
                    <a:pt x="2290" y="1159"/>
                  </a:lnTo>
                  <a:lnTo>
                    <a:pt x="2290" y="1161"/>
                  </a:lnTo>
                  <a:lnTo>
                    <a:pt x="2293" y="1163"/>
                  </a:lnTo>
                  <a:lnTo>
                    <a:pt x="2295" y="1166"/>
                  </a:lnTo>
                  <a:lnTo>
                    <a:pt x="2295" y="1168"/>
                  </a:lnTo>
                  <a:lnTo>
                    <a:pt x="2295" y="1170"/>
                  </a:lnTo>
                  <a:lnTo>
                    <a:pt x="2298" y="1170"/>
                  </a:lnTo>
                  <a:lnTo>
                    <a:pt x="2298" y="1172"/>
                  </a:lnTo>
                  <a:lnTo>
                    <a:pt x="2285" y="1207"/>
                  </a:lnTo>
                  <a:lnTo>
                    <a:pt x="2257" y="1215"/>
                  </a:lnTo>
                  <a:lnTo>
                    <a:pt x="2252" y="1225"/>
                  </a:lnTo>
                  <a:lnTo>
                    <a:pt x="2246" y="1233"/>
                  </a:lnTo>
                  <a:lnTo>
                    <a:pt x="2239" y="1242"/>
                  </a:lnTo>
                  <a:lnTo>
                    <a:pt x="2231" y="1250"/>
                  </a:lnTo>
                  <a:lnTo>
                    <a:pt x="2226" y="1256"/>
                  </a:lnTo>
                  <a:lnTo>
                    <a:pt x="2218" y="1264"/>
                  </a:lnTo>
                  <a:lnTo>
                    <a:pt x="2211" y="1268"/>
                  </a:lnTo>
                  <a:lnTo>
                    <a:pt x="2203" y="1274"/>
                  </a:lnTo>
                  <a:lnTo>
                    <a:pt x="2195" y="1281"/>
                  </a:lnTo>
                  <a:lnTo>
                    <a:pt x="2187" y="1285"/>
                  </a:lnTo>
                  <a:lnTo>
                    <a:pt x="2180" y="1291"/>
                  </a:lnTo>
                  <a:lnTo>
                    <a:pt x="2172" y="1297"/>
                  </a:lnTo>
                  <a:lnTo>
                    <a:pt x="2169" y="1307"/>
                  </a:lnTo>
                  <a:lnTo>
                    <a:pt x="2162" y="1309"/>
                  </a:lnTo>
                  <a:lnTo>
                    <a:pt x="2157" y="1311"/>
                  </a:lnTo>
                  <a:lnTo>
                    <a:pt x="2151" y="1311"/>
                  </a:lnTo>
                  <a:lnTo>
                    <a:pt x="2144" y="1313"/>
                  </a:lnTo>
                  <a:lnTo>
                    <a:pt x="2139" y="1315"/>
                  </a:lnTo>
                  <a:lnTo>
                    <a:pt x="2133" y="1317"/>
                  </a:lnTo>
                  <a:lnTo>
                    <a:pt x="2128" y="1320"/>
                  </a:lnTo>
                  <a:lnTo>
                    <a:pt x="2121" y="1324"/>
                  </a:lnTo>
                  <a:lnTo>
                    <a:pt x="2116" y="1328"/>
                  </a:lnTo>
                  <a:lnTo>
                    <a:pt x="2110" y="1330"/>
                  </a:lnTo>
                  <a:lnTo>
                    <a:pt x="2105" y="1332"/>
                  </a:lnTo>
                  <a:lnTo>
                    <a:pt x="2098" y="1336"/>
                  </a:lnTo>
                  <a:lnTo>
                    <a:pt x="2092" y="1338"/>
                  </a:lnTo>
                  <a:lnTo>
                    <a:pt x="2092" y="1340"/>
                  </a:lnTo>
                  <a:lnTo>
                    <a:pt x="2092" y="1342"/>
                  </a:lnTo>
                  <a:lnTo>
                    <a:pt x="2090" y="1342"/>
                  </a:lnTo>
                  <a:lnTo>
                    <a:pt x="2090" y="1344"/>
                  </a:lnTo>
                  <a:lnTo>
                    <a:pt x="2087" y="1346"/>
                  </a:lnTo>
                  <a:lnTo>
                    <a:pt x="2085" y="1346"/>
                  </a:lnTo>
                  <a:lnTo>
                    <a:pt x="2080" y="1344"/>
                  </a:lnTo>
                  <a:lnTo>
                    <a:pt x="2072" y="1344"/>
                  </a:lnTo>
                  <a:lnTo>
                    <a:pt x="2067" y="1344"/>
                  </a:lnTo>
                  <a:lnTo>
                    <a:pt x="2062" y="1346"/>
                  </a:lnTo>
                  <a:lnTo>
                    <a:pt x="2056" y="1346"/>
                  </a:lnTo>
                  <a:lnTo>
                    <a:pt x="2049" y="1348"/>
                  </a:lnTo>
                  <a:lnTo>
                    <a:pt x="2044" y="1352"/>
                  </a:lnTo>
                  <a:lnTo>
                    <a:pt x="2038" y="1354"/>
                  </a:lnTo>
                  <a:lnTo>
                    <a:pt x="2031" y="1356"/>
                  </a:lnTo>
                  <a:lnTo>
                    <a:pt x="2026" y="1359"/>
                  </a:lnTo>
                  <a:lnTo>
                    <a:pt x="2020" y="1361"/>
                  </a:lnTo>
                  <a:lnTo>
                    <a:pt x="2015" y="1361"/>
                  </a:lnTo>
                  <a:lnTo>
                    <a:pt x="2008" y="1365"/>
                  </a:lnTo>
                  <a:lnTo>
                    <a:pt x="2000" y="1367"/>
                  </a:lnTo>
                  <a:lnTo>
                    <a:pt x="1992" y="1369"/>
                  </a:lnTo>
                  <a:lnTo>
                    <a:pt x="1982" y="1371"/>
                  </a:lnTo>
                  <a:lnTo>
                    <a:pt x="1974" y="1375"/>
                  </a:lnTo>
                  <a:lnTo>
                    <a:pt x="1967" y="1375"/>
                  </a:lnTo>
                  <a:lnTo>
                    <a:pt x="1956" y="1377"/>
                  </a:lnTo>
                  <a:lnTo>
                    <a:pt x="1949" y="1379"/>
                  </a:lnTo>
                  <a:lnTo>
                    <a:pt x="1941" y="1383"/>
                  </a:lnTo>
                  <a:lnTo>
                    <a:pt x="1931" y="1385"/>
                  </a:lnTo>
                  <a:lnTo>
                    <a:pt x="1923" y="1387"/>
                  </a:lnTo>
                  <a:lnTo>
                    <a:pt x="1918" y="1391"/>
                  </a:lnTo>
                  <a:lnTo>
                    <a:pt x="1915" y="1391"/>
                  </a:lnTo>
                  <a:lnTo>
                    <a:pt x="1915" y="1393"/>
                  </a:lnTo>
                  <a:lnTo>
                    <a:pt x="1913" y="1395"/>
                  </a:lnTo>
                  <a:lnTo>
                    <a:pt x="1910" y="1398"/>
                  </a:lnTo>
                  <a:lnTo>
                    <a:pt x="1907" y="1398"/>
                  </a:lnTo>
                  <a:lnTo>
                    <a:pt x="1902" y="1395"/>
                  </a:lnTo>
                  <a:lnTo>
                    <a:pt x="1900" y="1395"/>
                  </a:lnTo>
                  <a:lnTo>
                    <a:pt x="1895" y="1395"/>
                  </a:lnTo>
                  <a:lnTo>
                    <a:pt x="1892" y="1393"/>
                  </a:lnTo>
                  <a:lnTo>
                    <a:pt x="1887" y="1393"/>
                  </a:lnTo>
                  <a:lnTo>
                    <a:pt x="1882" y="1393"/>
                  </a:lnTo>
                  <a:lnTo>
                    <a:pt x="1879" y="1395"/>
                  </a:lnTo>
                  <a:lnTo>
                    <a:pt x="1874" y="1395"/>
                  </a:lnTo>
                  <a:lnTo>
                    <a:pt x="1869" y="1395"/>
                  </a:lnTo>
                  <a:lnTo>
                    <a:pt x="1866" y="1398"/>
                  </a:lnTo>
                  <a:lnTo>
                    <a:pt x="1861" y="1400"/>
                  </a:lnTo>
                  <a:lnTo>
                    <a:pt x="1859" y="1402"/>
                  </a:lnTo>
                  <a:lnTo>
                    <a:pt x="1856" y="1404"/>
                  </a:lnTo>
                  <a:lnTo>
                    <a:pt x="1856" y="1406"/>
                  </a:lnTo>
                  <a:lnTo>
                    <a:pt x="1854" y="1406"/>
                  </a:lnTo>
                  <a:lnTo>
                    <a:pt x="1854" y="1408"/>
                  </a:lnTo>
                  <a:lnTo>
                    <a:pt x="1851" y="1408"/>
                  </a:lnTo>
                  <a:lnTo>
                    <a:pt x="1848" y="1408"/>
                  </a:lnTo>
                  <a:lnTo>
                    <a:pt x="1846" y="1408"/>
                  </a:lnTo>
                  <a:lnTo>
                    <a:pt x="1843" y="1406"/>
                  </a:lnTo>
                  <a:lnTo>
                    <a:pt x="1843" y="1404"/>
                  </a:lnTo>
                  <a:lnTo>
                    <a:pt x="1841" y="1404"/>
                  </a:lnTo>
                  <a:lnTo>
                    <a:pt x="1769" y="1420"/>
                  </a:lnTo>
                  <a:lnTo>
                    <a:pt x="1769" y="1422"/>
                  </a:lnTo>
                  <a:lnTo>
                    <a:pt x="1766" y="1424"/>
                  </a:lnTo>
                  <a:lnTo>
                    <a:pt x="1759" y="1426"/>
                  </a:lnTo>
                  <a:lnTo>
                    <a:pt x="1753" y="1426"/>
                  </a:lnTo>
                  <a:lnTo>
                    <a:pt x="1748" y="1426"/>
                  </a:lnTo>
                  <a:lnTo>
                    <a:pt x="1741" y="1426"/>
                  </a:lnTo>
                  <a:lnTo>
                    <a:pt x="1733" y="1426"/>
                  </a:lnTo>
                  <a:lnTo>
                    <a:pt x="1728" y="1428"/>
                  </a:lnTo>
                  <a:lnTo>
                    <a:pt x="1720" y="1428"/>
                  </a:lnTo>
                  <a:lnTo>
                    <a:pt x="1712" y="1428"/>
                  </a:lnTo>
                  <a:lnTo>
                    <a:pt x="1705" y="1430"/>
                  </a:lnTo>
                  <a:lnTo>
                    <a:pt x="1699" y="1430"/>
                  </a:lnTo>
                  <a:lnTo>
                    <a:pt x="1692" y="1432"/>
                  </a:lnTo>
                  <a:lnTo>
                    <a:pt x="1687" y="1434"/>
                  </a:lnTo>
                  <a:lnTo>
                    <a:pt x="1684" y="1434"/>
                  </a:lnTo>
                  <a:lnTo>
                    <a:pt x="1684" y="1437"/>
                  </a:lnTo>
                  <a:lnTo>
                    <a:pt x="1684" y="1439"/>
                  </a:lnTo>
                  <a:lnTo>
                    <a:pt x="1682" y="1439"/>
                  </a:lnTo>
                  <a:lnTo>
                    <a:pt x="1674" y="1439"/>
                  </a:lnTo>
                  <a:lnTo>
                    <a:pt x="1669" y="1437"/>
                  </a:lnTo>
                  <a:lnTo>
                    <a:pt x="1661" y="1437"/>
                  </a:lnTo>
                  <a:lnTo>
                    <a:pt x="1653" y="1437"/>
                  </a:lnTo>
                  <a:lnTo>
                    <a:pt x="1646" y="1437"/>
                  </a:lnTo>
                  <a:lnTo>
                    <a:pt x="1638" y="1437"/>
                  </a:lnTo>
                  <a:lnTo>
                    <a:pt x="1630" y="1439"/>
                  </a:lnTo>
                  <a:lnTo>
                    <a:pt x="1625" y="1439"/>
                  </a:lnTo>
                  <a:lnTo>
                    <a:pt x="1617" y="1441"/>
                  </a:lnTo>
                  <a:lnTo>
                    <a:pt x="1610" y="1441"/>
                  </a:lnTo>
                  <a:lnTo>
                    <a:pt x="1602" y="1441"/>
                  </a:lnTo>
                  <a:lnTo>
                    <a:pt x="1594" y="1443"/>
                  </a:lnTo>
                  <a:lnTo>
                    <a:pt x="1592" y="1443"/>
                  </a:lnTo>
                  <a:lnTo>
                    <a:pt x="1579" y="1451"/>
                  </a:lnTo>
                  <a:lnTo>
                    <a:pt x="1576" y="1449"/>
                  </a:lnTo>
                  <a:lnTo>
                    <a:pt x="1574" y="1445"/>
                  </a:lnTo>
                  <a:lnTo>
                    <a:pt x="1569" y="1443"/>
                  </a:lnTo>
                  <a:lnTo>
                    <a:pt x="1566" y="1443"/>
                  </a:lnTo>
                  <a:lnTo>
                    <a:pt x="1563" y="1441"/>
                  </a:lnTo>
                  <a:lnTo>
                    <a:pt x="1558" y="1441"/>
                  </a:lnTo>
                  <a:lnTo>
                    <a:pt x="1556" y="1441"/>
                  </a:lnTo>
                  <a:lnTo>
                    <a:pt x="1553" y="1441"/>
                  </a:lnTo>
                  <a:lnTo>
                    <a:pt x="1548" y="1441"/>
                  </a:lnTo>
                  <a:lnTo>
                    <a:pt x="1545" y="1441"/>
                  </a:lnTo>
                  <a:lnTo>
                    <a:pt x="1540" y="1443"/>
                  </a:lnTo>
                  <a:lnTo>
                    <a:pt x="1538" y="1443"/>
                  </a:lnTo>
                  <a:lnTo>
                    <a:pt x="1530" y="1443"/>
                  </a:lnTo>
                  <a:lnTo>
                    <a:pt x="1522" y="1443"/>
                  </a:lnTo>
                  <a:lnTo>
                    <a:pt x="1515" y="1443"/>
                  </a:lnTo>
                  <a:lnTo>
                    <a:pt x="1507" y="1445"/>
                  </a:lnTo>
                  <a:lnTo>
                    <a:pt x="1502" y="1445"/>
                  </a:lnTo>
                  <a:lnTo>
                    <a:pt x="1491" y="1445"/>
                  </a:lnTo>
                  <a:lnTo>
                    <a:pt x="1486" y="1445"/>
                  </a:lnTo>
                  <a:lnTo>
                    <a:pt x="1479" y="1447"/>
                  </a:lnTo>
                  <a:lnTo>
                    <a:pt x="1471" y="1447"/>
                  </a:lnTo>
                  <a:lnTo>
                    <a:pt x="1463" y="1447"/>
                  </a:lnTo>
                  <a:lnTo>
                    <a:pt x="1458" y="1445"/>
                  </a:lnTo>
                  <a:lnTo>
                    <a:pt x="1450" y="1445"/>
                  </a:lnTo>
                  <a:lnTo>
                    <a:pt x="1435" y="1445"/>
                  </a:lnTo>
                  <a:lnTo>
                    <a:pt x="1420" y="1445"/>
                  </a:lnTo>
                  <a:lnTo>
                    <a:pt x="1404" y="1445"/>
                  </a:lnTo>
                  <a:lnTo>
                    <a:pt x="1389" y="1445"/>
                  </a:lnTo>
                  <a:lnTo>
                    <a:pt x="1373" y="1445"/>
                  </a:lnTo>
                  <a:lnTo>
                    <a:pt x="1361" y="1445"/>
                  </a:lnTo>
                  <a:lnTo>
                    <a:pt x="1345" y="1445"/>
                  </a:lnTo>
                  <a:lnTo>
                    <a:pt x="1330" y="1445"/>
                  </a:lnTo>
                  <a:lnTo>
                    <a:pt x="1314" y="1445"/>
                  </a:lnTo>
                  <a:lnTo>
                    <a:pt x="1299" y="1443"/>
                  </a:lnTo>
                  <a:lnTo>
                    <a:pt x="1283" y="1443"/>
                  </a:lnTo>
                  <a:lnTo>
                    <a:pt x="1268" y="1441"/>
                  </a:lnTo>
                  <a:lnTo>
                    <a:pt x="1250" y="1445"/>
                  </a:lnTo>
                  <a:lnTo>
                    <a:pt x="1248" y="1445"/>
                  </a:lnTo>
                  <a:lnTo>
                    <a:pt x="1248" y="1443"/>
                  </a:lnTo>
                  <a:lnTo>
                    <a:pt x="1248" y="1441"/>
                  </a:lnTo>
                  <a:lnTo>
                    <a:pt x="1245" y="1441"/>
                  </a:lnTo>
                  <a:lnTo>
                    <a:pt x="1240" y="1439"/>
                  </a:lnTo>
                  <a:lnTo>
                    <a:pt x="1237" y="1437"/>
                  </a:lnTo>
                  <a:lnTo>
                    <a:pt x="1230" y="1437"/>
                  </a:lnTo>
                  <a:lnTo>
                    <a:pt x="1227" y="1437"/>
                  </a:lnTo>
                  <a:lnTo>
                    <a:pt x="1222" y="1437"/>
                  </a:lnTo>
                  <a:lnTo>
                    <a:pt x="1217" y="1437"/>
                  </a:lnTo>
                  <a:lnTo>
                    <a:pt x="1212" y="1437"/>
                  </a:lnTo>
                  <a:lnTo>
                    <a:pt x="1206" y="1437"/>
                  </a:lnTo>
                  <a:lnTo>
                    <a:pt x="1201" y="1437"/>
                  </a:lnTo>
                  <a:lnTo>
                    <a:pt x="1196" y="1434"/>
                  </a:lnTo>
                  <a:lnTo>
                    <a:pt x="1191" y="1434"/>
                  </a:lnTo>
                  <a:lnTo>
                    <a:pt x="1186" y="1432"/>
                  </a:lnTo>
                  <a:lnTo>
                    <a:pt x="1181" y="1432"/>
                  </a:lnTo>
                  <a:lnTo>
                    <a:pt x="1176" y="1430"/>
                  </a:lnTo>
                  <a:lnTo>
                    <a:pt x="1170" y="1430"/>
                  </a:lnTo>
                  <a:lnTo>
                    <a:pt x="1168" y="1428"/>
                  </a:lnTo>
                  <a:lnTo>
                    <a:pt x="1163" y="1428"/>
                  </a:lnTo>
                  <a:lnTo>
                    <a:pt x="1158" y="1428"/>
                  </a:lnTo>
                  <a:lnTo>
                    <a:pt x="1153" y="1426"/>
                  </a:lnTo>
                  <a:lnTo>
                    <a:pt x="1147" y="1426"/>
                  </a:lnTo>
                  <a:lnTo>
                    <a:pt x="1145" y="1424"/>
                  </a:lnTo>
                  <a:lnTo>
                    <a:pt x="1140" y="1424"/>
                  </a:lnTo>
                  <a:lnTo>
                    <a:pt x="1135" y="1422"/>
                  </a:lnTo>
                  <a:lnTo>
                    <a:pt x="1129" y="1420"/>
                  </a:lnTo>
                  <a:lnTo>
                    <a:pt x="1129" y="1422"/>
                  </a:lnTo>
                  <a:lnTo>
                    <a:pt x="1127" y="1422"/>
                  </a:lnTo>
                  <a:lnTo>
                    <a:pt x="1124" y="1424"/>
                  </a:lnTo>
                  <a:lnTo>
                    <a:pt x="1122" y="1424"/>
                  </a:lnTo>
                  <a:lnTo>
                    <a:pt x="1119" y="1426"/>
                  </a:lnTo>
                  <a:lnTo>
                    <a:pt x="1117" y="1426"/>
                  </a:lnTo>
                  <a:lnTo>
                    <a:pt x="1114" y="1424"/>
                  </a:lnTo>
                  <a:lnTo>
                    <a:pt x="1111" y="1422"/>
                  </a:lnTo>
                  <a:lnTo>
                    <a:pt x="1111" y="1420"/>
                  </a:lnTo>
                  <a:lnTo>
                    <a:pt x="1109" y="1418"/>
                  </a:lnTo>
                  <a:lnTo>
                    <a:pt x="1104" y="1416"/>
                  </a:lnTo>
                  <a:lnTo>
                    <a:pt x="1096" y="1412"/>
                  </a:lnTo>
                  <a:lnTo>
                    <a:pt x="1086" y="1410"/>
                  </a:lnTo>
                  <a:lnTo>
                    <a:pt x="1078" y="1408"/>
                  </a:lnTo>
                  <a:lnTo>
                    <a:pt x="1070" y="1406"/>
                  </a:lnTo>
                  <a:lnTo>
                    <a:pt x="1063" y="1404"/>
                  </a:lnTo>
                  <a:lnTo>
                    <a:pt x="1055" y="1402"/>
                  </a:lnTo>
                  <a:lnTo>
                    <a:pt x="1047" y="1400"/>
                  </a:lnTo>
                  <a:lnTo>
                    <a:pt x="1037" y="1400"/>
                  </a:lnTo>
                  <a:lnTo>
                    <a:pt x="1029" y="1398"/>
                  </a:lnTo>
                  <a:lnTo>
                    <a:pt x="1022" y="1398"/>
                  </a:lnTo>
                  <a:lnTo>
                    <a:pt x="1014" y="1398"/>
                  </a:lnTo>
                  <a:lnTo>
                    <a:pt x="1009" y="1387"/>
                  </a:lnTo>
                  <a:lnTo>
                    <a:pt x="939" y="1369"/>
                  </a:lnTo>
                  <a:lnTo>
                    <a:pt x="937" y="1371"/>
                  </a:lnTo>
                  <a:lnTo>
                    <a:pt x="934" y="1371"/>
                  </a:lnTo>
                  <a:lnTo>
                    <a:pt x="934" y="1373"/>
                  </a:lnTo>
                  <a:lnTo>
                    <a:pt x="932" y="1373"/>
                  </a:lnTo>
                  <a:lnTo>
                    <a:pt x="929" y="1373"/>
                  </a:lnTo>
                  <a:lnTo>
                    <a:pt x="927" y="1373"/>
                  </a:lnTo>
                  <a:lnTo>
                    <a:pt x="927" y="1371"/>
                  </a:lnTo>
                  <a:lnTo>
                    <a:pt x="924" y="1371"/>
                  </a:lnTo>
                  <a:lnTo>
                    <a:pt x="924" y="1369"/>
                  </a:lnTo>
                  <a:lnTo>
                    <a:pt x="921" y="1367"/>
                  </a:lnTo>
                  <a:lnTo>
                    <a:pt x="921" y="1365"/>
                  </a:lnTo>
                  <a:lnTo>
                    <a:pt x="916" y="1363"/>
                  </a:lnTo>
                  <a:lnTo>
                    <a:pt x="909" y="1361"/>
                  </a:lnTo>
                  <a:lnTo>
                    <a:pt x="903" y="1359"/>
                  </a:lnTo>
                  <a:lnTo>
                    <a:pt x="898" y="1356"/>
                  </a:lnTo>
                  <a:lnTo>
                    <a:pt x="891" y="1354"/>
                  </a:lnTo>
                  <a:lnTo>
                    <a:pt x="885" y="1352"/>
                  </a:lnTo>
                  <a:lnTo>
                    <a:pt x="878" y="1350"/>
                  </a:lnTo>
                  <a:lnTo>
                    <a:pt x="873" y="1348"/>
                  </a:lnTo>
                  <a:lnTo>
                    <a:pt x="865" y="1346"/>
                  </a:lnTo>
                  <a:lnTo>
                    <a:pt x="860" y="1344"/>
                  </a:lnTo>
                  <a:lnTo>
                    <a:pt x="855" y="1340"/>
                  </a:lnTo>
                  <a:lnTo>
                    <a:pt x="847" y="1338"/>
                  </a:lnTo>
                  <a:lnTo>
                    <a:pt x="847" y="1340"/>
                  </a:lnTo>
                  <a:lnTo>
                    <a:pt x="844" y="1340"/>
                  </a:lnTo>
                  <a:lnTo>
                    <a:pt x="842" y="1340"/>
                  </a:lnTo>
                  <a:lnTo>
                    <a:pt x="839" y="1340"/>
                  </a:lnTo>
                  <a:lnTo>
                    <a:pt x="837" y="1338"/>
                  </a:lnTo>
                  <a:lnTo>
                    <a:pt x="834" y="1334"/>
                  </a:lnTo>
                  <a:lnTo>
                    <a:pt x="829" y="1330"/>
                  </a:lnTo>
                  <a:lnTo>
                    <a:pt x="824" y="1328"/>
                  </a:lnTo>
                  <a:lnTo>
                    <a:pt x="819" y="1324"/>
                  </a:lnTo>
                  <a:lnTo>
                    <a:pt x="814" y="1322"/>
                  </a:lnTo>
                  <a:lnTo>
                    <a:pt x="808" y="1322"/>
                  </a:lnTo>
                  <a:lnTo>
                    <a:pt x="803" y="1320"/>
                  </a:lnTo>
                  <a:lnTo>
                    <a:pt x="798" y="1317"/>
                  </a:lnTo>
                  <a:lnTo>
                    <a:pt x="793" y="1315"/>
                  </a:lnTo>
                  <a:lnTo>
                    <a:pt x="788" y="1315"/>
                  </a:lnTo>
                  <a:lnTo>
                    <a:pt x="783" y="1313"/>
                  </a:lnTo>
                  <a:lnTo>
                    <a:pt x="778" y="1309"/>
                  </a:lnTo>
                  <a:lnTo>
                    <a:pt x="778" y="1311"/>
                  </a:lnTo>
                  <a:lnTo>
                    <a:pt x="775" y="1311"/>
                  </a:lnTo>
                  <a:lnTo>
                    <a:pt x="772" y="1311"/>
                  </a:lnTo>
                  <a:lnTo>
                    <a:pt x="772" y="1313"/>
                  </a:lnTo>
                  <a:lnTo>
                    <a:pt x="770" y="1313"/>
                  </a:lnTo>
                  <a:lnTo>
                    <a:pt x="767" y="1313"/>
                  </a:lnTo>
                  <a:lnTo>
                    <a:pt x="765" y="1313"/>
                  </a:lnTo>
                  <a:lnTo>
                    <a:pt x="762" y="1309"/>
                  </a:lnTo>
                  <a:lnTo>
                    <a:pt x="760" y="1305"/>
                  </a:lnTo>
                  <a:lnTo>
                    <a:pt x="754" y="1303"/>
                  </a:lnTo>
                  <a:lnTo>
                    <a:pt x="752" y="1299"/>
                  </a:lnTo>
                  <a:lnTo>
                    <a:pt x="747" y="1297"/>
                  </a:lnTo>
                  <a:lnTo>
                    <a:pt x="742" y="1295"/>
                  </a:lnTo>
                  <a:lnTo>
                    <a:pt x="737" y="1295"/>
                  </a:lnTo>
                  <a:lnTo>
                    <a:pt x="731" y="1293"/>
                  </a:lnTo>
                  <a:lnTo>
                    <a:pt x="726" y="1291"/>
                  </a:lnTo>
                  <a:lnTo>
                    <a:pt x="721" y="1289"/>
                  </a:lnTo>
                  <a:lnTo>
                    <a:pt x="716" y="1289"/>
                  </a:lnTo>
                  <a:lnTo>
                    <a:pt x="711" y="1287"/>
                  </a:lnTo>
                  <a:lnTo>
                    <a:pt x="708" y="1289"/>
                  </a:lnTo>
                  <a:lnTo>
                    <a:pt x="706" y="1289"/>
                  </a:lnTo>
                  <a:lnTo>
                    <a:pt x="703" y="1289"/>
                  </a:lnTo>
                  <a:lnTo>
                    <a:pt x="701" y="1289"/>
                  </a:lnTo>
                  <a:lnTo>
                    <a:pt x="701" y="1287"/>
                  </a:lnTo>
                  <a:lnTo>
                    <a:pt x="698" y="1287"/>
                  </a:lnTo>
                  <a:lnTo>
                    <a:pt x="698" y="1285"/>
                  </a:lnTo>
                  <a:lnTo>
                    <a:pt x="693" y="1278"/>
                  </a:lnTo>
                  <a:lnTo>
                    <a:pt x="693" y="1276"/>
                  </a:lnTo>
                  <a:lnTo>
                    <a:pt x="690" y="1274"/>
                  </a:lnTo>
                  <a:lnTo>
                    <a:pt x="688" y="1274"/>
                  </a:lnTo>
                  <a:lnTo>
                    <a:pt x="685" y="1274"/>
                  </a:lnTo>
                  <a:lnTo>
                    <a:pt x="683" y="1274"/>
                  </a:lnTo>
                  <a:lnTo>
                    <a:pt x="683" y="1276"/>
                  </a:lnTo>
                  <a:lnTo>
                    <a:pt x="680" y="1276"/>
                  </a:lnTo>
                  <a:lnTo>
                    <a:pt x="680" y="1278"/>
                  </a:lnTo>
                  <a:lnTo>
                    <a:pt x="677" y="1281"/>
                  </a:lnTo>
                  <a:lnTo>
                    <a:pt x="677" y="1283"/>
                  </a:lnTo>
                  <a:lnTo>
                    <a:pt x="675" y="1283"/>
                  </a:lnTo>
                  <a:lnTo>
                    <a:pt x="675" y="1285"/>
                  </a:lnTo>
                  <a:lnTo>
                    <a:pt x="675" y="1301"/>
                  </a:lnTo>
                  <a:lnTo>
                    <a:pt x="695" y="1315"/>
                  </a:lnTo>
                  <a:lnTo>
                    <a:pt x="695" y="1317"/>
                  </a:lnTo>
                  <a:lnTo>
                    <a:pt x="695" y="1320"/>
                  </a:lnTo>
                  <a:lnTo>
                    <a:pt x="670" y="1309"/>
                  </a:lnTo>
                  <a:lnTo>
                    <a:pt x="667" y="1309"/>
                  </a:lnTo>
                  <a:lnTo>
                    <a:pt x="667" y="1311"/>
                  </a:lnTo>
                  <a:lnTo>
                    <a:pt x="667" y="1313"/>
                  </a:lnTo>
                  <a:lnTo>
                    <a:pt x="693" y="1330"/>
                  </a:lnTo>
                  <a:lnTo>
                    <a:pt x="693" y="1332"/>
                  </a:lnTo>
                  <a:lnTo>
                    <a:pt x="693" y="1334"/>
                  </a:lnTo>
                  <a:lnTo>
                    <a:pt x="659" y="1320"/>
                  </a:lnTo>
                  <a:lnTo>
                    <a:pt x="659" y="1322"/>
                  </a:lnTo>
                  <a:lnTo>
                    <a:pt x="654" y="1324"/>
                  </a:lnTo>
                  <a:lnTo>
                    <a:pt x="652" y="1326"/>
                  </a:lnTo>
                  <a:lnTo>
                    <a:pt x="649" y="1328"/>
                  </a:lnTo>
                  <a:lnTo>
                    <a:pt x="647" y="1330"/>
                  </a:lnTo>
                  <a:lnTo>
                    <a:pt x="644" y="1332"/>
                  </a:lnTo>
                  <a:lnTo>
                    <a:pt x="641" y="1332"/>
                  </a:lnTo>
                  <a:lnTo>
                    <a:pt x="641" y="1336"/>
                  </a:lnTo>
                  <a:lnTo>
                    <a:pt x="639" y="1338"/>
                  </a:lnTo>
                  <a:lnTo>
                    <a:pt x="636" y="1340"/>
                  </a:lnTo>
                  <a:lnTo>
                    <a:pt x="636" y="1344"/>
                  </a:lnTo>
                  <a:lnTo>
                    <a:pt x="636" y="1348"/>
                  </a:lnTo>
                  <a:lnTo>
                    <a:pt x="636" y="1354"/>
                  </a:lnTo>
                  <a:lnTo>
                    <a:pt x="636" y="1359"/>
                  </a:lnTo>
                  <a:lnTo>
                    <a:pt x="636" y="1363"/>
                  </a:lnTo>
                  <a:lnTo>
                    <a:pt x="634" y="1367"/>
                  </a:lnTo>
                  <a:lnTo>
                    <a:pt x="634" y="1371"/>
                  </a:lnTo>
                  <a:lnTo>
                    <a:pt x="634" y="1377"/>
                  </a:lnTo>
                  <a:lnTo>
                    <a:pt x="634" y="1379"/>
                  </a:lnTo>
                  <a:lnTo>
                    <a:pt x="631" y="1385"/>
                  </a:lnTo>
                  <a:lnTo>
                    <a:pt x="629" y="1387"/>
                  </a:lnTo>
                  <a:lnTo>
                    <a:pt x="629" y="1391"/>
                  </a:lnTo>
                  <a:lnTo>
                    <a:pt x="626" y="1395"/>
                  </a:lnTo>
                  <a:lnTo>
                    <a:pt x="624" y="1398"/>
                  </a:lnTo>
                  <a:lnTo>
                    <a:pt x="631" y="1445"/>
                  </a:lnTo>
                  <a:lnTo>
                    <a:pt x="631" y="1447"/>
                  </a:lnTo>
                  <a:lnTo>
                    <a:pt x="629" y="1445"/>
                  </a:lnTo>
                  <a:lnTo>
                    <a:pt x="626" y="1443"/>
                  </a:lnTo>
                  <a:lnTo>
                    <a:pt x="626" y="1441"/>
                  </a:lnTo>
                  <a:lnTo>
                    <a:pt x="626" y="1439"/>
                  </a:lnTo>
                  <a:lnTo>
                    <a:pt x="626" y="1437"/>
                  </a:lnTo>
                  <a:lnTo>
                    <a:pt x="624" y="1434"/>
                  </a:lnTo>
                  <a:lnTo>
                    <a:pt x="624" y="1432"/>
                  </a:lnTo>
                  <a:lnTo>
                    <a:pt x="624" y="1430"/>
                  </a:lnTo>
                  <a:lnTo>
                    <a:pt x="624" y="1428"/>
                  </a:lnTo>
                  <a:lnTo>
                    <a:pt x="621" y="1426"/>
                  </a:lnTo>
                  <a:lnTo>
                    <a:pt x="618" y="1428"/>
                  </a:lnTo>
                  <a:lnTo>
                    <a:pt x="618" y="1430"/>
                  </a:lnTo>
                  <a:lnTo>
                    <a:pt x="618" y="1432"/>
                  </a:lnTo>
                  <a:lnTo>
                    <a:pt x="618" y="1434"/>
                  </a:lnTo>
                  <a:lnTo>
                    <a:pt x="616" y="1437"/>
                  </a:lnTo>
                  <a:lnTo>
                    <a:pt x="616" y="1441"/>
                  </a:lnTo>
                  <a:lnTo>
                    <a:pt x="616" y="1443"/>
                  </a:lnTo>
                  <a:lnTo>
                    <a:pt x="616" y="1445"/>
                  </a:lnTo>
                  <a:lnTo>
                    <a:pt x="613" y="1445"/>
                  </a:lnTo>
                  <a:lnTo>
                    <a:pt x="613" y="1447"/>
                  </a:lnTo>
                  <a:lnTo>
                    <a:pt x="611" y="1447"/>
                  </a:lnTo>
                  <a:lnTo>
                    <a:pt x="608" y="1447"/>
                  </a:lnTo>
                  <a:lnTo>
                    <a:pt x="608" y="1445"/>
                  </a:lnTo>
                  <a:lnTo>
                    <a:pt x="611" y="1443"/>
                  </a:lnTo>
                  <a:lnTo>
                    <a:pt x="611" y="1441"/>
                  </a:lnTo>
                  <a:lnTo>
                    <a:pt x="611" y="1439"/>
                  </a:lnTo>
                  <a:lnTo>
                    <a:pt x="611" y="1437"/>
                  </a:lnTo>
                  <a:lnTo>
                    <a:pt x="613" y="1432"/>
                  </a:lnTo>
                  <a:lnTo>
                    <a:pt x="613" y="1430"/>
                  </a:lnTo>
                  <a:lnTo>
                    <a:pt x="613" y="1426"/>
                  </a:lnTo>
                  <a:lnTo>
                    <a:pt x="613" y="1424"/>
                  </a:lnTo>
                  <a:lnTo>
                    <a:pt x="613" y="1420"/>
                  </a:lnTo>
                  <a:lnTo>
                    <a:pt x="613" y="1418"/>
                  </a:lnTo>
                  <a:lnTo>
                    <a:pt x="613" y="1414"/>
                  </a:lnTo>
                  <a:lnTo>
                    <a:pt x="611" y="1412"/>
                  </a:lnTo>
                  <a:lnTo>
                    <a:pt x="590" y="1422"/>
                  </a:lnTo>
                  <a:lnTo>
                    <a:pt x="588" y="1420"/>
                  </a:lnTo>
                  <a:lnTo>
                    <a:pt x="590" y="1418"/>
                  </a:lnTo>
                  <a:lnTo>
                    <a:pt x="595" y="1414"/>
                  </a:lnTo>
                  <a:lnTo>
                    <a:pt x="598" y="1410"/>
                  </a:lnTo>
                  <a:lnTo>
                    <a:pt x="603" y="1408"/>
                  </a:lnTo>
                  <a:lnTo>
                    <a:pt x="606" y="1404"/>
                  </a:lnTo>
                  <a:lnTo>
                    <a:pt x="611" y="1402"/>
                  </a:lnTo>
                  <a:lnTo>
                    <a:pt x="613" y="1398"/>
                  </a:lnTo>
                  <a:lnTo>
                    <a:pt x="618" y="1393"/>
                  </a:lnTo>
                  <a:lnTo>
                    <a:pt x="621" y="1389"/>
                  </a:lnTo>
                  <a:lnTo>
                    <a:pt x="624" y="1385"/>
                  </a:lnTo>
                  <a:lnTo>
                    <a:pt x="626" y="1379"/>
                  </a:lnTo>
                  <a:lnTo>
                    <a:pt x="626" y="1371"/>
                  </a:lnTo>
                  <a:lnTo>
                    <a:pt x="626" y="1369"/>
                  </a:lnTo>
                  <a:lnTo>
                    <a:pt x="626" y="1365"/>
                  </a:lnTo>
                  <a:lnTo>
                    <a:pt x="629" y="1363"/>
                  </a:lnTo>
                  <a:lnTo>
                    <a:pt x="629" y="1361"/>
                  </a:lnTo>
                  <a:lnTo>
                    <a:pt x="629" y="1359"/>
                  </a:lnTo>
                  <a:lnTo>
                    <a:pt x="629" y="1354"/>
                  </a:lnTo>
                  <a:lnTo>
                    <a:pt x="629" y="1352"/>
                  </a:lnTo>
                  <a:lnTo>
                    <a:pt x="629" y="1350"/>
                  </a:lnTo>
                  <a:lnTo>
                    <a:pt x="629" y="1348"/>
                  </a:lnTo>
                  <a:lnTo>
                    <a:pt x="629" y="1346"/>
                  </a:lnTo>
                  <a:lnTo>
                    <a:pt x="629" y="1344"/>
                  </a:lnTo>
                  <a:lnTo>
                    <a:pt x="629" y="1340"/>
                  </a:lnTo>
                  <a:lnTo>
                    <a:pt x="621" y="1346"/>
                  </a:lnTo>
                  <a:lnTo>
                    <a:pt x="611" y="1352"/>
                  </a:lnTo>
                  <a:lnTo>
                    <a:pt x="600" y="1359"/>
                  </a:lnTo>
                  <a:lnTo>
                    <a:pt x="590" y="1365"/>
                  </a:lnTo>
                  <a:lnTo>
                    <a:pt x="580" y="1373"/>
                  </a:lnTo>
                  <a:lnTo>
                    <a:pt x="570" y="1379"/>
                  </a:lnTo>
                  <a:lnTo>
                    <a:pt x="559" y="1385"/>
                  </a:lnTo>
                  <a:lnTo>
                    <a:pt x="549" y="1391"/>
                  </a:lnTo>
                  <a:lnTo>
                    <a:pt x="539" y="1393"/>
                  </a:lnTo>
                  <a:lnTo>
                    <a:pt x="526" y="1395"/>
                  </a:lnTo>
                  <a:lnTo>
                    <a:pt x="516" y="1395"/>
                  </a:lnTo>
                  <a:lnTo>
                    <a:pt x="503" y="1391"/>
                  </a:lnTo>
                  <a:lnTo>
                    <a:pt x="500" y="1387"/>
                  </a:lnTo>
                  <a:lnTo>
                    <a:pt x="498" y="1385"/>
                  </a:lnTo>
                  <a:lnTo>
                    <a:pt x="495" y="1379"/>
                  </a:lnTo>
                  <a:lnTo>
                    <a:pt x="493" y="1377"/>
                  </a:lnTo>
                  <a:lnTo>
                    <a:pt x="493" y="1371"/>
                  </a:lnTo>
                  <a:lnTo>
                    <a:pt x="490" y="1367"/>
                  </a:lnTo>
                  <a:lnTo>
                    <a:pt x="490" y="1363"/>
                  </a:lnTo>
                  <a:lnTo>
                    <a:pt x="490" y="1359"/>
                  </a:lnTo>
                  <a:lnTo>
                    <a:pt x="490" y="1352"/>
                  </a:lnTo>
                  <a:lnTo>
                    <a:pt x="490" y="1348"/>
                  </a:lnTo>
                  <a:lnTo>
                    <a:pt x="490" y="1344"/>
                  </a:lnTo>
                  <a:lnTo>
                    <a:pt x="490" y="1340"/>
                  </a:lnTo>
                  <a:lnTo>
                    <a:pt x="493" y="1320"/>
                  </a:lnTo>
                  <a:lnTo>
                    <a:pt x="495" y="1301"/>
                  </a:lnTo>
                  <a:lnTo>
                    <a:pt x="500" y="1283"/>
                  </a:lnTo>
                  <a:lnTo>
                    <a:pt x="505" y="1266"/>
                  </a:lnTo>
                  <a:lnTo>
                    <a:pt x="513" y="1252"/>
                  </a:lnTo>
                  <a:lnTo>
                    <a:pt x="521" y="1237"/>
                  </a:lnTo>
                  <a:lnTo>
                    <a:pt x="531" y="1223"/>
                  </a:lnTo>
                  <a:lnTo>
                    <a:pt x="541" y="1211"/>
                  </a:lnTo>
                  <a:lnTo>
                    <a:pt x="552" y="1196"/>
                  </a:lnTo>
                  <a:lnTo>
                    <a:pt x="562" y="1182"/>
                  </a:lnTo>
                  <a:lnTo>
                    <a:pt x="572" y="1170"/>
                  </a:lnTo>
                  <a:lnTo>
                    <a:pt x="582" y="1153"/>
                  </a:lnTo>
                  <a:lnTo>
                    <a:pt x="580" y="1153"/>
                  </a:lnTo>
                  <a:lnTo>
                    <a:pt x="580" y="1151"/>
                  </a:lnTo>
                  <a:lnTo>
                    <a:pt x="582" y="1116"/>
                  </a:lnTo>
                  <a:lnTo>
                    <a:pt x="585" y="1116"/>
                  </a:lnTo>
                  <a:lnTo>
                    <a:pt x="585" y="1118"/>
                  </a:lnTo>
                  <a:lnTo>
                    <a:pt x="585" y="1120"/>
                  </a:lnTo>
                  <a:lnTo>
                    <a:pt x="585" y="1153"/>
                  </a:lnTo>
                  <a:lnTo>
                    <a:pt x="588" y="1153"/>
                  </a:lnTo>
                  <a:lnTo>
                    <a:pt x="588" y="1151"/>
                  </a:lnTo>
                  <a:lnTo>
                    <a:pt x="590" y="1151"/>
                  </a:lnTo>
                  <a:lnTo>
                    <a:pt x="590" y="1149"/>
                  </a:lnTo>
                  <a:lnTo>
                    <a:pt x="590" y="1147"/>
                  </a:lnTo>
                  <a:lnTo>
                    <a:pt x="593" y="1145"/>
                  </a:lnTo>
                  <a:lnTo>
                    <a:pt x="593" y="1143"/>
                  </a:lnTo>
                  <a:lnTo>
                    <a:pt x="593" y="1116"/>
                  </a:lnTo>
                  <a:lnTo>
                    <a:pt x="593" y="1114"/>
                  </a:lnTo>
                  <a:lnTo>
                    <a:pt x="593" y="1112"/>
                  </a:lnTo>
                  <a:lnTo>
                    <a:pt x="595" y="1112"/>
                  </a:lnTo>
                  <a:lnTo>
                    <a:pt x="598" y="1137"/>
                  </a:lnTo>
                  <a:lnTo>
                    <a:pt x="603" y="1135"/>
                  </a:lnTo>
                  <a:lnTo>
                    <a:pt x="608" y="1131"/>
                  </a:lnTo>
                  <a:lnTo>
                    <a:pt x="613" y="1127"/>
                  </a:lnTo>
                  <a:lnTo>
                    <a:pt x="618" y="1122"/>
                  </a:lnTo>
                  <a:lnTo>
                    <a:pt x="624" y="1118"/>
                  </a:lnTo>
                  <a:lnTo>
                    <a:pt x="629" y="1114"/>
                  </a:lnTo>
                  <a:lnTo>
                    <a:pt x="634" y="1108"/>
                  </a:lnTo>
                  <a:lnTo>
                    <a:pt x="639" y="1104"/>
                  </a:lnTo>
                  <a:lnTo>
                    <a:pt x="644" y="1100"/>
                  </a:lnTo>
                  <a:lnTo>
                    <a:pt x="649" y="1096"/>
                  </a:lnTo>
                  <a:lnTo>
                    <a:pt x="654" y="1090"/>
                  </a:lnTo>
                  <a:lnTo>
                    <a:pt x="659" y="1085"/>
                  </a:lnTo>
                  <a:lnTo>
                    <a:pt x="662" y="1083"/>
                  </a:lnTo>
                  <a:lnTo>
                    <a:pt x="667" y="1079"/>
                  </a:lnTo>
                  <a:lnTo>
                    <a:pt x="672" y="1075"/>
                  </a:lnTo>
                  <a:lnTo>
                    <a:pt x="675" y="1073"/>
                  </a:lnTo>
                  <a:lnTo>
                    <a:pt x="680" y="1069"/>
                  </a:lnTo>
                  <a:lnTo>
                    <a:pt x="685" y="1067"/>
                  </a:lnTo>
                  <a:lnTo>
                    <a:pt x="688" y="1063"/>
                  </a:lnTo>
                  <a:lnTo>
                    <a:pt x="693" y="1059"/>
                  </a:lnTo>
                  <a:lnTo>
                    <a:pt x="695" y="1057"/>
                  </a:lnTo>
                  <a:lnTo>
                    <a:pt x="701" y="1053"/>
                  </a:lnTo>
                  <a:lnTo>
                    <a:pt x="703" y="1049"/>
                  </a:lnTo>
                  <a:lnTo>
                    <a:pt x="708" y="1046"/>
                  </a:lnTo>
                  <a:lnTo>
                    <a:pt x="731" y="1028"/>
                  </a:lnTo>
                  <a:lnTo>
                    <a:pt x="752" y="1012"/>
                  </a:lnTo>
                  <a:lnTo>
                    <a:pt x="770" y="999"/>
                  </a:lnTo>
                  <a:lnTo>
                    <a:pt x="785" y="985"/>
                  </a:lnTo>
                  <a:lnTo>
                    <a:pt x="801" y="975"/>
                  </a:lnTo>
                  <a:lnTo>
                    <a:pt x="816" y="962"/>
                  </a:lnTo>
                  <a:lnTo>
                    <a:pt x="832" y="952"/>
                  </a:lnTo>
                  <a:lnTo>
                    <a:pt x="847" y="942"/>
                  </a:lnTo>
                  <a:lnTo>
                    <a:pt x="867" y="929"/>
                  </a:lnTo>
                  <a:lnTo>
                    <a:pt x="888" y="919"/>
                  </a:lnTo>
                  <a:lnTo>
                    <a:pt x="911" y="905"/>
                  </a:lnTo>
                  <a:lnTo>
                    <a:pt x="939" y="890"/>
                  </a:lnTo>
                  <a:lnTo>
                    <a:pt x="942" y="890"/>
                  </a:lnTo>
                  <a:lnTo>
                    <a:pt x="942" y="893"/>
                  </a:lnTo>
                  <a:lnTo>
                    <a:pt x="939" y="893"/>
                  </a:lnTo>
                  <a:lnTo>
                    <a:pt x="939" y="895"/>
                  </a:lnTo>
                  <a:lnTo>
                    <a:pt x="942" y="895"/>
                  </a:lnTo>
                  <a:lnTo>
                    <a:pt x="945" y="897"/>
                  </a:lnTo>
                  <a:lnTo>
                    <a:pt x="945" y="899"/>
                  </a:lnTo>
                  <a:lnTo>
                    <a:pt x="945" y="901"/>
                  </a:lnTo>
                  <a:lnTo>
                    <a:pt x="924" y="911"/>
                  </a:lnTo>
                  <a:lnTo>
                    <a:pt x="906" y="919"/>
                  </a:lnTo>
                  <a:lnTo>
                    <a:pt x="891" y="927"/>
                  </a:lnTo>
                  <a:lnTo>
                    <a:pt x="880" y="934"/>
                  </a:lnTo>
                  <a:lnTo>
                    <a:pt x="870" y="940"/>
                  </a:lnTo>
                  <a:lnTo>
                    <a:pt x="860" y="946"/>
                  </a:lnTo>
                  <a:lnTo>
                    <a:pt x="852" y="950"/>
                  </a:lnTo>
                  <a:lnTo>
                    <a:pt x="842" y="956"/>
                  </a:lnTo>
                  <a:lnTo>
                    <a:pt x="832" y="966"/>
                  </a:lnTo>
                  <a:lnTo>
                    <a:pt x="819" y="975"/>
                  </a:lnTo>
                  <a:lnTo>
                    <a:pt x="803" y="985"/>
                  </a:lnTo>
                  <a:lnTo>
                    <a:pt x="783" y="999"/>
                  </a:lnTo>
                  <a:lnTo>
                    <a:pt x="765" y="1012"/>
                  </a:lnTo>
                  <a:lnTo>
                    <a:pt x="747" y="1024"/>
                  </a:lnTo>
                  <a:lnTo>
                    <a:pt x="731" y="1036"/>
                  </a:lnTo>
                  <a:lnTo>
                    <a:pt x="713" y="1051"/>
                  </a:lnTo>
                  <a:lnTo>
                    <a:pt x="695" y="1063"/>
                  </a:lnTo>
                  <a:lnTo>
                    <a:pt x="680" y="1075"/>
                  </a:lnTo>
                  <a:lnTo>
                    <a:pt x="665" y="1090"/>
                  </a:lnTo>
                  <a:lnTo>
                    <a:pt x="647" y="1104"/>
                  </a:lnTo>
                  <a:lnTo>
                    <a:pt x="631" y="1118"/>
                  </a:lnTo>
                  <a:lnTo>
                    <a:pt x="616" y="1135"/>
                  </a:lnTo>
                  <a:lnTo>
                    <a:pt x="600" y="1149"/>
                  </a:lnTo>
                  <a:lnTo>
                    <a:pt x="585" y="1168"/>
                  </a:lnTo>
                  <a:lnTo>
                    <a:pt x="590" y="1186"/>
                  </a:lnTo>
                  <a:lnTo>
                    <a:pt x="590" y="1188"/>
                  </a:lnTo>
                  <a:lnTo>
                    <a:pt x="588" y="1188"/>
                  </a:lnTo>
                  <a:lnTo>
                    <a:pt x="588" y="1190"/>
                  </a:lnTo>
                  <a:lnTo>
                    <a:pt x="588" y="1192"/>
                  </a:lnTo>
                  <a:lnTo>
                    <a:pt x="585" y="1192"/>
                  </a:lnTo>
                  <a:lnTo>
                    <a:pt x="585" y="1190"/>
                  </a:lnTo>
                  <a:lnTo>
                    <a:pt x="585" y="1188"/>
                  </a:lnTo>
                  <a:lnTo>
                    <a:pt x="582" y="1186"/>
                  </a:lnTo>
                  <a:lnTo>
                    <a:pt x="582" y="1184"/>
                  </a:lnTo>
                  <a:lnTo>
                    <a:pt x="582" y="1182"/>
                  </a:lnTo>
                  <a:lnTo>
                    <a:pt x="582" y="1180"/>
                  </a:lnTo>
                  <a:lnTo>
                    <a:pt x="582" y="1178"/>
                  </a:lnTo>
                  <a:lnTo>
                    <a:pt x="582" y="1176"/>
                  </a:lnTo>
                  <a:lnTo>
                    <a:pt x="580" y="1176"/>
                  </a:lnTo>
                  <a:lnTo>
                    <a:pt x="580" y="1174"/>
                  </a:lnTo>
                  <a:lnTo>
                    <a:pt x="577" y="1174"/>
                  </a:lnTo>
                  <a:lnTo>
                    <a:pt x="577" y="1176"/>
                  </a:lnTo>
                  <a:lnTo>
                    <a:pt x="567" y="1186"/>
                  </a:lnTo>
                  <a:lnTo>
                    <a:pt x="559" y="1196"/>
                  </a:lnTo>
                  <a:lnTo>
                    <a:pt x="552" y="1209"/>
                  </a:lnTo>
                  <a:lnTo>
                    <a:pt x="544" y="1219"/>
                  </a:lnTo>
                  <a:lnTo>
                    <a:pt x="534" y="1229"/>
                  </a:lnTo>
                  <a:lnTo>
                    <a:pt x="526" y="1242"/>
                  </a:lnTo>
                  <a:lnTo>
                    <a:pt x="521" y="1252"/>
                  </a:lnTo>
                  <a:lnTo>
                    <a:pt x="513" y="1266"/>
                  </a:lnTo>
                  <a:lnTo>
                    <a:pt x="508" y="1278"/>
                  </a:lnTo>
                  <a:lnTo>
                    <a:pt x="503" y="1291"/>
                  </a:lnTo>
                  <a:lnTo>
                    <a:pt x="498" y="1305"/>
                  </a:lnTo>
                  <a:lnTo>
                    <a:pt x="495" y="1320"/>
                  </a:lnTo>
                  <a:lnTo>
                    <a:pt x="495" y="1326"/>
                  </a:lnTo>
                  <a:lnTo>
                    <a:pt x="495" y="1332"/>
                  </a:lnTo>
                  <a:lnTo>
                    <a:pt x="495" y="1338"/>
                  </a:lnTo>
                  <a:lnTo>
                    <a:pt x="495" y="1344"/>
                  </a:lnTo>
                  <a:lnTo>
                    <a:pt x="495" y="1350"/>
                  </a:lnTo>
                  <a:lnTo>
                    <a:pt x="495" y="1354"/>
                  </a:lnTo>
                  <a:lnTo>
                    <a:pt x="495" y="1361"/>
                  </a:lnTo>
                  <a:lnTo>
                    <a:pt x="495" y="1367"/>
                  </a:lnTo>
                  <a:lnTo>
                    <a:pt x="498" y="1371"/>
                  </a:lnTo>
                  <a:lnTo>
                    <a:pt x="498" y="1375"/>
                  </a:lnTo>
                  <a:lnTo>
                    <a:pt x="500" y="1379"/>
                  </a:lnTo>
                  <a:lnTo>
                    <a:pt x="503" y="1383"/>
                  </a:lnTo>
                  <a:lnTo>
                    <a:pt x="516" y="1385"/>
                  </a:lnTo>
                  <a:lnTo>
                    <a:pt x="526" y="1385"/>
                  </a:lnTo>
                  <a:lnTo>
                    <a:pt x="539" y="1385"/>
                  </a:lnTo>
                  <a:lnTo>
                    <a:pt x="549" y="1381"/>
                  </a:lnTo>
                  <a:lnTo>
                    <a:pt x="559" y="1377"/>
                  </a:lnTo>
                  <a:lnTo>
                    <a:pt x="570" y="1371"/>
                  </a:lnTo>
                  <a:lnTo>
                    <a:pt x="580" y="1365"/>
                  </a:lnTo>
                  <a:lnTo>
                    <a:pt x="590" y="1356"/>
                  </a:lnTo>
                  <a:lnTo>
                    <a:pt x="600" y="1350"/>
                  </a:lnTo>
                  <a:lnTo>
                    <a:pt x="611" y="1344"/>
                  </a:lnTo>
                  <a:lnTo>
                    <a:pt x="618" y="1336"/>
                  </a:lnTo>
                  <a:lnTo>
                    <a:pt x="626" y="1330"/>
                  </a:lnTo>
                  <a:lnTo>
                    <a:pt x="626" y="1328"/>
                  </a:lnTo>
                  <a:lnTo>
                    <a:pt x="626" y="1326"/>
                  </a:lnTo>
                  <a:lnTo>
                    <a:pt x="629" y="1326"/>
                  </a:lnTo>
                  <a:lnTo>
                    <a:pt x="629" y="1324"/>
                  </a:lnTo>
                  <a:lnTo>
                    <a:pt x="629" y="1322"/>
                  </a:lnTo>
                  <a:lnTo>
                    <a:pt x="626" y="1322"/>
                  </a:lnTo>
                  <a:lnTo>
                    <a:pt x="626" y="1320"/>
                  </a:lnTo>
                  <a:lnTo>
                    <a:pt x="626" y="1317"/>
                  </a:lnTo>
                  <a:lnTo>
                    <a:pt x="626" y="1315"/>
                  </a:lnTo>
                  <a:lnTo>
                    <a:pt x="624" y="1315"/>
                  </a:lnTo>
                  <a:lnTo>
                    <a:pt x="621" y="1315"/>
                  </a:lnTo>
                  <a:lnTo>
                    <a:pt x="618" y="1315"/>
                  </a:lnTo>
                  <a:lnTo>
                    <a:pt x="616" y="1315"/>
                  </a:lnTo>
                  <a:lnTo>
                    <a:pt x="613" y="1315"/>
                  </a:lnTo>
                  <a:lnTo>
                    <a:pt x="611" y="1317"/>
                  </a:lnTo>
                  <a:lnTo>
                    <a:pt x="608" y="1317"/>
                  </a:lnTo>
                  <a:lnTo>
                    <a:pt x="606" y="1320"/>
                  </a:lnTo>
                  <a:lnTo>
                    <a:pt x="603" y="1320"/>
                  </a:lnTo>
                  <a:lnTo>
                    <a:pt x="600" y="1322"/>
                  </a:lnTo>
                  <a:lnTo>
                    <a:pt x="598" y="1322"/>
                  </a:lnTo>
                  <a:lnTo>
                    <a:pt x="595" y="1324"/>
                  </a:lnTo>
                  <a:lnTo>
                    <a:pt x="593" y="1328"/>
                  </a:lnTo>
                  <a:lnTo>
                    <a:pt x="590" y="1332"/>
                  </a:lnTo>
                  <a:lnTo>
                    <a:pt x="588" y="1336"/>
                  </a:lnTo>
                  <a:lnTo>
                    <a:pt x="585" y="1340"/>
                  </a:lnTo>
                  <a:lnTo>
                    <a:pt x="582" y="1346"/>
                  </a:lnTo>
                  <a:lnTo>
                    <a:pt x="580" y="1350"/>
                  </a:lnTo>
                  <a:lnTo>
                    <a:pt x="575" y="1354"/>
                  </a:lnTo>
                  <a:lnTo>
                    <a:pt x="572" y="1356"/>
                  </a:lnTo>
                  <a:lnTo>
                    <a:pt x="570" y="1359"/>
                  </a:lnTo>
                  <a:lnTo>
                    <a:pt x="564" y="1361"/>
                  </a:lnTo>
                  <a:lnTo>
                    <a:pt x="559" y="1361"/>
                  </a:lnTo>
                  <a:lnTo>
                    <a:pt x="554" y="1359"/>
                  </a:lnTo>
                  <a:lnTo>
                    <a:pt x="554" y="1356"/>
                  </a:lnTo>
                  <a:lnTo>
                    <a:pt x="554" y="1354"/>
                  </a:lnTo>
                  <a:lnTo>
                    <a:pt x="554" y="1352"/>
                  </a:lnTo>
                  <a:lnTo>
                    <a:pt x="554" y="1350"/>
                  </a:lnTo>
                  <a:lnTo>
                    <a:pt x="575" y="1342"/>
                  </a:lnTo>
                  <a:lnTo>
                    <a:pt x="575" y="1340"/>
                  </a:lnTo>
                  <a:lnTo>
                    <a:pt x="575" y="1338"/>
                  </a:lnTo>
                  <a:lnTo>
                    <a:pt x="572" y="1336"/>
                  </a:lnTo>
                  <a:lnTo>
                    <a:pt x="567" y="1336"/>
                  </a:lnTo>
                  <a:lnTo>
                    <a:pt x="564" y="1336"/>
                  </a:lnTo>
                  <a:lnTo>
                    <a:pt x="559" y="1334"/>
                  </a:lnTo>
                  <a:lnTo>
                    <a:pt x="557" y="1334"/>
                  </a:lnTo>
                  <a:lnTo>
                    <a:pt x="554" y="1334"/>
                  </a:lnTo>
                  <a:lnTo>
                    <a:pt x="549" y="1336"/>
                  </a:lnTo>
                  <a:lnTo>
                    <a:pt x="546" y="1336"/>
                  </a:lnTo>
                  <a:lnTo>
                    <a:pt x="544" y="1338"/>
                  </a:lnTo>
                  <a:lnTo>
                    <a:pt x="539" y="1340"/>
                  </a:lnTo>
                  <a:lnTo>
                    <a:pt x="536" y="1340"/>
                  </a:lnTo>
                  <a:lnTo>
                    <a:pt x="534" y="1344"/>
                  </a:lnTo>
                  <a:lnTo>
                    <a:pt x="534" y="1342"/>
                  </a:lnTo>
                  <a:lnTo>
                    <a:pt x="534" y="1340"/>
                  </a:lnTo>
                  <a:lnTo>
                    <a:pt x="531" y="1340"/>
                  </a:lnTo>
                  <a:lnTo>
                    <a:pt x="534" y="1338"/>
                  </a:lnTo>
                  <a:lnTo>
                    <a:pt x="536" y="1336"/>
                  </a:lnTo>
                  <a:lnTo>
                    <a:pt x="536" y="1334"/>
                  </a:lnTo>
                  <a:lnTo>
                    <a:pt x="539" y="1332"/>
                  </a:lnTo>
                  <a:lnTo>
                    <a:pt x="541" y="1330"/>
                  </a:lnTo>
                  <a:lnTo>
                    <a:pt x="544" y="1330"/>
                  </a:lnTo>
                  <a:lnTo>
                    <a:pt x="544" y="1328"/>
                  </a:lnTo>
                  <a:lnTo>
                    <a:pt x="546" y="1328"/>
                  </a:lnTo>
                  <a:lnTo>
                    <a:pt x="549" y="1326"/>
                  </a:lnTo>
                  <a:lnTo>
                    <a:pt x="552" y="1324"/>
                  </a:lnTo>
                  <a:lnTo>
                    <a:pt x="554" y="1324"/>
                  </a:lnTo>
                  <a:lnTo>
                    <a:pt x="557" y="1324"/>
                  </a:lnTo>
                  <a:lnTo>
                    <a:pt x="559" y="1324"/>
                  </a:lnTo>
                  <a:lnTo>
                    <a:pt x="562" y="1326"/>
                  </a:lnTo>
                  <a:lnTo>
                    <a:pt x="564" y="1328"/>
                  </a:lnTo>
                  <a:lnTo>
                    <a:pt x="567" y="1328"/>
                  </a:lnTo>
                  <a:lnTo>
                    <a:pt x="570" y="1330"/>
                  </a:lnTo>
                  <a:lnTo>
                    <a:pt x="572" y="1330"/>
                  </a:lnTo>
                  <a:lnTo>
                    <a:pt x="575" y="1330"/>
                  </a:lnTo>
                  <a:lnTo>
                    <a:pt x="577" y="1330"/>
                  </a:lnTo>
                  <a:lnTo>
                    <a:pt x="580" y="1328"/>
                  </a:lnTo>
                  <a:lnTo>
                    <a:pt x="582" y="1328"/>
                  </a:lnTo>
                  <a:lnTo>
                    <a:pt x="585" y="1328"/>
                  </a:lnTo>
                  <a:lnTo>
                    <a:pt x="585" y="1326"/>
                  </a:lnTo>
                  <a:lnTo>
                    <a:pt x="588" y="1326"/>
                  </a:lnTo>
                  <a:lnTo>
                    <a:pt x="588" y="1324"/>
                  </a:lnTo>
                  <a:lnTo>
                    <a:pt x="588" y="1322"/>
                  </a:lnTo>
                  <a:lnTo>
                    <a:pt x="590" y="1322"/>
                  </a:lnTo>
                  <a:lnTo>
                    <a:pt x="590" y="1320"/>
                  </a:lnTo>
                  <a:lnTo>
                    <a:pt x="590" y="1317"/>
                  </a:lnTo>
                  <a:lnTo>
                    <a:pt x="590" y="1315"/>
                  </a:lnTo>
                  <a:lnTo>
                    <a:pt x="590" y="1313"/>
                  </a:lnTo>
                  <a:lnTo>
                    <a:pt x="557" y="1291"/>
                  </a:lnTo>
                  <a:lnTo>
                    <a:pt x="557" y="1293"/>
                  </a:lnTo>
                  <a:lnTo>
                    <a:pt x="554" y="1293"/>
                  </a:lnTo>
                  <a:lnTo>
                    <a:pt x="552" y="1293"/>
                  </a:lnTo>
                  <a:lnTo>
                    <a:pt x="549" y="1293"/>
                  </a:lnTo>
                  <a:lnTo>
                    <a:pt x="549" y="1291"/>
                  </a:lnTo>
                  <a:lnTo>
                    <a:pt x="549" y="1289"/>
                  </a:lnTo>
                  <a:lnTo>
                    <a:pt x="549" y="1287"/>
                  </a:lnTo>
                  <a:lnTo>
                    <a:pt x="570" y="1295"/>
                  </a:lnTo>
                  <a:lnTo>
                    <a:pt x="575" y="1297"/>
                  </a:lnTo>
                  <a:lnTo>
                    <a:pt x="580" y="1299"/>
                  </a:lnTo>
                  <a:lnTo>
                    <a:pt x="585" y="1303"/>
                  </a:lnTo>
                  <a:lnTo>
                    <a:pt x="588" y="1305"/>
                  </a:lnTo>
                  <a:lnTo>
                    <a:pt x="593" y="1307"/>
                  </a:lnTo>
                  <a:lnTo>
                    <a:pt x="598" y="1307"/>
                  </a:lnTo>
                  <a:lnTo>
                    <a:pt x="603" y="1309"/>
                  </a:lnTo>
                  <a:lnTo>
                    <a:pt x="606" y="1309"/>
                  </a:lnTo>
                  <a:lnTo>
                    <a:pt x="611" y="1309"/>
                  </a:lnTo>
                  <a:lnTo>
                    <a:pt x="616" y="1309"/>
                  </a:lnTo>
                  <a:lnTo>
                    <a:pt x="621" y="1309"/>
                  </a:lnTo>
                  <a:lnTo>
                    <a:pt x="626" y="1307"/>
                  </a:lnTo>
                  <a:lnTo>
                    <a:pt x="626" y="1305"/>
                  </a:lnTo>
                  <a:lnTo>
                    <a:pt x="629" y="1305"/>
                  </a:lnTo>
                  <a:lnTo>
                    <a:pt x="629" y="1303"/>
                  </a:lnTo>
                  <a:lnTo>
                    <a:pt x="629" y="1301"/>
                  </a:lnTo>
                  <a:lnTo>
                    <a:pt x="618" y="1289"/>
                  </a:lnTo>
                  <a:lnTo>
                    <a:pt x="618" y="1287"/>
                  </a:lnTo>
                  <a:lnTo>
                    <a:pt x="618" y="1285"/>
                  </a:lnTo>
                  <a:lnTo>
                    <a:pt x="618" y="1283"/>
                  </a:lnTo>
                  <a:lnTo>
                    <a:pt x="616" y="1281"/>
                  </a:lnTo>
                  <a:lnTo>
                    <a:pt x="618" y="1278"/>
                  </a:lnTo>
                  <a:lnTo>
                    <a:pt x="618" y="1276"/>
                  </a:lnTo>
                  <a:lnTo>
                    <a:pt x="634" y="1291"/>
                  </a:lnTo>
                  <a:lnTo>
                    <a:pt x="636" y="1291"/>
                  </a:lnTo>
                  <a:lnTo>
                    <a:pt x="636" y="1289"/>
                  </a:lnTo>
                  <a:lnTo>
                    <a:pt x="626" y="1266"/>
                  </a:lnTo>
                  <a:lnTo>
                    <a:pt x="626" y="1264"/>
                  </a:lnTo>
                  <a:lnTo>
                    <a:pt x="644" y="1281"/>
                  </a:lnTo>
                  <a:lnTo>
                    <a:pt x="667" y="1276"/>
                  </a:lnTo>
                  <a:lnTo>
                    <a:pt x="670" y="1274"/>
                  </a:lnTo>
                  <a:lnTo>
                    <a:pt x="670" y="1272"/>
                  </a:lnTo>
                  <a:lnTo>
                    <a:pt x="672" y="1272"/>
                  </a:lnTo>
                  <a:lnTo>
                    <a:pt x="672" y="1270"/>
                  </a:lnTo>
                  <a:lnTo>
                    <a:pt x="672" y="1268"/>
                  </a:lnTo>
                  <a:lnTo>
                    <a:pt x="675" y="1268"/>
                  </a:lnTo>
                  <a:lnTo>
                    <a:pt x="675" y="1266"/>
                  </a:lnTo>
                  <a:lnTo>
                    <a:pt x="672" y="1264"/>
                  </a:lnTo>
                  <a:lnTo>
                    <a:pt x="670" y="1262"/>
                  </a:lnTo>
                  <a:lnTo>
                    <a:pt x="667" y="1258"/>
                  </a:lnTo>
                  <a:lnTo>
                    <a:pt x="665" y="1256"/>
                  </a:lnTo>
                  <a:lnTo>
                    <a:pt x="665" y="1254"/>
                  </a:lnTo>
                  <a:lnTo>
                    <a:pt x="662" y="1252"/>
                  </a:lnTo>
                  <a:lnTo>
                    <a:pt x="659" y="1250"/>
                  </a:lnTo>
                  <a:lnTo>
                    <a:pt x="657" y="1248"/>
                  </a:lnTo>
                  <a:lnTo>
                    <a:pt x="654" y="1244"/>
                  </a:lnTo>
                  <a:lnTo>
                    <a:pt x="654" y="1242"/>
                  </a:lnTo>
                  <a:lnTo>
                    <a:pt x="652" y="1237"/>
                  </a:lnTo>
                  <a:lnTo>
                    <a:pt x="649" y="1233"/>
                  </a:lnTo>
                  <a:lnTo>
                    <a:pt x="649" y="1231"/>
                  </a:lnTo>
                  <a:lnTo>
                    <a:pt x="647" y="1231"/>
                  </a:lnTo>
                  <a:lnTo>
                    <a:pt x="644" y="1231"/>
                  </a:lnTo>
                  <a:lnTo>
                    <a:pt x="644" y="1229"/>
                  </a:lnTo>
                  <a:lnTo>
                    <a:pt x="641" y="1229"/>
                  </a:lnTo>
                  <a:lnTo>
                    <a:pt x="641" y="1225"/>
                  </a:lnTo>
                  <a:lnTo>
                    <a:pt x="641" y="1221"/>
                  </a:lnTo>
                  <a:lnTo>
                    <a:pt x="641" y="1217"/>
                  </a:lnTo>
                  <a:lnTo>
                    <a:pt x="641" y="1215"/>
                  </a:lnTo>
                  <a:lnTo>
                    <a:pt x="639" y="1211"/>
                  </a:lnTo>
                  <a:lnTo>
                    <a:pt x="639" y="1207"/>
                  </a:lnTo>
                  <a:lnTo>
                    <a:pt x="636" y="1202"/>
                  </a:lnTo>
                  <a:lnTo>
                    <a:pt x="636" y="1198"/>
                  </a:lnTo>
                  <a:lnTo>
                    <a:pt x="634" y="1194"/>
                  </a:lnTo>
                  <a:lnTo>
                    <a:pt x="634" y="1192"/>
                  </a:lnTo>
                  <a:lnTo>
                    <a:pt x="634" y="1186"/>
                  </a:lnTo>
                  <a:lnTo>
                    <a:pt x="631" y="1182"/>
                  </a:lnTo>
                  <a:lnTo>
                    <a:pt x="631" y="1180"/>
                  </a:lnTo>
                  <a:lnTo>
                    <a:pt x="631" y="1178"/>
                  </a:lnTo>
                  <a:lnTo>
                    <a:pt x="631" y="1176"/>
                  </a:lnTo>
                  <a:lnTo>
                    <a:pt x="631" y="1174"/>
                  </a:lnTo>
                  <a:lnTo>
                    <a:pt x="631" y="1172"/>
                  </a:lnTo>
                  <a:lnTo>
                    <a:pt x="631" y="1170"/>
                  </a:lnTo>
                  <a:lnTo>
                    <a:pt x="631" y="1168"/>
                  </a:lnTo>
                  <a:lnTo>
                    <a:pt x="631" y="1166"/>
                  </a:lnTo>
                  <a:lnTo>
                    <a:pt x="631" y="1163"/>
                  </a:lnTo>
                  <a:lnTo>
                    <a:pt x="634" y="1163"/>
                  </a:lnTo>
                  <a:lnTo>
                    <a:pt x="647" y="1207"/>
                  </a:lnTo>
                  <a:lnTo>
                    <a:pt x="654" y="1211"/>
                  </a:lnTo>
                  <a:lnTo>
                    <a:pt x="657" y="1215"/>
                  </a:lnTo>
                  <a:lnTo>
                    <a:pt x="657" y="1217"/>
                  </a:lnTo>
                  <a:lnTo>
                    <a:pt x="657" y="1221"/>
                  </a:lnTo>
                  <a:lnTo>
                    <a:pt x="657" y="1223"/>
                  </a:lnTo>
                  <a:lnTo>
                    <a:pt x="657" y="1227"/>
                  </a:lnTo>
                  <a:lnTo>
                    <a:pt x="659" y="1231"/>
                  </a:lnTo>
                  <a:lnTo>
                    <a:pt x="659" y="1233"/>
                  </a:lnTo>
                  <a:lnTo>
                    <a:pt x="659" y="1237"/>
                  </a:lnTo>
                  <a:lnTo>
                    <a:pt x="662" y="1239"/>
                  </a:lnTo>
                  <a:lnTo>
                    <a:pt x="662" y="1242"/>
                  </a:lnTo>
                  <a:lnTo>
                    <a:pt x="665" y="1246"/>
                  </a:lnTo>
                  <a:lnTo>
                    <a:pt x="667" y="1248"/>
                  </a:lnTo>
                  <a:lnTo>
                    <a:pt x="670" y="1250"/>
                  </a:lnTo>
                  <a:lnTo>
                    <a:pt x="672" y="1250"/>
                  </a:lnTo>
                  <a:lnTo>
                    <a:pt x="672" y="1252"/>
                  </a:lnTo>
                  <a:lnTo>
                    <a:pt x="675" y="1252"/>
                  </a:lnTo>
                  <a:lnTo>
                    <a:pt x="675" y="1254"/>
                  </a:lnTo>
                  <a:lnTo>
                    <a:pt x="677" y="1254"/>
                  </a:lnTo>
                  <a:lnTo>
                    <a:pt x="677" y="1256"/>
                  </a:lnTo>
                  <a:lnTo>
                    <a:pt x="680" y="1256"/>
                  </a:lnTo>
                  <a:lnTo>
                    <a:pt x="683" y="1254"/>
                  </a:lnTo>
                  <a:lnTo>
                    <a:pt x="685" y="1252"/>
                  </a:lnTo>
                  <a:lnTo>
                    <a:pt x="685" y="1250"/>
                  </a:lnTo>
                  <a:lnTo>
                    <a:pt x="688" y="1248"/>
                  </a:lnTo>
                  <a:lnTo>
                    <a:pt x="690" y="1244"/>
                  </a:lnTo>
                  <a:lnTo>
                    <a:pt x="690" y="1239"/>
                  </a:lnTo>
                  <a:lnTo>
                    <a:pt x="690" y="1237"/>
                  </a:lnTo>
                  <a:lnTo>
                    <a:pt x="693" y="1233"/>
                  </a:lnTo>
                  <a:lnTo>
                    <a:pt x="693" y="1229"/>
                  </a:lnTo>
                  <a:lnTo>
                    <a:pt x="695" y="1225"/>
                  </a:lnTo>
                  <a:lnTo>
                    <a:pt x="695" y="1223"/>
                  </a:lnTo>
                  <a:lnTo>
                    <a:pt x="695" y="1217"/>
                  </a:lnTo>
                  <a:lnTo>
                    <a:pt x="698" y="1205"/>
                  </a:lnTo>
                  <a:lnTo>
                    <a:pt x="698" y="1194"/>
                  </a:lnTo>
                  <a:lnTo>
                    <a:pt x="703" y="1184"/>
                  </a:lnTo>
                  <a:lnTo>
                    <a:pt x="708" y="1174"/>
                  </a:lnTo>
                  <a:lnTo>
                    <a:pt x="711" y="1163"/>
                  </a:lnTo>
                  <a:lnTo>
                    <a:pt x="716" y="1155"/>
                  </a:lnTo>
                  <a:lnTo>
                    <a:pt x="724" y="1147"/>
                  </a:lnTo>
                  <a:lnTo>
                    <a:pt x="729" y="1139"/>
                  </a:lnTo>
                  <a:lnTo>
                    <a:pt x="734" y="1131"/>
                  </a:lnTo>
                  <a:lnTo>
                    <a:pt x="737" y="1122"/>
                  </a:lnTo>
                  <a:lnTo>
                    <a:pt x="742" y="1112"/>
                  </a:lnTo>
                  <a:lnTo>
                    <a:pt x="742" y="1102"/>
                  </a:lnTo>
                  <a:lnTo>
                    <a:pt x="744" y="1102"/>
                  </a:lnTo>
                  <a:lnTo>
                    <a:pt x="744" y="1100"/>
                  </a:lnTo>
                  <a:lnTo>
                    <a:pt x="744" y="1098"/>
                  </a:lnTo>
                  <a:lnTo>
                    <a:pt x="747" y="1100"/>
                  </a:lnTo>
                  <a:lnTo>
                    <a:pt x="747" y="1102"/>
                  </a:lnTo>
                  <a:lnTo>
                    <a:pt x="747" y="1104"/>
                  </a:lnTo>
                  <a:lnTo>
                    <a:pt x="747" y="1106"/>
                  </a:lnTo>
                  <a:lnTo>
                    <a:pt x="747" y="1108"/>
                  </a:lnTo>
                  <a:lnTo>
                    <a:pt x="744" y="1110"/>
                  </a:lnTo>
                  <a:lnTo>
                    <a:pt x="744" y="1112"/>
                  </a:lnTo>
                  <a:lnTo>
                    <a:pt x="744" y="1114"/>
                  </a:lnTo>
                  <a:lnTo>
                    <a:pt x="744" y="1116"/>
                  </a:lnTo>
                  <a:lnTo>
                    <a:pt x="744" y="1118"/>
                  </a:lnTo>
                  <a:lnTo>
                    <a:pt x="778" y="1088"/>
                  </a:lnTo>
                  <a:lnTo>
                    <a:pt x="778" y="1090"/>
                  </a:lnTo>
                  <a:lnTo>
                    <a:pt x="780" y="1090"/>
                  </a:lnTo>
                  <a:lnTo>
                    <a:pt x="778" y="1096"/>
                  </a:lnTo>
                  <a:lnTo>
                    <a:pt x="775" y="1100"/>
                  </a:lnTo>
                  <a:lnTo>
                    <a:pt x="772" y="1104"/>
                  </a:lnTo>
                  <a:lnTo>
                    <a:pt x="770" y="1108"/>
                  </a:lnTo>
                  <a:lnTo>
                    <a:pt x="765" y="1112"/>
                  </a:lnTo>
                  <a:lnTo>
                    <a:pt x="762" y="1116"/>
                  </a:lnTo>
                  <a:lnTo>
                    <a:pt x="757" y="1120"/>
                  </a:lnTo>
                  <a:lnTo>
                    <a:pt x="754" y="1122"/>
                  </a:lnTo>
                  <a:lnTo>
                    <a:pt x="749" y="1127"/>
                  </a:lnTo>
                  <a:lnTo>
                    <a:pt x="744" y="1131"/>
                  </a:lnTo>
                  <a:lnTo>
                    <a:pt x="742" y="1135"/>
                  </a:lnTo>
                  <a:lnTo>
                    <a:pt x="739" y="1137"/>
                  </a:lnTo>
                  <a:lnTo>
                    <a:pt x="734" y="1143"/>
                  </a:lnTo>
                  <a:lnTo>
                    <a:pt x="731" y="1147"/>
                  </a:lnTo>
                  <a:lnTo>
                    <a:pt x="726" y="1153"/>
                  </a:lnTo>
                  <a:lnTo>
                    <a:pt x="721" y="1157"/>
                  </a:lnTo>
                  <a:lnTo>
                    <a:pt x="719" y="1161"/>
                  </a:lnTo>
                  <a:lnTo>
                    <a:pt x="716" y="1168"/>
                  </a:lnTo>
                  <a:lnTo>
                    <a:pt x="713" y="1172"/>
                  </a:lnTo>
                  <a:lnTo>
                    <a:pt x="711" y="1178"/>
                  </a:lnTo>
                  <a:lnTo>
                    <a:pt x="708" y="1184"/>
                  </a:lnTo>
                  <a:lnTo>
                    <a:pt x="706" y="1190"/>
                  </a:lnTo>
                  <a:lnTo>
                    <a:pt x="703" y="1196"/>
                  </a:lnTo>
                  <a:lnTo>
                    <a:pt x="703" y="1202"/>
                  </a:lnTo>
                  <a:lnTo>
                    <a:pt x="703" y="1205"/>
                  </a:lnTo>
                  <a:lnTo>
                    <a:pt x="703" y="1207"/>
                  </a:lnTo>
                  <a:lnTo>
                    <a:pt x="703" y="1209"/>
                  </a:lnTo>
                  <a:lnTo>
                    <a:pt x="708" y="1207"/>
                  </a:lnTo>
                  <a:lnTo>
                    <a:pt x="711" y="1207"/>
                  </a:lnTo>
                  <a:lnTo>
                    <a:pt x="716" y="1202"/>
                  </a:lnTo>
                  <a:lnTo>
                    <a:pt x="719" y="1200"/>
                  </a:lnTo>
                  <a:lnTo>
                    <a:pt x="724" y="1198"/>
                  </a:lnTo>
                  <a:lnTo>
                    <a:pt x="729" y="1194"/>
                  </a:lnTo>
                  <a:lnTo>
                    <a:pt x="731" y="1192"/>
                  </a:lnTo>
                  <a:lnTo>
                    <a:pt x="737" y="1188"/>
                  </a:lnTo>
                  <a:lnTo>
                    <a:pt x="739" y="1184"/>
                  </a:lnTo>
                  <a:lnTo>
                    <a:pt x="742" y="1180"/>
                  </a:lnTo>
                  <a:lnTo>
                    <a:pt x="744" y="1174"/>
                  </a:lnTo>
                  <a:lnTo>
                    <a:pt x="747" y="1170"/>
                  </a:lnTo>
                  <a:lnTo>
                    <a:pt x="749" y="1163"/>
                  </a:lnTo>
                  <a:lnTo>
                    <a:pt x="752" y="1155"/>
                  </a:lnTo>
                  <a:lnTo>
                    <a:pt x="754" y="1151"/>
                  </a:lnTo>
                  <a:lnTo>
                    <a:pt x="757" y="1145"/>
                  </a:lnTo>
                  <a:lnTo>
                    <a:pt x="762" y="1139"/>
                  </a:lnTo>
                  <a:lnTo>
                    <a:pt x="765" y="1135"/>
                  </a:lnTo>
                  <a:lnTo>
                    <a:pt x="767" y="1129"/>
                  </a:lnTo>
                  <a:lnTo>
                    <a:pt x="770" y="1124"/>
                  </a:lnTo>
                  <a:lnTo>
                    <a:pt x="775" y="1120"/>
                  </a:lnTo>
                  <a:lnTo>
                    <a:pt x="780" y="1116"/>
                  </a:lnTo>
                  <a:lnTo>
                    <a:pt x="783" y="1112"/>
                  </a:lnTo>
                  <a:lnTo>
                    <a:pt x="788" y="1108"/>
                  </a:lnTo>
                  <a:lnTo>
                    <a:pt x="790" y="1110"/>
                  </a:lnTo>
                  <a:lnTo>
                    <a:pt x="793" y="1108"/>
                  </a:lnTo>
                  <a:lnTo>
                    <a:pt x="796" y="1108"/>
                  </a:lnTo>
                  <a:lnTo>
                    <a:pt x="798" y="1106"/>
                  </a:lnTo>
                  <a:lnTo>
                    <a:pt x="801" y="1106"/>
                  </a:lnTo>
                  <a:lnTo>
                    <a:pt x="803" y="1104"/>
                  </a:lnTo>
                  <a:lnTo>
                    <a:pt x="806" y="1104"/>
                  </a:lnTo>
                  <a:lnTo>
                    <a:pt x="808" y="1102"/>
                  </a:lnTo>
                  <a:lnTo>
                    <a:pt x="811" y="1104"/>
                  </a:lnTo>
                  <a:lnTo>
                    <a:pt x="811" y="1106"/>
                  </a:lnTo>
                  <a:lnTo>
                    <a:pt x="803" y="1108"/>
                  </a:lnTo>
                  <a:lnTo>
                    <a:pt x="798" y="1112"/>
                  </a:lnTo>
                  <a:lnTo>
                    <a:pt x="793" y="1114"/>
                  </a:lnTo>
                  <a:lnTo>
                    <a:pt x="788" y="1118"/>
                  </a:lnTo>
                  <a:lnTo>
                    <a:pt x="783" y="1122"/>
                  </a:lnTo>
                  <a:lnTo>
                    <a:pt x="778" y="1127"/>
                  </a:lnTo>
                  <a:lnTo>
                    <a:pt x="775" y="1131"/>
                  </a:lnTo>
                  <a:lnTo>
                    <a:pt x="770" y="1137"/>
                  </a:lnTo>
                  <a:lnTo>
                    <a:pt x="767" y="1141"/>
                  </a:lnTo>
                  <a:lnTo>
                    <a:pt x="762" y="1147"/>
                  </a:lnTo>
                  <a:lnTo>
                    <a:pt x="760" y="1153"/>
                  </a:lnTo>
                  <a:lnTo>
                    <a:pt x="757" y="1159"/>
                  </a:lnTo>
                  <a:lnTo>
                    <a:pt x="757" y="1161"/>
                  </a:lnTo>
                  <a:lnTo>
                    <a:pt x="757" y="1163"/>
                  </a:lnTo>
                  <a:lnTo>
                    <a:pt x="757" y="1166"/>
                  </a:lnTo>
                  <a:lnTo>
                    <a:pt x="754" y="1166"/>
                  </a:lnTo>
                  <a:lnTo>
                    <a:pt x="754" y="1168"/>
                  </a:lnTo>
                  <a:lnTo>
                    <a:pt x="754" y="1170"/>
                  </a:lnTo>
                  <a:lnTo>
                    <a:pt x="757" y="1170"/>
                  </a:lnTo>
                  <a:lnTo>
                    <a:pt x="760" y="1170"/>
                  </a:lnTo>
                  <a:lnTo>
                    <a:pt x="762" y="1168"/>
                  </a:lnTo>
                  <a:lnTo>
                    <a:pt x="765" y="1166"/>
                  </a:lnTo>
                  <a:lnTo>
                    <a:pt x="765" y="1163"/>
                  </a:lnTo>
                  <a:lnTo>
                    <a:pt x="767" y="1163"/>
                  </a:lnTo>
                  <a:lnTo>
                    <a:pt x="767" y="1161"/>
                  </a:lnTo>
                  <a:lnTo>
                    <a:pt x="770" y="1159"/>
                  </a:lnTo>
                  <a:lnTo>
                    <a:pt x="770" y="1157"/>
                  </a:lnTo>
                  <a:lnTo>
                    <a:pt x="772" y="1155"/>
                  </a:lnTo>
                  <a:lnTo>
                    <a:pt x="772" y="1153"/>
                  </a:lnTo>
                  <a:lnTo>
                    <a:pt x="775" y="1151"/>
                  </a:lnTo>
                  <a:lnTo>
                    <a:pt x="775" y="1149"/>
                  </a:lnTo>
                  <a:lnTo>
                    <a:pt x="778" y="1147"/>
                  </a:lnTo>
                  <a:lnTo>
                    <a:pt x="778" y="1145"/>
                  </a:lnTo>
                  <a:lnTo>
                    <a:pt x="783" y="1151"/>
                  </a:lnTo>
                  <a:lnTo>
                    <a:pt x="790" y="1153"/>
                  </a:lnTo>
                  <a:lnTo>
                    <a:pt x="790" y="1155"/>
                  </a:lnTo>
                  <a:lnTo>
                    <a:pt x="783" y="1163"/>
                  </a:lnTo>
                  <a:lnTo>
                    <a:pt x="775" y="1170"/>
                  </a:lnTo>
                  <a:lnTo>
                    <a:pt x="767" y="1176"/>
                  </a:lnTo>
                  <a:lnTo>
                    <a:pt x="757" y="1180"/>
                  </a:lnTo>
                  <a:lnTo>
                    <a:pt x="749" y="1186"/>
                  </a:lnTo>
                  <a:lnTo>
                    <a:pt x="742" y="1192"/>
                  </a:lnTo>
                  <a:lnTo>
                    <a:pt x="731" y="1198"/>
                  </a:lnTo>
                  <a:lnTo>
                    <a:pt x="724" y="1205"/>
                  </a:lnTo>
                  <a:lnTo>
                    <a:pt x="716" y="1211"/>
                  </a:lnTo>
                  <a:lnTo>
                    <a:pt x="708" y="1219"/>
                  </a:lnTo>
                  <a:lnTo>
                    <a:pt x="703" y="1229"/>
                  </a:lnTo>
                  <a:lnTo>
                    <a:pt x="695" y="1239"/>
                  </a:lnTo>
                  <a:lnTo>
                    <a:pt x="695" y="1242"/>
                  </a:lnTo>
                  <a:lnTo>
                    <a:pt x="695" y="1244"/>
                  </a:lnTo>
                  <a:lnTo>
                    <a:pt x="695" y="1246"/>
                  </a:lnTo>
                  <a:lnTo>
                    <a:pt x="695" y="1248"/>
                  </a:lnTo>
                  <a:lnTo>
                    <a:pt x="693" y="1250"/>
                  </a:lnTo>
                  <a:lnTo>
                    <a:pt x="693" y="1252"/>
                  </a:lnTo>
                  <a:lnTo>
                    <a:pt x="706" y="1250"/>
                  </a:lnTo>
                  <a:lnTo>
                    <a:pt x="713" y="1248"/>
                  </a:lnTo>
                  <a:lnTo>
                    <a:pt x="724" y="1244"/>
                  </a:lnTo>
                  <a:lnTo>
                    <a:pt x="731" y="1239"/>
                  </a:lnTo>
                  <a:lnTo>
                    <a:pt x="742" y="1233"/>
                  </a:lnTo>
                  <a:lnTo>
                    <a:pt x="749" y="1227"/>
                  </a:lnTo>
                  <a:lnTo>
                    <a:pt x="757" y="1221"/>
                  </a:lnTo>
                  <a:lnTo>
                    <a:pt x="765" y="1213"/>
                  </a:lnTo>
                  <a:lnTo>
                    <a:pt x="770" y="1205"/>
                  </a:lnTo>
                  <a:lnTo>
                    <a:pt x="778" y="1194"/>
                  </a:lnTo>
                  <a:lnTo>
                    <a:pt x="785" y="1186"/>
                  </a:lnTo>
                  <a:lnTo>
                    <a:pt x="790" y="1176"/>
                  </a:lnTo>
                  <a:lnTo>
                    <a:pt x="793" y="1174"/>
                  </a:lnTo>
                  <a:lnTo>
                    <a:pt x="793" y="1172"/>
                  </a:lnTo>
                  <a:lnTo>
                    <a:pt x="796" y="1168"/>
                  </a:lnTo>
                  <a:lnTo>
                    <a:pt x="796" y="1166"/>
                  </a:lnTo>
                  <a:lnTo>
                    <a:pt x="798" y="1163"/>
                  </a:lnTo>
                  <a:lnTo>
                    <a:pt x="798" y="1161"/>
                  </a:lnTo>
                  <a:lnTo>
                    <a:pt x="801" y="1159"/>
                  </a:lnTo>
                  <a:lnTo>
                    <a:pt x="801" y="1155"/>
                  </a:lnTo>
                  <a:lnTo>
                    <a:pt x="803" y="1153"/>
                  </a:lnTo>
                  <a:lnTo>
                    <a:pt x="803" y="1151"/>
                  </a:lnTo>
                  <a:lnTo>
                    <a:pt x="806" y="1147"/>
                  </a:lnTo>
                  <a:lnTo>
                    <a:pt x="806" y="1145"/>
                  </a:lnTo>
                  <a:lnTo>
                    <a:pt x="808" y="1145"/>
                  </a:lnTo>
                  <a:lnTo>
                    <a:pt x="808" y="1143"/>
                  </a:lnTo>
                  <a:lnTo>
                    <a:pt x="811" y="1143"/>
                  </a:lnTo>
                  <a:lnTo>
                    <a:pt x="814" y="1143"/>
                  </a:lnTo>
                  <a:lnTo>
                    <a:pt x="814" y="1145"/>
                  </a:lnTo>
                  <a:lnTo>
                    <a:pt x="803" y="1170"/>
                  </a:lnTo>
                  <a:lnTo>
                    <a:pt x="821" y="1166"/>
                  </a:lnTo>
                  <a:lnTo>
                    <a:pt x="821" y="1168"/>
                  </a:lnTo>
                  <a:lnTo>
                    <a:pt x="821" y="1170"/>
                  </a:lnTo>
                  <a:lnTo>
                    <a:pt x="821" y="1172"/>
                  </a:lnTo>
                  <a:lnTo>
                    <a:pt x="816" y="1174"/>
                  </a:lnTo>
                  <a:lnTo>
                    <a:pt x="811" y="1176"/>
                  </a:lnTo>
                  <a:lnTo>
                    <a:pt x="808" y="1178"/>
                  </a:lnTo>
                  <a:lnTo>
                    <a:pt x="803" y="1182"/>
                  </a:lnTo>
                  <a:lnTo>
                    <a:pt x="798" y="1184"/>
                  </a:lnTo>
                  <a:lnTo>
                    <a:pt x="796" y="1188"/>
                  </a:lnTo>
                  <a:lnTo>
                    <a:pt x="790" y="1192"/>
                  </a:lnTo>
                  <a:lnTo>
                    <a:pt x="788" y="1196"/>
                  </a:lnTo>
                  <a:lnTo>
                    <a:pt x="783" y="1200"/>
                  </a:lnTo>
                  <a:lnTo>
                    <a:pt x="780" y="1207"/>
                  </a:lnTo>
                  <a:lnTo>
                    <a:pt x="778" y="1211"/>
                  </a:lnTo>
                  <a:lnTo>
                    <a:pt x="775" y="1217"/>
                  </a:lnTo>
                  <a:lnTo>
                    <a:pt x="778" y="1219"/>
                  </a:lnTo>
                  <a:lnTo>
                    <a:pt x="783" y="1219"/>
                  </a:lnTo>
                  <a:lnTo>
                    <a:pt x="785" y="1219"/>
                  </a:lnTo>
                  <a:lnTo>
                    <a:pt x="788" y="1217"/>
                  </a:lnTo>
                  <a:lnTo>
                    <a:pt x="790" y="1217"/>
                  </a:lnTo>
                  <a:lnTo>
                    <a:pt x="796" y="1215"/>
                  </a:lnTo>
                  <a:lnTo>
                    <a:pt x="798" y="1213"/>
                  </a:lnTo>
                  <a:lnTo>
                    <a:pt x="801" y="1211"/>
                  </a:lnTo>
                  <a:lnTo>
                    <a:pt x="806" y="1209"/>
                  </a:lnTo>
                  <a:lnTo>
                    <a:pt x="808" y="1207"/>
                  </a:lnTo>
                  <a:lnTo>
                    <a:pt x="811" y="1205"/>
                  </a:lnTo>
                  <a:lnTo>
                    <a:pt x="814" y="1202"/>
                  </a:lnTo>
                  <a:lnTo>
                    <a:pt x="814" y="1205"/>
                  </a:lnTo>
                  <a:lnTo>
                    <a:pt x="814" y="1207"/>
                  </a:lnTo>
                  <a:lnTo>
                    <a:pt x="811" y="1217"/>
                  </a:lnTo>
                  <a:lnTo>
                    <a:pt x="811" y="1219"/>
                  </a:lnTo>
                  <a:lnTo>
                    <a:pt x="814" y="1219"/>
                  </a:lnTo>
                  <a:lnTo>
                    <a:pt x="816" y="1219"/>
                  </a:lnTo>
                  <a:lnTo>
                    <a:pt x="819" y="1219"/>
                  </a:lnTo>
                  <a:lnTo>
                    <a:pt x="819" y="1217"/>
                  </a:lnTo>
                  <a:lnTo>
                    <a:pt x="824" y="1215"/>
                  </a:lnTo>
                  <a:lnTo>
                    <a:pt x="826" y="1211"/>
                  </a:lnTo>
                  <a:lnTo>
                    <a:pt x="832" y="1207"/>
                  </a:lnTo>
                  <a:lnTo>
                    <a:pt x="834" y="1205"/>
                  </a:lnTo>
                  <a:lnTo>
                    <a:pt x="837" y="1200"/>
                  </a:lnTo>
                  <a:lnTo>
                    <a:pt x="842" y="1198"/>
                  </a:lnTo>
                  <a:lnTo>
                    <a:pt x="844" y="1196"/>
                  </a:lnTo>
                  <a:lnTo>
                    <a:pt x="847" y="1194"/>
                  </a:lnTo>
                  <a:lnTo>
                    <a:pt x="852" y="1192"/>
                  </a:lnTo>
                  <a:lnTo>
                    <a:pt x="855" y="1192"/>
                  </a:lnTo>
                  <a:lnTo>
                    <a:pt x="860" y="1190"/>
                  </a:lnTo>
                  <a:lnTo>
                    <a:pt x="862" y="1190"/>
                  </a:lnTo>
                  <a:lnTo>
                    <a:pt x="865" y="1190"/>
                  </a:lnTo>
                  <a:lnTo>
                    <a:pt x="865" y="1192"/>
                  </a:lnTo>
                  <a:lnTo>
                    <a:pt x="865" y="1194"/>
                  </a:lnTo>
                  <a:lnTo>
                    <a:pt x="862" y="1194"/>
                  </a:lnTo>
                  <a:lnTo>
                    <a:pt x="860" y="1196"/>
                  </a:lnTo>
                  <a:lnTo>
                    <a:pt x="857" y="1198"/>
                  </a:lnTo>
                  <a:lnTo>
                    <a:pt x="855" y="1200"/>
                  </a:lnTo>
                  <a:lnTo>
                    <a:pt x="852" y="1200"/>
                  </a:lnTo>
                  <a:lnTo>
                    <a:pt x="847" y="1202"/>
                  </a:lnTo>
                  <a:lnTo>
                    <a:pt x="844" y="1202"/>
                  </a:lnTo>
                  <a:lnTo>
                    <a:pt x="842" y="1207"/>
                  </a:lnTo>
                  <a:lnTo>
                    <a:pt x="839" y="1207"/>
                  </a:lnTo>
                  <a:lnTo>
                    <a:pt x="837" y="1211"/>
                  </a:lnTo>
                  <a:lnTo>
                    <a:pt x="834" y="1213"/>
                  </a:lnTo>
                  <a:lnTo>
                    <a:pt x="832" y="1217"/>
                  </a:lnTo>
                  <a:lnTo>
                    <a:pt x="829" y="1219"/>
                  </a:lnTo>
                  <a:lnTo>
                    <a:pt x="829" y="1221"/>
                  </a:lnTo>
                  <a:lnTo>
                    <a:pt x="829" y="1223"/>
                  </a:lnTo>
                  <a:lnTo>
                    <a:pt x="857" y="1223"/>
                  </a:lnTo>
                  <a:lnTo>
                    <a:pt x="860" y="1223"/>
                  </a:lnTo>
                  <a:lnTo>
                    <a:pt x="860" y="1225"/>
                  </a:lnTo>
                  <a:lnTo>
                    <a:pt x="860" y="1227"/>
                  </a:lnTo>
                  <a:lnTo>
                    <a:pt x="857" y="1227"/>
                  </a:lnTo>
                  <a:lnTo>
                    <a:pt x="819" y="1231"/>
                  </a:lnTo>
                  <a:lnTo>
                    <a:pt x="811" y="1237"/>
                  </a:lnTo>
                  <a:lnTo>
                    <a:pt x="806" y="1242"/>
                  </a:lnTo>
                  <a:lnTo>
                    <a:pt x="796" y="1244"/>
                  </a:lnTo>
                  <a:lnTo>
                    <a:pt x="788" y="1248"/>
                  </a:lnTo>
                  <a:lnTo>
                    <a:pt x="780" y="1248"/>
                  </a:lnTo>
                  <a:lnTo>
                    <a:pt x="772" y="1248"/>
                  </a:lnTo>
                  <a:lnTo>
                    <a:pt x="765" y="1248"/>
                  </a:lnTo>
                  <a:lnTo>
                    <a:pt x="757" y="1248"/>
                  </a:lnTo>
                  <a:lnTo>
                    <a:pt x="749" y="1248"/>
                  </a:lnTo>
                  <a:lnTo>
                    <a:pt x="742" y="1250"/>
                  </a:lnTo>
                  <a:lnTo>
                    <a:pt x="734" y="1250"/>
                  </a:lnTo>
                  <a:lnTo>
                    <a:pt x="724" y="1254"/>
                  </a:lnTo>
                  <a:lnTo>
                    <a:pt x="721" y="1254"/>
                  </a:lnTo>
                  <a:lnTo>
                    <a:pt x="719" y="1254"/>
                  </a:lnTo>
                  <a:lnTo>
                    <a:pt x="716" y="1256"/>
                  </a:lnTo>
                  <a:lnTo>
                    <a:pt x="713" y="1256"/>
                  </a:lnTo>
                  <a:lnTo>
                    <a:pt x="711" y="1256"/>
                  </a:lnTo>
                  <a:lnTo>
                    <a:pt x="711" y="1258"/>
                  </a:lnTo>
                  <a:lnTo>
                    <a:pt x="708" y="1258"/>
                  </a:lnTo>
                  <a:lnTo>
                    <a:pt x="706" y="1258"/>
                  </a:lnTo>
                  <a:lnTo>
                    <a:pt x="703" y="1260"/>
                  </a:lnTo>
                  <a:lnTo>
                    <a:pt x="701" y="1262"/>
                  </a:lnTo>
                  <a:lnTo>
                    <a:pt x="701" y="1264"/>
                  </a:lnTo>
                  <a:lnTo>
                    <a:pt x="701" y="1266"/>
                  </a:lnTo>
                  <a:lnTo>
                    <a:pt x="701" y="1268"/>
                  </a:lnTo>
                  <a:lnTo>
                    <a:pt x="703" y="1268"/>
                  </a:lnTo>
                  <a:lnTo>
                    <a:pt x="706" y="1268"/>
                  </a:lnTo>
                  <a:lnTo>
                    <a:pt x="708" y="1268"/>
                  </a:lnTo>
                  <a:lnTo>
                    <a:pt x="711" y="1268"/>
                  </a:lnTo>
                  <a:lnTo>
                    <a:pt x="713" y="1272"/>
                  </a:lnTo>
                  <a:lnTo>
                    <a:pt x="719" y="1276"/>
                  </a:lnTo>
                  <a:lnTo>
                    <a:pt x="724" y="1278"/>
                  </a:lnTo>
                  <a:lnTo>
                    <a:pt x="729" y="1283"/>
                  </a:lnTo>
                  <a:lnTo>
                    <a:pt x="734" y="1285"/>
                  </a:lnTo>
                  <a:lnTo>
                    <a:pt x="739" y="1289"/>
                  </a:lnTo>
                  <a:lnTo>
                    <a:pt x="744" y="1291"/>
                  </a:lnTo>
                  <a:lnTo>
                    <a:pt x="752" y="1293"/>
                  </a:lnTo>
                  <a:lnTo>
                    <a:pt x="757" y="1293"/>
                  </a:lnTo>
                  <a:lnTo>
                    <a:pt x="762" y="1295"/>
                  </a:lnTo>
                  <a:lnTo>
                    <a:pt x="767" y="1295"/>
                  </a:lnTo>
                  <a:lnTo>
                    <a:pt x="772" y="1293"/>
                  </a:lnTo>
                  <a:lnTo>
                    <a:pt x="778" y="1297"/>
                  </a:lnTo>
                  <a:lnTo>
                    <a:pt x="780" y="1299"/>
                  </a:lnTo>
                  <a:lnTo>
                    <a:pt x="783" y="1303"/>
                  </a:lnTo>
                  <a:lnTo>
                    <a:pt x="785" y="1305"/>
                  </a:lnTo>
                  <a:lnTo>
                    <a:pt x="788" y="1307"/>
                  </a:lnTo>
                  <a:lnTo>
                    <a:pt x="790" y="1307"/>
                  </a:lnTo>
                  <a:lnTo>
                    <a:pt x="796" y="1309"/>
                  </a:lnTo>
                  <a:lnTo>
                    <a:pt x="798" y="1311"/>
                  </a:lnTo>
                  <a:lnTo>
                    <a:pt x="803" y="1311"/>
                  </a:lnTo>
                  <a:lnTo>
                    <a:pt x="806" y="1313"/>
                  </a:lnTo>
                  <a:lnTo>
                    <a:pt x="811" y="1315"/>
                  </a:lnTo>
                  <a:lnTo>
                    <a:pt x="814" y="1315"/>
                  </a:lnTo>
                  <a:lnTo>
                    <a:pt x="816" y="1317"/>
                  </a:lnTo>
                  <a:lnTo>
                    <a:pt x="819" y="1317"/>
                  </a:lnTo>
                  <a:lnTo>
                    <a:pt x="821" y="1320"/>
                  </a:lnTo>
                  <a:lnTo>
                    <a:pt x="824" y="1320"/>
                  </a:lnTo>
                  <a:lnTo>
                    <a:pt x="826" y="1322"/>
                  </a:lnTo>
                  <a:lnTo>
                    <a:pt x="829" y="1322"/>
                  </a:lnTo>
                  <a:lnTo>
                    <a:pt x="832" y="1322"/>
                  </a:lnTo>
                  <a:lnTo>
                    <a:pt x="834" y="1324"/>
                  </a:lnTo>
                  <a:lnTo>
                    <a:pt x="837" y="1324"/>
                  </a:lnTo>
                  <a:lnTo>
                    <a:pt x="839" y="1324"/>
                  </a:lnTo>
                  <a:lnTo>
                    <a:pt x="842" y="1322"/>
                  </a:lnTo>
                  <a:lnTo>
                    <a:pt x="842" y="1320"/>
                  </a:lnTo>
                  <a:lnTo>
                    <a:pt x="844" y="1322"/>
                  </a:lnTo>
                  <a:lnTo>
                    <a:pt x="847" y="1322"/>
                  </a:lnTo>
                  <a:lnTo>
                    <a:pt x="847" y="1324"/>
                  </a:lnTo>
                  <a:lnTo>
                    <a:pt x="849" y="1324"/>
                  </a:lnTo>
                  <a:lnTo>
                    <a:pt x="849" y="1326"/>
                  </a:lnTo>
                  <a:lnTo>
                    <a:pt x="849" y="1328"/>
                  </a:lnTo>
                  <a:lnTo>
                    <a:pt x="852" y="1330"/>
                  </a:lnTo>
                  <a:lnTo>
                    <a:pt x="857" y="1334"/>
                  </a:lnTo>
                  <a:lnTo>
                    <a:pt x="865" y="1338"/>
                  </a:lnTo>
                  <a:lnTo>
                    <a:pt x="873" y="1340"/>
                  </a:lnTo>
                  <a:lnTo>
                    <a:pt x="880" y="1344"/>
                  </a:lnTo>
                  <a:lnTo>
                    <a:pt x="885" y="1346"/>
                  </a:lnTo>
                  <a:lnTo>
                    <a:pt x="893" y="1348"/>
                  </a:lnTo>
                  <a:lnTo>
                    <a:pt x="901" y="1352"/>
                  </a:lnTo>
                  <a:lnTo>
                    <a:pt x="909" y="1352"/>
                  </a:lnTo>
                  <a:lnTo>
                    <a:pt x="916" y="1354"/>
                  </a:lnTo>
                  <a:lnTo>
                    <a:pt x="924" y="1354"/>
                  </a:lnTo>
                  <a:lnTo>
                    <a:pt x="932" y="1356"/>
                  </a:lnTo>
                  <a:lnTo>
                    <a:pt x="939" y="1356"/>
                  </a:lnTo>
                  <a:lnTo>
                    <a:pt x="939" y="1359"/>
                  </a:lnTo>
                  <a:lnTo>
                    <a:pt x="942" y="1361"/>
                  </a:lnTo>
                  <a:lnTo>
                    <a:pt x="950" y="1365"/>
                  </a:lnTo>
                  <a:lnTo>
                    <a:pt x="957" y="1367"/>
                  </a:lnTo>
                  <a:lnTo>
                    <a:pt x="965" y="1369"/>
                  </a:lnTo>
                  <a:lnTo>
                    <a:pt x="973" y="1371"/>
                  </a:lnTo>
                  <a:lnTo>
                    <a:pt x="980" y="1373"/>
                  </a:lnTo>
                  <a:lnTo>
                    <a:pt x="988" y="1375"/>
                  </a:lnTo>
                  <a:lnTo>
                    <a:pt x="996" y="1377"/>
                  </a:lnTo>
                  <a:lnTo>
                    <a:pt x="1004" y="1379"/>
                  </a:lnTo>
                  <a:lnTo>
                    <a:pt x="1011" y="1381"/>
                  </a:lnTo>
                  <a:lnTo>
                    <a:pt x="1019" y="1383"/>
                  </a:lnTo>
                  <a:lnTo>
                    <a:pt x="1027" y="1385"/>
                  </a:lnTo>
                  <a:lnTo>
                    <a:pt x="1032" y="1387"/>
                  </a:lnTo>
                  <a:lnTo>
                    <a:pt x="1040" y="1391"/>
                  </a:lnTo>
                  <a:lnTo>
                    <a:pt x="1047" y="1393"/>
                  </a:lnTo>
                  <a:lnTo>
                    <a:pt x="1055" y="1395"/>
                  </a:lnTo>
                  <a:lnTo>
                    <a:pt x="1063" y="1398"/>
                  </a:lnTo>
                  <a:lnTo>
                    <a:pt x="1073" y="1400"/>
                  </a:lnTo>
                  <a:lnTo>
                    <a:pt x="1081" y="1402"/>
                  </a:lnTo>
                  <a:lnTo>
                    <a:pt x="1088" y="1404"/>
                  </a:lnTo>
                  <a:lnTo>
                    <a:pt x="1096" y="1404"/>
                  </a:lnTo>
                  <a:lnTo>
                    <a:pt x="1104" y="1406"/>
                  </a:lnTo>
                  <a:lnTo>
                    <a:pt x="1111" y="1408"/>
                  </a:lnTo>
                  <a:lnTo>
                    <a:pt x="1119" y="1408"/>
                  </a:lnTo>
                  <a:lnTo>
                    <a:pt x="1127" y="1406"/>
                  </a:lnTo>
                  <a:lnTo>
                    <a:pt x="1132" y="1414"/>
                  </a:lnTo>
                  <a:lnTo>
                    <a:pt x="1135" y="1416"/>
                  </a:lnTo>
                  <a:lnTo>
                    <a:pt x="1137" y="1416"/>
                  </a:lnTo>
                  <a:lnTo>
                    <a:pt x="1140" y="1416"/>
                  </a:lnTo>
                  <a:lnTo>
                    <a:pt x="1142" y="1418"/>
                  </a:lnTo>
                  <a:lnTo>
                    <a:pt x="1145" y="1418"/>
                  </a:lnTo>
                  <a:lnTo>
                    <a:pt x="1147" y="1418"/>
                  </a:lnTo>
                  <a:lnTo>
                    <a:pt x="1150" y="1420"/>
                  </a:lnTo>
                  <a:lnTo>
                    <a:pt x="1155" y="1420"/>
                  </a:lnTo>
                  <a:lnTo>
                    <a:pt x="1158" y="1420"/>
                  </a:lnTo>
                  <a:lnTo>
                    <a:pt x="1160" y="1420"/>
                  </a:lnTo>
                  <a:lnTo>
                    <a:pt x="1163" y="1422"/>
                  </a:lnTo>
                  <a:lnTo>
                    <a:pt x="1165" y="1422"/>
                  </a:lnTo>
                  <a:lnTo>
                    <a:pt x="1170" y="1424"/>
                  </a:lnTo>
                  <a:lnTo>
                    <a:pt x="1173" y="1424"/>
                  </a:lnTo>
                  <a:lnTo>
                    <a:pt x="1178" y="1424"/>
                  </a:lnTo>
                  <a:lnTo>
                    <a:pt x="1181" y="1424"/>
                  </a:lnTo>
                  <a:lnTo>
                    <a:pt x="1186" y="1424"/>
                  </a:lnTo>
                  <a:lnTo>
                    <a:pt x="1191" y="1424"/>
                  </a:lnTo>
                  <a:lnTo>
                    <a:pt x="1194" y="1424"/>
                  </a:lnTo>
                  <a:lnTo>
                    <a:pt x="1196" y="1424"/>
                  </a:lnTo>
                  <a:lnTo>
                    <a:pt x="1201" y="1424"/>
                  </a:lnTo>
                  <a:lnTo>
                    <a:pt x="1204" y="1424"/>
                  </a:lnTo>
                  <a:lnTo>
                    <a:pt x="1206" y="1426"/>
                  </a:lnTo>
                  <a:lnTo>
                    <a:pt x="1212" y="1428"/>
                  </a:lnTo>
                  <a:lnTo>
                    <a:pt x="1217" y="1430"/>
                  </a:lnTo>
                  <a:lnTo>
                    <a:pt x="1222" y="1432"/>
                  </a:lnTo>
                  <a:lnTo>
                    <a:pt x="1227" y="1432"/>
                  </a:lnTo>
                  <a:lnTo>
                    <a:pt x="1232" y="1432"/>
                  </a:lnTo>
                  <a:lnTo>
                    <a:pt x="1237" y="1430"/>
                  </a:lnTo>
                  <a:lnTo>
                    <a:pt x="1242" y="1430"/>
                  </a:lnTo>
                  <a:lnTo>
                    <a:pt x="1248" y="1430"/>
                  </a:lnTo>
                  <a:lnTo>
                    <a:pt x="1253" y="1430"/>
                  </a:lnTo>
                  <a:lnTo>
                    <a:pt x="1255" y="1430"/>
                  </a:lnTo>
                  <a:lnTo>
                    <a:pt x="1260" y="1430"/>
                  </a:lnTo>
                  <a:lnTo>
                    <a:pt x="1266" y="1432"/>
                  </a:lnTo>
                  <a:lnTo>
                    <a:pt x="1271" y="1434"/>
                  </a:lnTo>
                  <a:lnTo>
                    <a:pt x="1276" y="1434"/>
                  </a:lnTo>
                  <a:lnTo>
                    <a:pt x="1283" y="1434"/>
                  </a:lnTo>
                  <a:lnTo>
                    <a:pt x="1289" y="1434"/>
                  </a:lnTo>
                  <a:lnTo>
                    <a:pt x="1294" y="1434"/>
                  </a:lnTo>
                  <a:lnTo>
                    <a:pt x="1299" y="1434"/>
                  </a:lnTo>
                  <a:lnTo>
                    <a:pt x="1304" y="1437"/>
                  </a:lnTo>
                  <a:lnTo>
                    <a:pt x="1312" y="1437"/>
                  </a:lnTo>
                  <a:lnTo>
                    <a:pt x="1317" y="1437"/>
                  </a:lnTo>
                  <a:lnTo>
                    <a:pt x="1322" y="1437"/>
                  </a:lnTo>
                  <a:lnTo>
                    <a:pt x="1327" y="1437"/>
                  </a:lnTo>
                  <a:lnTo>
                    <a:pt x="1335" y="1437"/>
                  </a:lnTo>
                  <a:lnTo>
                    <a:pt x="1340" y="1437"/>
                  </a:lnTo>
                  <a:lnTo>
                    <a:pt x="1343" y="1437"/>
                  </a:lnTo>
                  <a:lnTo>
                    <a:pt x="1343" y="1434"/>
                  </a:lnTo>
                  <a:lnTo>
                    <a:pt x="1345" y="1434"/>
                  </a:lnTo>
                  <a:lnTo>
                    <a:pt x="1348" y="1434"/>
                  </a:lnTo>
                  <a:lnTo>
                    <a:pt x="1348" y="1432"/>
                  </a:lnTo>
                  <a:lnTo>
                    <a:pt x="1350" y="1432"/>
                  </a:lnTo>
                  <a:lnTo>
                    <a:pt x="1353" y="1430"/>
                  </a:lnTo>
                  <a:lnTo>
                    <a:pt x="1355" y="1428"/>
                  </a:lnTo>
                  <a:lnTo>
                    <a:pt x="1363" y="1432"/>
                  </a:lnTo>
                  <a:lnTo>
                    <a:pt x="1371" y="1434"/>
                  </a:lnTo>
                  <a:lnTo>
                    <a:pt x="1378" y="1437"/>
                  </a:lnTo>
                  <a:lnTo>
                    <a:pt x="1386" y="1437"/>
                  </a:lnTo>
                  <a:lnTo>
                    <a:pt x="1394" y="1439"/>
                  </a:lnTo>
                  <a:lnTo>
                    <a:pt x="1404" y="1439"/>
                  </a:lnTo>
                  <a:lnTo>
                    <a:pt x="1412" y="1437"/>
                  </a:lnTo>
                  <a:lnTo>
                    <a:pt x="1420" y="1437"/>
                  </a:lnTo>
                  <a:lnTo>
                    <a:pt x="1430" y="1437"/>
                  </a:lnTo>
                  <a:lnTo>
                    <a:pt x="1438" y="1434"/>
                  </a:lnTo>
                  <a:lnTo>
                    <a:pt x="1445" y="1434"/>
                  </a:lnTo>
                  <a:lnTo>
                    <a:pt x="1456" y="1434"/>
                  </a:lnTo>
                  <a:lnTo>
                    <a:pt x="1463" y="1437"/>
                  </a:lnTo>
                  <a:lnTo>
                    <a:pt x="1476" y="1437"/>
                  </a:lnTo>
                  <a:lnTo>
                    <a:pt x="1486" y="1437"/>
                  </a:lnTo>
                  <a:lnTo>
                    <a:pt x="1497" y="1437"/>
                  </a:lnTo>
                  <a:lnTo>
                    <a:pt x="1507" y="1437"/>
                  </a:lnTo>
                  <a:lnTo>
                    <a:pt x="1517" y="1437"/>
                  </a:lnTo>
                  <a:lnTo>
                    <a:pt x="1527" y="1437"/>
                  </a:lnTo>
                  <a:lnTo>
                    <a:pt x="1538" y="1434"/>
                  </a:lnTo>
                  <a:lnTo>
                    <a:pt x="1545" y="1434"/>
                  </a:lnTo>
                  <a:lnTo>
                    <a:pt x="1558" y="1432"/>
                  </a:lnTo>
                  <a:lnTo>
                    <a:pt x="1566" y="1432"/>
                  </a:lnTo>
                  <a:lnTo>
                    <a:pt x="1576" y="1428"/>
                  </a:lnTo>
                  <a:lnTo>
                    <a:pt x="1584" y="1430"/>
                  </a:lnTo>
                  <a:lnTo>
                    <a:pt x="1594" y="1432"/>
                  </a:lnTo>
                  <a:lnTo>
                    <a:pt x="1602" y="1432"/>
                  </a:lnTo>
                  <a:lnTo>
                    <a:pt x="1612" y="1432"/>
                  </a:lnTo>
                  <a:lnTo>
                    <a:pt x="1620" y="1432"/>
                  </a:lnTo>
                  <a:lnTo>
                    <a:pt x="1628" y="1432"/>
                  </a:lnTo>
                  <a:lnTo>
                    <a:pt x="1638" y="1432"/>
                  </a:lnTo>
                  <a:lnTo>
                    <a:pt x="1646" y="1430"/>
                  </a:lnTo>
                  <a:lnTo>
                    <a:pt x="1653" y="1428"/>
                  </a:lnTo>
                  <a:lnTo>
                    <a:pt x="1664" y="1426"/>
                  </a:lnTo>
                  <a:lnTo>
                    <a:pt x="1671" y="1424"/>
                  </a:lnTo>
                  <a:lnTo>
                    <a:pt x="1679" y="1420"/>
                  </a:lnTo>
                  <a:lnTo>
                    <a:pt x="1684" y="1424"/>
                  </a:lnTo>
                  <a:lnTo>
                    <a:pt x="1689" y="1424"/>
                  </a:lnTo>
                  <a:lnTo>
                    <a:pt x="1694" y="1426"/>
                  </a:lnTo>
                  <a:lnTo>
                    <a:pt x="1699" y="1424"/>
                  </a:lnTo>
                  <a:lnTo>
                    <a:pt x="1707" y="1424"/>
                  </a:lnTo>
                  <a:lnTo>
                    <a:pt x="1712" y="1424"/>
                  </a:lnTo>
                  <a:lnTo>
                    <a:pt x="1717" y="1422"/>
                  </a:lnTo>
                  <a:lnTo>
                    <a:pt x="1723" y="1422"/>
                  </a:lnTo>
                  <a:lnTo>
                    <a:pt x="1730" y="1420"/>
                  </a:lnTo>
                  <a:lnTo>
                    <a:pt x="1735" y="1420"/>
                  </a:lnTo>
                  <a:lnTo>
                    <a:pt x="1741" y="1418"/>
                  </a:lnTo>
                  <a:lnTo>
                    <a:pt x="1748" y="1418"/>
                  </a:lnTo>
                  <a:lnTo>
                    <a:pt x="1753" y="1416"/>
                  </a:lnTo>
                  <a:lnTo>
                    <a:pt x="1761" y="1416"/>
                  </a:lnTo>
                  <a:lnTo>
                    <a:pt x="1769" y="1414"/>
                  </a:lnTo>
                  <a:lnTo>
                    <a:pt x="1777" y="1412"/>
                  </a:lnTo>
                  <a:lnTo>
                    <a:pt x="1784" y="1410"/>
                  </a:lnTo>
                  <a:lnTo>
                    <a:pt x="1795" y="1408"/>
                  </a:lnTo>
                  <a:lnTo>
                    <a:pt x="1802" y="1408"/>
                  </a:lnTo>
                  <a:lnTo>
                    <a:pt x="1810" y="1406"/>
                  </a:lnTo>
                  <a:lnTo>
                    <a:pt x="1818" y="1404"/>
                  </a:lnTo>
                  <a:lnTo>
                    <a:pt x="1825" y="1402"/>
                  </a:lnTo>
                  <a:lnTo>
                    <a:pt x="1833" y="1400"/>
                  </a:lnTo>
                  <a:lnTo>
                    <a:pt x="1841" y="1395"/>
                  </a:lnTo>
                  <a:lnTo>
                    <a:pt x="1846" y="1393"/>
                  </a:lnTo>
                  <a:lnTo>
                    <a:pt x="1851" y="1391"/>
                  </a:lnTo>
                  <a:lnTo>
                    <a:pt x="1856" y="1391"/>
                  </a:lnTo>
                  <a:lnTo>
                    <a:pt x="1861" y="1389"/>
                  </a:lnTo>
                  <a:lnTo>
                    <a:pt x="1866" y="1389"/>
                  </a:lnTo>
                  <a:lnTo>
                    <a:pt x="1872" y="1389"/>
                  </a:lnTo>
                  <a:lnTo>
                    <a:pt x="1877" y="1389"/>
                  </a:lnTo>
                  <a:lnTo>
                    <a:pt x="1884" y="1389"/>
                  </a:lnTo>
                  <a:lnTo>
                    <a:pt x="1890" y="1389"/>
                  </a:lnTo>
                  <a:lnTo>
                    <a:pt x="1895" y="1387"/>
                  </a:lnTo>
                  <a:lnTo>
                    <a:pt x="1900" y="1385"/>
                  </a:lnTo>
                  <a:lnTo>
                    <a:pt x="1905" y="1381"/>
                  </a:lnTo>
                  <a:lnTo>
                    <a:pt x="1907" y="1379"/>
                  </a:lnTo>
                  <a:lnTo>
                    <a:pt x="1910" y="1379"/>
                  </a:lnTo>
                  <a:lnTo>
                    <a:pt x="1913" y="1379"/>
                  </a:lnTo>
                  <a:lnTo>
                    <a:pt x="1915" y="1379"/>
                  </a:lnTo>
                  <a:lnTo>
                    <a:pt x="1915" y="1381"/>
                  </a:lnTo>
                  <a:lnTo>
                    <a:pt x="1918" y="1381"/>
                  </a:lnTo>
                  <a:lnTo>
                    <a:pt x="1920" y="1381"/>
                  </a:lnTo>
                  <a:lnTo>
                    <a:pt x="1923" y="1379"/>
                  </a:lnTo>
                  <a:lnTo>
                    <a:pt x="1925" y="1379"/>
                  </a:lnTo>
                  <a:lnTo>
                    <a:pt x="1931" y="1379"/>
                  </a:lnTo>
                  <a:lnTo>
                    <a:pt x="1936" y="1377"/>
                  </a:lnTo>
                  <a:lnTo>
                    <a:pt x="1941" y="1375"/>
                  </a:lnTo>
                  <a:lnTo>
                    <a:pt x="1946" y="1375"/>
                  </a:lnTo>
                  <a:lnTo>
                    <a:pt x="1951" y="1373"/>
                  </a:lnTo>
                  <a:lnTo>
                    <a:pt x="1956" y="1371"/>
                  </a:lnTo>
                  <a:lnTo>
                    <a:pt x="1961" y="1369"/>
                  </a:lnTo>
                  <a:lnTo>
                    <a:pt x="1967" y="1369"/>
                  </a:lnTo>
                  <a:lnTo>
                    <a:pt x="1972" y="1367"/>
                  </a:lnTo>
                  <a:lnTo>
                    <a:pt x="1977" y="1365"/>
                  </a:lnTo>
                  <a:lnTo>
                    <a:pt x="1982" y="1363"/>
                  </a:lnTo>
                  <a:lnTo>
                    <a:pt x="1987" y="1361"/>
                  </a:lnTo>
                  <a:lnTo>
                    <a:pt x="1987" y="1359"/>
                  </a:lnTo>
                  <a:lnTo>
                    <a:pt x="1990" y="1359"/>
                  </a:lnTo>
                  <a:lnTo>
                    <a:pt x="1990" y="1356"/>
                  </a:lnTo>
                  <a:lnTo>
                    <a:pt x="1995" y="1354"/>
                  </a:lnTo>
                  <a:lnTo>
                    <a:pt x="1997" y="1354"/>
                  </a:lnTo>
                  <a:lnTo>
                    <a:pt x="2003" y="1352"/>
                  </a:lnTo>
                  <a:lnTo>
                    <a:pt x="2008" y="1352"/>
                  </a:lnTo>
                  <a:lnTo>
                    <a:pt x="2013" y="1352"/>
                  </a:lnTo>
                  <a:lnTo>
                    <a:pt x="2018" y="1350"/>
                  </a:lnTo>
                  <a:lnTo>
                    <a:pt x="2023" y="1350"/>
                  </a:lnTo>
                  <a:lnTo>
                    <a:pt x="2028" y="1348"/>
                  </a:lnTo>
                  <a:lnTo>
                    <a:pt x="2033" y="1348"/>
                  </a:lnTo>
                  <a:lnTo>
                    <a:pt x="2038" y="1346"/>
                  </a:lnTo>
                  <a:lnTo>
                    <a:pt x="2044" y="1344"/>
                  </a:lnTo>
                  <a:lnTo>
                    <a:pt x="2049" y="1340"/>
                  </a:lnTo>
                  <a:lnTo>
                    <a:pt x="2051" y="1340"/>
                  </a:lnTo>
                  <a:lnTo>
                    <a:pt x="2056" y="1340"/>
                  </a:lnTo>
                  <a:lnTo>
                    <a:pt x="2059" y="1338"/>
                  </a:lnTo>
                  <a:lnTo>
                    <a:pt x="2062" y="1338"/>
                  </a:lnTo>
                  <a:lnTo>
                    <a:pt x="2064" y="1338"/>
                  </a:lnTo>
                  <a:lnTo>
                    <a:pt x="2067" y="1336"/>
                  </a:lnTo>
                  <a:lnTo>
                    <a:pt x="2069" y="1336"/>
                  </a:lnTo>
                  <a:lnTo>
                    <a:pt x="2072" y="1334"/>
                  </a:lnTo>
                  <a:lnTo>
                    <a:pt x="2074" y="1332"/>
                  </a:lnTo>
                  <a:lnTo>
                    <a:pt x="2077" y="1330"/>
                  </a:lnTo>
                  <a:lnTo>
                    <a:pt x="2080" y="1328"/>
                  </a:lnTo>
                  <a:lnTo>
                    <a:pt x="2082" y="1326"/>
                  </a:lnTo>
                  <a:lnTo>
                    <a:pt x="2087" y="1328"/>
                  </a:lnTo>
                  <a:lnTo>
                    <a:pt x="2092" y="1326"/>
                  </a:lnTo>
                  <a:lnTo>
                    <a:pt x="2098" y="1326"/>
                  </a:lnTo>
                  <a:lnTo>
                    <a:pt x="2105" y="1324"/>
                  </a:lnTo>
                  <a:lnTo>
                    <a:pt x="2110" y="1322"/>
                  </a:lnTo>
                  <a:lnTo>
                    <a:pt x="2116" y="1320"/>
                  </a:lnTo>
                  <a:lnTo>
                    <a:pt x="2121" y="1315"/>
                  </a:lnTo>
                  <a:lnTo>
                    <a:pt x="2128" y="1313"/>
                  </a:lnTo>
                  <a:lnTo>
                    <a:pt x="2133" y="1311"/>
                  </a:lnTo>
                  <a:lnTo>
                    <a:pt x="2139" y="1307"/>
                  </a:lnTo>
                  <a:lnTo>
                    <a:pt x="2144" y="1305"/>
                  </a:lnTo>
                  <a:lnTo>
                    <a:pt x="2151" y="1301"/>
                  </a:lnTo>
                  <a:lnTo>
                    <a:pt x="2157" y="1291"/>
                  </a:lnTo>
                  <a:lnTo>
                    <a:pt x="2164" y="1289"/>
                  </a:lnTo>
                  <a:lnTo>
                    <a:pt x="2175" y="1285"/>
                  </a:lnTo>
                  <a:lnTo>
                    <a:pt x="2185" y="1281"/>
                  </a:lnTo>
                  <a:lnTo>
                    <a:pt x="2193" y="1274"/>
                  </a:lnTo>
                  <a:lnTo>
                    <a:pt x="2203" y="1268"/>
                  </a:lnTo>
                  <a:lnTo>
                    <a:pt x="2211" y="1262"/>
                  </a:lnTo>
                  <a:lnTo>
                    <a:pt x="2218" y="1254"/>
                  </a:lnTo>
                  <a:lnTo>
                    <a:pt x="2226" y="1246"/>
                  </a:lnTo>
                  <a:lnTo>
                    <a:pt x="2234" y="1237"/>
                  </a:lnTo>
                  <a:lnTo>
                    <a:pt x="2239" y="1227"/>
                  </a:lnTo>
                  <a:lnTo>
                    <a:pt x="2246" y="1219"/>
                  </a:lnTo>
                  <a:lnTo>
                    <a:pt x="2252" y="1209"/>
                  </a:lnTo>
                  <a:lnTo>
                    <a:pt x="2252" y="1205"/>
                  </a:lnTo>
                  <a:lnTo>
                    <a:pt x="2252" y="1202"/>
                  </a:lnTo>
                  <a:lnTo>
                    <a:pt x="2252" y="1198"/>
                  </a:lnTo>
                  <a:lnTo>
                    <a:pt x="2252" y="1196"/>
                  </a:lnTo>
                  <a:lnTo>
                    <a:pt x="2252" y="1194"/>
                  </a:lnTo>
                  <a:lnTo>
                    <a:pt x="2252" y="1190"/>
                  </a:lnTo>
                  <a:lnTo>
                    <a:pt x="2252" y="1188"/>
                  </a:lnTo>
                  <a:lnTo>
                    <a:pt x="2252" y="1186"/>
                  </a:lnTo>
                  <a:lnTo>
                    <a:pt x="2252" y="1182"/>
                  </a:lnTo>
                  <a:lnTo>
                    <a:pt x="2252" y="1180"/>
                  </a:lnTo>
                  <a:lnTo>
                    <a:pt x="2252" y="1176"/>
                  </a:lnTo>
                  <a:lnTo>
                    <a:pt x="2254" y="1174"/>
                  </a:lnTo>
                  <a:lnTo>
                    <a:pt x="2223" y="1170"/>
                  </a:lnTo>
                  <a:lnTo>
                    <a:pt x="2223" y="1168"/>
                  </a:lnTo>
                  <a:lnTo>
                    <a:pt x="2223" y="1166"/>
                  </a:lnTo>
                  <a:lnTo>
                    <a:pt x="2249" y="1166"/>
                  </a:lnTo>
                  <a:lnTo>
                    <a:pt x="2249" y="1168"/>
                  </a:lnTo>
                  <a:lnTo>
                    <a:pt x="2249" y="1170"/>
                  </a:lnTo>
                  <a:lnTo>
                    <a:pt x="2252" y="1170"/>
                  </a:lnTo>
                  <a:lnTo>
                    <a:pt x="2252" y="1172"/>
                  </a:lnTo>
                  <a:lnTo>
                    <a:pt x="2267" y="1157"/>
                  </a:lnTo>
                  <a:lnTo>
                    <a:pt x="2270" y="1155"/>
                  </a:lnTo>
                  <a:lnTo>
                    <a:pt x="2270" y="1153"/>
                  </a:lnTo>
                  <a:lnTo>
                    <a:pt x="2272" y="1153"/>
                  </a:lnTo>
                  <a:lnTo>
                    <a:pt x="2254" y="1081"/>
                  </a:lnTo>
                  <a:lnTo>
                    <a:pt x="2246" y="1077"/>
                  </a:lnTo>
                  <a:lnTo>
                    <a:pt x="2246" y="1075"/>
                  </a:lnTo>
                  <a:lnTo>
                    <a:pt x="2244" y="1075"/>
                  </a:lnTo>
                  <a:lnTo>
                    <a:pt x="2244" y="1073"/>
                  </a:lnTo>
                  <a:lnTo>
                    <a:pt x="2244" y="1071"/>
                  </a:lnTo>
                  <a:lnTo>
                    <a:pt x="2241" y="1069"/>
                  </a:lnTo>
                  <a:lnTo>
                    <a:pt x="2241" y="1067"/>
                  </a:lnTo>
                  <a:lnTo>
                    <a:pt x="2180" y="1057"/>
                  </a:lnTo>
                  <a:lnTo>
                    <a:pt x="2141" y="1053"/>
                  </a:lnTo>
                  <a:lnTo>
                    <a:pt x="2103" y="1051"/>
                  </a:lnTo>
                  <a:lnTo>
                    <a:pt x="2067" y="1049"/>
                  </a:lnTo>
                  <a:lnTo>
                    <a:pt x="2028" y="1046"/>
                  </a:lnTo>
                  <a:lnTo>
                    <a:pt x="1990" y="1046"/>
                  </a:lnTo>
                  <a:lnTo>
                    <a:pt x="1954" y="1046"/>
                  </a:lnTo>
                  <a:lnTo>
                    <a:pt x="1915" y="1046"/>
                  </a:lnTo>
                  <a:lnTo>
                    <a:pt x="1879" y="1046"/>
                  </a:lnTo>
                  <a:lnTo>
                    <a:pt x="1841" y="1046"/>
                  </a:lnTo>
                  <a:lnTo>
                    <a:pt x="1805" y="1049"/>
                  </a:lnTo>
                  <a:lnTo>
                    <a:pt x="1766" y="1049"/>
                  </a:lnTo>
                  <a:lnTo>
                    <a:pt x="1730" y="1049"/>
                  </a:lnTo>
                  <a:lnTo>
                    <a:pt x="1707" y="1049"/>
                  </a:lnTo>
                  <a:lnTo>
                    <a:pt x="1687" y="1051"/>
                  </a:lnTo>
                  <a:lnTo>
                    <a:pt x="1669" y="1051"/>
                  </a:lnTo>
                  <a:lnTo>
                    <a:pt x="1648" y="1051"/>
                  </a:lnTo>
                  <a:lnTo>
                    <a:pt x="1628" y="1053"/>
                  </a:lnTo>
                  <a:lnTo>
                    <a:pt x="1607" y="1055"/>
                  </a:lnTo>
                  <a:lnTo>
                    <a:pt x="1587" y="1055"/>
                  </a:lnTo>
                  <a:lnTo>
                    <a:pt x="1566" y="1057"/>
                  </a:lnTo>
                  <a:lnTo>
                    <a:pt x="1545" y="1057"/>
                  </a:lnTo>
                  <a:lnTo>
                    <a:pt x="1525" y="1057"/>
                  </a:lnTo>
                  <a:lnTo>
                    <a:pt x="1504" y="1059"/>
                  </a:lnTo>
                  <a:lnTo>
                    <a:pt x="1484" y="1059"/>
                  </a:lnTo>
                  <a:lnTo>
                    <a:pt x="1481" y="1059"/>
                  </a:lnTo>
                  <a:lnTo>
                    <a:pt x="1481" y="1057"/>
                  </a:lnTo>
                  <a:lnTo>
                    <a:pt x="1481" y="1055"/>
                  </a:lnTo>
                  <a:lnTo>
                    <a:pt x="1507" y="1053"/>
                  </a:lnTo>
                  <a:lnTo>
                    <a:pt x="1530" y="1051"/>
                  </a:lnTo>
                  <a:lnTo>
                    <a:pt x="1556" y="1049"/>
                  </a:lnTo>
                  <a:lnTo>
                    <a:pt x="1581" y="1049"/>
                  </a:lnTo>
                  <a:lnTo>
                    <a:pt x="1607" y="1046"/>
                  </a:lnTo>
                  <a:lnTo>
                    <a:pt x="1633" y="1046"/>
                  </a:lnTo>
                  <a:lnTo>
                    <a:pt x="1658" y="1044"/>
                  </a:lnTo>
                  <a:lnTo>
                    <a:pt x="1684" y="1044"/>
                  </a:lnTo>
                  <a:lnTo>
                    <a:pt x="1710" y="1042"/>
                  </a:lnTo>
                  <a:lnTo>
                    <a:pt x="1735" y="1042"/>
                  </a:lnTo>
                  <a:lnTo>
                    <a:pt x="1761" y="1040"/>
                  </a:lnTo>
                  <a:lnTo>
                    <a:pt x="1787" y="1040"/>
                  </a:lnTo>
                  <a:lnTo>
                    <a:pt x="1789" y="1040"/>
                  </a:lnTo>
                  <a:lnTo>
                    <a:pt x="1795" y="1040"/>
                  </a:lnTo>
                  <a:lnTo>
                    <a:pt x="1797" y="1040"/>
                  </a:lnTo>
                  <a:lnTo>
                    <a:pt x="1800" y="1040"/>
                  </a:lnTo>
                  <a:lnTo>
                    <a:pt x="1805" y="1040"/>
                  </a:lnTo>
                  <a:lnTo>
                    <a:pt x="1807" y="1040"/>
                  </a:lnTo>
                  <a:lnTo>
                    <a:pt x="1812" y="1040"/>
                  </a:lnTo>
                  <a:lnTo>
                    <a:pt x="1815" y="1040"/>
                  </a:lnTo>
                  <a:lnTo>
                    <a:pt x="1820" y="1040"/>
                  </a:lnTo>
                  <a:lnTo>
                    <a:pt x="1823" y="1040"/>
                  </a:lnTo>
                  <a:lnTo>
                    <a:pt x="1825" y="1040"/>
                  </a:lnTo>
                  <a:lnTo>
                    <a:pt x="1830" y="1040"/>
                  </a:lnTo>
                  <a:lnTo>
                    <a:pt x="1846" y="1040"/>
                  </a:lnTo>
                  <a:lnTo>
                    <a:pt x="1864" y="1038"/>
                  </a:lnTo>
                  <a:lnTo>
                    <a:pt x="1879" y="1038"/>
                  </a:lnTo>
                  <a:lnTo>
                    <a:pt x="1897" y="1038"/>
                  </a:lnTo>
                  <a:lnTo>
                    <a:pt x="1913" y="1038"/>
                  </a:lnTo>
                  <a:lnTo>
                    <a:pt x="1931" y="1036"/>
                  </a:lnTo>
                  <a:lnTo>
                    <a:pt x="1946" y="1036"/>
                  </a:lnTo>
                  <a:lnTo>
                    <a:pt x="1964" y="1036"/>
                  </a:lnTo>
                  <a:lnTo>
                    <a:pt x="1979" y="1036"/>
                  </a:lnTo>
                  <a:lnTo>
                    <a:pt x="1997" y="1036"/>
                  </a:lnTo>
                  <a:lnTo>
                    <a:pt x="2013" y="1038"/>
                  </a:lnTo>
                  <a:lnTo>
                    <a:pt x="2031" y="1038"/>
                  </a:lnTo>
                  <a:lnTo>
                    <a:pt x="2033" y="1038"/>
                  </a:lnTo>
                  <a:lnTo>
                    <a:pt x="2038" y="1038"/>
                  </a:lnTo>
                  <a:lnTo>
                    <a:pt x="2041" y="1040"/>
                  </a:lnTo>
                  <a:lnTo>
                    <a:pt x="2046" y="1040"/>
                  </a:lnTo>
                  <a:lnTo>
                    <a:pt x="2049" y="1040"/>
                  </a:lnTo>
                  <a:lnTo>
                    <a:pt x="2054" y="1040"/>
                  </a:lnTo>
                  <a:lnTo>
                    <a:pt x="2059" y="1040"/>
                  </a:lnTo>
                  <a:lnTo>
                    <a:pt x="2062" y="1040"/>
                  </a:lnTo>
                  <a:lnTo>
                    <a:pt x="2067" y="1040"/>
                  </a:lnTo>
                  <a:lnTo>
                    <a:pt x="2069" y="1040"/>
                  </a:lnTo>
                  <a:lnTo>
                    <a:pt x="2074" y="1040"/>
                  </a:lnTo>
                  <a:lnTo>
                    <a:pt x="2077" y="1040"/>
                  </a:lnTo>
                  <a:lnTo>
                    <a:pt x="2090" y="1040"/>
                  </a:lnTo>
                  <a:lnTo>
                    <a:pt x="2103" y="1042"/>
                  </a:lnTo>
                  <a:lnTo>
                    <a:pt x="2116" y="1042"/>
                  </a:lnTo>
                  <a:lnTo>
                    <a:pt x="2131" y="1042"/>
                  </a:lnTo>
                  <a:lnTo>
                    <a:pt x="2144" y="1044"/>
                  </a:lnTo>
                  <a:lnTo>
                    <a:pt x="2157" y="1046"/>
                  </a:lnTo>
                  <a:lnTo>
                    <a:pt x="2169" y="1049"/>
                  </a:lnTo>
                  <a:lnTo>
                    <a:pt x="2182" y="1051"/>
                  </a:lnTo>
                  <a:lnTo>
                    <a:pt x="2195" y="1053"/>
                  </a:lnTo>
                  <a:lnTo>
                    <a:pt x="2208" y="1055"/>
                  </a:lnTo>
                  <a:lnTo>
                    <a:pt x="2223" y="1055"/>
                  </a:lnTo>
                  <a:lnTo>
                    <a:pt x="2236" y="1057"/>
                  </a:lnTo>
                  <a:lnTo>
                    <a:pt x="2236" y="1055"/>
                  </a:lnTo>
                  <a:lnTo>
                    <a:pt x="2236" y="1053"/>
                  </a:lnTo>
                  <a:lnTo>
                    <a:pt x="2236" y="1051"/>
                  </a:lnTo>
                  <a:lnTo>
                    <a:pt x="2239" y="1046"/>
                  </a:lnTo>
                  <a:lnTo>
                    <a:pt x="2236" y="1044"/>
                  </a:lnTo>
                  <a:lnTo>
                    <a:pt x="2236" y="1040"/>
                  </a:lnTo>
                  <a:lnTo>
                    <a:pt x="2236" y="1038"/>
                  </a:lnTo>
                  <a:lnTo>
                    <a:pt x="2236" y="1034"/>
                  </a:lnTo>
                  <a:lnTo>
                    <a:pt x="2236" y="1032"/>
                  </a:lnTo>
                  <a:lnTo>
                    <a:pt x="2236" y="1028"/>
                  </a:lnTo>
                  <a:lnTo>
                    <a:pt x="2236" y="1026"/>
                  </a:lnTo>
                  <a:lnTo>
                    <a:pt x="2236" y="1022"/>
                  </a:lnTo>
                  <a:lnTo>
                    <a:pt x="2231" y="1012"/>
                  </a:lnTo>
                  <a:lnTo>
                    <a:pt x="2226" y="1001"/>
                  </a:lnTo>
                  <a:lnTo>
                    <a:pt x="2218" y="995"/>
                  </a:lnTo>
                  <a:lnTo>
                    <a:pt x="2211" y="991"/>
                  </a:lnTo>
                  <a:lnTo>
                    <a:pt x="2203" y="987"/>
                  </a:lnTo>
                  <a:lnTo>
                    <a:pt x="2193" y="985"/>
                  </a:lnTo>
                  <a:lnTo>
                    <a:pt x="2185" y="985"/>
                  </a:lnTo>
                  <a:lnTo>
                    <a:pt x="2175" y="985"/>
                  </a:lnTo>
                  <a:lnTo>
                    <a:pt x="2164" y="983"/>
                  </a:lnTo>
                  <a:lnTo>
                    <a:pt x="2157" y="983"/>
                  </a:lnTo>
                  <a:lnTo>
                    <a:pt x="2146" y="983"/>
                  </a:lnTo>
                  <a:lnTo>
                    <a:pt x="2139" y="981"/>
                  </a:lnTo>
                  <a:lnTo>
                    <a:pt x="2128" y="979"/>
                  </a:lnTo>
                  <a:lnTo>
                    <a:pt x="2118" y="979"/>
                  </a:lnTo>
                  <a:lnTo>
                    <a:pt x="2108" y="979"/>
                  </a:lnTo>
                  <a:lnTo>
                    <a:pt x="2098" y="977"/>
                  </a:lnTo>
                  <a:lnTo>
                    <a:pt x="2090" y="977"/>
                  </a:lnTo>
                  <a:lnTo>
                    <a:pt x="2080" y="977"/>
                  </a:lnTo>
                  <a:lnTo>
                    <a:pt x="2069" y="975"/>
                  </a:lnTo>
                  <a:lnTo>
                    <a:pt x="2062" y="975"/>
                  </a:lnTo>
                  <a:lnTo>
                    <a:pt x="2051" y="975"/>
                  </a:lnTo>
                  <a:lnTo>
                    <a:pt x="2041" y="975"/>
                  </a:lnTo>
                  <a:lnTo>
                    <a:pt x="2033" y="975"/>
                  </a:lnTo>
                  <a:lnTo>
                    <a:pt x="2023" y="975"/>
                  </a:lnTo>
                  <a:lnTo>
                    <a:pt x="2003" y="975"/>
                  </a:lnTo>
                  <a:lnTo>
                    <a:pt x="1985" y="975"/>
                  </a:lnTo>
                  <a:lnTo>
                    <a:pt x="1967" y="973"/>
                  </a:lnTo>
                  <a:lnTo>
                    <a:pt x="1946" y="975"/>
                  </a:lnTo>
                  <a:lnTo>
                    <a:pt x="1928" y="975"/>
                  </a:lnTo>
                  <a:lnTo>
                    <a:pt x="1910" y="975"/>
                  </a:lnTo>
                  <a:lnTo>
                    <a:pt x="1890" y="975"/>
                  </a:lnTo>
                  <a:lnTo>
                    <a:pt x="1872" y="977"/>
                  </a:lnTo>
                  <a:lnTo>
                    <a:pt x="1851" y="977"/>
                  </a:lnTo>
                  <a:lnTo>
                    <a:pt x="1833" y="977"/>
                  </a:lnTo>
                  <a:lnTo>
                    <a:pt x="1815" y="975"/>
                  </a:lnTo>
                  <a:lnTo>
                    <a:pt x="1797" y="973"/>
                  </a:lnTo>
                  <a:lnTo>
                    <a:pt x="1784" y="975"/>
                  </a:lnTo>
                  <a:lnTo>
                    <a:pt x="1774" y="975"/>
                  </a:lnTo>
                  <a:lnTo>
                    <a:pt x="1761" y="975"/>
                  </a:lnTo>
                  <a:lnTo>
                    <a:pt x="1751" y="975"/>
                  </a:lnTo>
                  <a:lnTo>
                    <a:pt x="1741" y="975"/>
                  </a:lnTo>
                  <a:lnTo>
                    <a:pt x="1730" y="975"/>
                  </a:lnTo>
                  <a:lnTo>
                    <a:pt x="1720" y="975"/>
                  </a:lnTo>
                  <a:lnTo>
                    <a:pt x="1707" y="975"/>
                  </a:lnTo>
                  <a:lnTo>
                    <a:pt x="1697" y="975"/>
                  </a:lnTo>
                  <a:lnTo>
                    <a:pt x="1687" y="975"/>
                  </a:lnTo>
                  <a:lnTo>
                    <a:pt x="1676" y="975"/>
                  </a:lnTo>
                  <a:lnTo>
                    <a:pt x="1666" y="975"/>
                  </a:lnTo>
                  <a:lnTo>
                    <a:pt x="1651" y="975"/>
                  </a:lnTo>
                  <a:lnTo>
                    <a:pt x="1633" y="975"/>
                  </a:lnTo>
                  <a:lnTo>
                    <a:pt x="1617" y="975"/>
                  </a:lnTo>
                  <a:lnTo>
                    <a:pt x="1602" y="975"/>
                  </a:lnTo>
                  <a:lnTo>
                    <a:pt x="1584" y="977"/>
                  </a:lnTo>
                  <a:lnTo>
                    <a:pt x="1569" y="979"/>
                  </a:lnTo>
                  <a:lnTo>
                    <a:pt x="1553" y="979"/>
                  </a:lnTo>
                  <a:lnTo>
                    <a:pt x="1535" y="981"/>
                  </a:lnTo>
                  <a:lnTo>
                    <a:pt x="1520" y="983"/>
                  </a:lnTo>
                  <a:lnTo>
                    <a:pt x="1504" y="983"/>
                  </a:lnTo>
                  <a:lnTo>
                    <a:pt x="1489" y="985"/>
                  </a:lnTo>
                  <a:lnTo>
                    <a:pt x="1471" y="985"/>
                  </a:lnTo>
                  <a:lnTo>
                    <a:pt x="1471" y="983"/>
                  </a:lnTo>
                  <a:lnTo>
                    <a:pt x="1471" y="981"/>
                  </a:lnTo>
                  <a:lnTo>
                    <a:pt x="1489" y="979"/>
                  </a:lnTo>
                  <a:lnTo>
                    <a:pt x="1507" y="977"/>
                  </a:lnTo>
                  <a:lnTo>
                    <a:pt x="1525" y="975"/>
                  </a:lnTo>
                  <a:lnTo>
                    <a:pt x="1543" y="973"/>
                  </a:lnTo>
                  <a:lnTo>
                    <a:pt x="1563" y="971"/>
                  </a:lnTo>
                  <a:lnTo>
                    <a:pt x="1581" y="968"/>
                  </a:lnTo>
                  <a:lnTo>
                    <a:pt x="1599" y="968"/>
                  </a:lnTo>
                  <a:lnTo>
                    <a:pt x="1617" y="968"/>
                  </a:lnTo>
                  <a:lnTo>
                    <a:pt x="1638" y="966"/>
                  </a:lnTo>
                  <a:lnTo>
                    <a:pt x="1656" y="966"/>
                  </a:lnTo>
                  <a:lnTo>
                    <a:pt x="1676" y="966"/>
                  </a:lnTo>
                  <a:lnTo>
                    <a:pt x="1694" y="966"/>
                  </a:lnTo>
                  <a:lnTo>
                    <a:pt x="1705" y="966"/>
                  </a:lnTo>
                  <a:lnTo>
                    <a:pt x="1712" y="966"/>
                  </a:lnTo>
                  <a:lnTo>
                    <a:pt x="1723" y="968"/>
                  </a:lnTo>
                  <a:lnTo>
                    <a:pt x="1733" y="968"/>
                  </a:lnTo>
                  <a:lnTo>
                    <a:pt x="1743" y="966"/>
                  </a:lnTo>
                  <a:lnTo>
                    <a:pt x="1751" y="966"/>
                  </a:lnTo>
                  <a:lnTo>
                    <a:pt x="1761" y="966"/>
                  </a:lnTo>
                  <a:lnTo>
                    <a:pt x="1771" y="966"/>
                  </a:lnTo>
                  <a:lnTo>
                    <a:pt x="1779" y="966"/>
                  </a:lnTo>
                  <a:lnTo>
                    <a:pt x="1789" y="966"/>
                  </a:lnTo>
                  <a:lnTo>
                    <a:pt x="1800" y="968"/>
                  </a:lnTo>
                  <a:lnTo>
                    <a:pt x="1810" y="968"/>
                  </a:lnTo>
                  <a:lnTo>
                    <a:pt x="1818" y="968"/>
                  </a:lnTo>
                  <a:lnTo>
                    <a:pt x="1825" y="968"/>
                  </a:lnTo>
                  <a:lnTo>
                    <a:pt x="1833" y="968"/>
                  </a:lnTo>
                  <a:lnTo>
                    <a:pt x="1843" y="968"/>
                  </a:lnTo>
                  <a:lnTo>
                    <a:pt x="1851" y="968"/>
                  </a:lnTo>
                  <a:lnTo>
                    <a:pt x="1859" y="968"/>
                  </a:lnTo>
                  <a:lnTo>
                    <a:pt x="1866" y="966"/>
                  </a:lnTo>
                  <a:lnTo>
                    <a:pt x="1874" y="966"/>
                  </a:lnTo>
                  <a:lnTo>
                    <a:pt x="1882" y="966"/>
                  </a:lnTo>
                  <a:lnTo>
                    <a:pt x="1890" y="966"/>
                  </a:lnTo>
                  <a:lnTo>
                    <a:pt x="1897" y="966"/>
                  </a:lnTo>
                  <a:lnTo>
                    <a:pt x="1907" y="966"/>
                  </a:lnTo>
                  <a:lnTo>
                    <a:pt x="1918" y="966"/>
                  </a:lnTo>
                  <a:lnTo>
                    <a:pt x="1928" y="966"/>
                  </a:lnTo>
                  <a:lnTo>
                    <a:pt x="1938" y="966"/>
                  </a:lnTo>
                  <a:lnTo>
                    <a:pt x="1949" y="966"/>
                  </a:lnTo>
                  <a:lnTo>
                    <a:pt x="1959" y="966"/>
                  </a:lnTo>
                  <a:lnTo>
                    <a:pt x="1969" y="966"/>
                  </a:lnTo>
                  <a:lnTo>
                    <a:pt x="1982" y="966"/>
                  </a:lnTo>
                  <a:lnTo>
                    <a:pt x="1992" y="966"/>
                  </a:lnTo>
                  <a:lnTo>
                    <a:pt x="2003" y="966"/>
                  </a:lnTo>
                  <a:lnTo>
                    <a:pt x="2013" y="966"/>
                  </a:lnTo>
                  <a:lnTo>
                    <a:pt x="2023" y="966"/>
                  </a:lnTo>
                  <a:lnTo>
                    <a:pt x="2033" y="968"/>
                  </a:lnTo>
                  <a:lnTo>
                    <a:pt x="2046" y="968"/>
                  </a:lnTo>
                  <a:lnTo>
                    <a:pt x="2062" y="968"/>
                  </a:lnTo>
                  <a:lnTo>
                    <a:pt x="2074" y="968"/>
                  </a:lnTo>
                  <a:lnTo>
                    <a:pt x="2090" y="971"/>
                  </a:lnTo>
                  <a:lnTo>
                    <a:pt x="2105" y="971"/>
                  </a:lnTo>
                  <a:lnTo>
                    <a:pt x="2118" y="973"/>
                  </a:lnTo>
                  <a:lnTo>
                    <a:pt x="2133" y="975"/>
                  </a:lnTo>
                  <a:lnTo>
                    <a:pt x="2146" y="975"/>
                  </a:lnTo>
                  <a:lnTo>
                    <a:pt x="2162" y="977"/>
                  </a:lnTo>
                  <a:lnTo>
                    <a:pt x="2175" y="977"/>
                  </a:lnTo>
                  <a:lnTo>
                    <a:pt x="2187" y="977"/>
                  </a:lnTo>
                  <a:lnTo>
                    <a:pt x="2203" y="979"/>
                  </a:lnTo>
                  <a:lnTo>
                    <a:pt x="2203" y="977"/>
                  </a:lnTo>
                  <a:lnTo>
                    <a:pt x="2205" y="977"/>
                  </a:lnTo>
                  <a:lnTo>
                    <a:pt x="2205" y="975"/>
                  </a:lnTo>
                  <a:lnTo>
                    <a:pt x="2205" y="973"/>
                  </a:lnTo>
                  <a:lnTo>
                    <a:pt x="2205" y="971"/>
                  </a:lnTo>
                  <a:lnTo>
                    <a:pt x="2205" y="968"/>
                  </a:lnTo>
                  <a:lnTo>
                    <a:pt x="2205" y="966"/>
                  </a:lnTo>
                  <a:lnTo>
                    <a:pt x="2208" y="966"/>
                  </a:lnTo>
                  <a:lnTo>
                    <a:pt x="2208" y="968"/>
                  </a:lnTo>
                  <a:lnTo>
                    <a:pt x="2211" y="968"/>
                  </a:lnTo>
                  <a:lnTo>
                    <a:pt x="2211" y="971"/>
                  </a:lnTo>
                  <a:lnTo>
                    <a:pt x="2211" y="973"/>
                  </a:lnTo>
                  <a:lnTo>
                    <a:pt x="2213" y="975"/>
                  </a:lnTo>
                  <a:lnTo>
                    <a:pt x="2213" y="977"/>
                  </a:lnTo>
                  <a:lnTo>
                    <a:pt x="2216" y="977"/>
                  </a:lnTo>
                  <a:lnTo>
                    <a:pt x="2216" y="979"/>
                  </a:lnTo>
                  <a:lnTo>
                    <a:pt x="2218" y="979"/>
                  </a:lnTo>
                  <a:lnTo>
                    <a:pt x="2218" y="981"/>
                  </a:lnTo>
                  <a:lnTo>
                    <a:pt x="2221" y="981"/>
                  </a:lnTo>
                  <a:lnTo>
                    <a:pt x="2223" y="981"/>
                  </a:lnTo>
                  <a:lnTo>
                    <a:pt x="2226" y="983"/>
                  </a:lnTo>
                  <a:lnTo>
                    <a:pt x="2228" y="981"/>
                  </a:lnTo>
                  <a:lnTo>
                    <a:pt x="2231" y="981"/>
                  </a:lnTo>
                  <a:lnTo>
                    <a:pt x="2231" y="979"/>
                  </a:lnTo>
                  <a:lnTo>
                    <a:pt x="2231" y="977"/>
                  </a:lnTo>
                  <a:lnTo>
                    <a:pt x="2231" y="975"/>
                  </a:lnTo>
                  <a:lnTo>
                    <a:pt x="2231" y="973"/>
                  </a:lnTo>
                  <a:lnTo>
                    <a:pt x="2231" y="971"/>
                  </a:lnTo>
                  <a:lnTo>
                    <a:pt x="2231" y="968"/>
                  </a:lnTo>
                  <a:lnTo>
                    <a:pt x="2234" y="968"/>
                  </a:lnTo>
                  <a:lnTo>
                    <a:pt x="2234" y="966"/>
                  </a:lnTo>
                  <a:lnTo>
                    <a:pt x="2236" y="966"/>
                  </a:lnTo>
                  <a:lnTo>
                    <a:pt x="2236" y="977"/>
                  </a:lnTo>
                  <a:lnTo>
                    <a:pt x="2236" y="979"/>
                  </a:lnTo>
                  <a:lnTo>
                    <a:pt x="2239" y="979"/>
                  </a:lnTo>
                  <a:lnTo>
                    <a:pt x="2239" y="981"/>
                  </a:lnTo>
                  <a:lnTo>
                    <a:pt x="2239" y="983"/>
                  </a:lnTo>
                  <a:lnTo>
                    <a:pt x="2241" y="983"/>
                  </a:lnTo>
                  <a:lnTo>
                    <a:pt x="2241" y="985"/>
                  </a:lnTo>
                  <a:lnTo>
                    <a:pt x="2244" y="985"/>
                  </a:lnTo>
                  <a:lnTo>
                    <a:pt x="2257" y="987"/>
                  </a:lnTo>
                  <a:lnTo>
                    <a:pt x="2257" y="985"/>
                  </a:lnTo>
                  <a:lnTo>
                    <a:pt x="2257" y="983"/>
                  </a:lnTo>
                  <a:lnTo>
                    <a:pt x="2259" y="981"/>
                  </a:lnTo>
                  <a:lnTo>
                    <a:pt x="2259" y="979"/>
                  </a:lnTo>
                  <a:lnTo>
                    <a:pt x="2259" y="977"/>
                  </a:lnTo>
                  <a:lnTo>
                    <a:pt x="2262" y="977"/>
                  </a:lnTo>
                  <a:lnTo>
                    <a:pt x="2262" y="979"/>
                  </a:lnTo>
                  <a:lnTo>
                    <a:pt x="2262" y="981"/>
                  </a:lnTo>
                  <a:lnTo>
                    <a:pt x="2262" y="983"/>
                  </a:lnTo>
                  <a:lnTo>
                    <a:pt x="2264" y="983"/>
                  </a:lnTo>
                  <a:lnTo>
                    <a:pt x="2264" y="985"/>
                  </a:lnTo>
                  <a:lnTo>
                    <a:pt x="2264" y="987"/>
                  </a:lnTo>
                  <a:lnTo>
                    <a:pt x="2264" y="989"/>
                  </a:lnTo>
                  <a:lnTo>
                    <a:pt x="2267" y="989"/>
                  </a:lnTo>
                  <a:lnTo>
                    <a:pt x="2270" y="989"/>
                  </a:lnTo>
                  <a:lnTo>
                    <a:pt x="2272" y="987"/>
                  </a:lnTo>
                  <a:lnTo>
                    <a:pt x="2277" y="981"/>
                  </a:lnTo>
                  <a:lnTo>
                    <a:pt x="2277" y="983"/>
                  </a:lnTo>
                  <a:lnTo>
                    <a:pt x="2277" y="985"/>
                  </a:lnTo>
                  <a:lnTo>
                    <a:pt x="2277" y="987"/>
                  </a:lnTo>
                  <a:lnTo>
                    <a:pt x="2277" y="989"/>
                  </a:lnTo>
                  <a:lnTo>
                    <a:pt x="2277" y="991"/>
                  </a:lnTo>
                  <a:lnTo>
                    <a:pt x="2277" y="993"/>
                  </a:lnTo>
                  <a:lnTo>
                    <a:pt x="2280" y="993"/>
                  </a:lnTo>
                  <a:lnTo>
                    <a:pt x="2280" y="995"/>
                  </a:lnTo>
                  <a:lnTo>
                    <a:pt x="2282" y="995"/>
                  </a:lnTo>
                  <a:lnTo>
                    <a:pt x="2285" y="993"/>
                  </a:lnTo>
                  <a:lnTo>
                    <a:pt x="2293" y="971"/>
                  </a:lnTo>
                  <a:lnTo>
                    <a:pt x="2293" y="973"/>
                  </a:lnTo>
                  <a:lnTo>
                    <a:pt x="2293" y="975"/>
                  </a:lnTo>
                  <a:lnTo>
                    <a:pt x="2293" y="977"/>
                  </a:lnTo>
                  <a:lnTo>
                    <a:pt x="2293" y="979"/>
                  </a:lnTo>
                  <a:lnTo>
                    <a:pt x="2293" y="981"/>
                  </a:lnTo>
                  <a:lnTo>
                    <a:pt x="2293" y="983"/>
                  </a:lnTo>
                  <a:lnTo>
                    <a:pt x="2293" y="985"/>
                  </a:lnTo>
                  <a:lnTo>
                    <a:pt x="2293" y="987"/>
                  </a:lnTo>
                  <a:lnTo>
                    <a:pt x="2290" y="989"/>
                  </a:lnTo>
                  <a:lnTo>
                    <a:pt x="2290" y="991"/>
                  </a:lnTo>
                  <a:lnTo>
                    <a:pt x="2290" y="993"/>
                  </a:lnTo>
                  <a:lnTo>
                    <a:pt x="2293" y="995"/>
                  </a:lnTo>
                  <a:lnTo>
                    <a:pt x="2295" y="997"/>
                  </a:lnTo>
                  <a:lnTo>
                    <a:pt x="2295" y="999"/>
                  </a:lnTo>
                  <a:lnTo>
                    <a:pt x="2298" y="999"/>
                  </a:lnTo>
                  <a:lnTo>
                    <a:pt x="2300" y="999"/>
                  </a:lnTo>
                  <a:lnTo>
                    <a:pt x="2303" y="997"/>
                  </a:lnTo>
                  <a:lnTo>
                    <a:pt x="2306" y="995"/>
                  </a:lnTo>
                  <a:lnTo>
                    <a:pt x="2308" y="979"/>
                  </a:lnTo>
                  <a:lnTo>
                    <a:pt x="2308" y="977"/>
                  </a:lnTo>
                  <a:lnTo>
                    <a:pt x="2311" y="977"/>
                  </a:lnTo>
                  <a:lnTo>
                    <a:pt x="2311" y="979"/>
                  </a:lnTo>
                  <a:lnTo>
                    <a:pt x="2313" y="979"/>
                  </a:lnTo>
                  <a:lnTo>
                    <a:pt x="2313" y="981"/>
                  </a:lnTo>
                  <a:lnTo>
                    <a:pt x="2313" y="983"/>
                  </a:lnTo>
                  <a:lnTo>
                    <a:pt x="2313" y="985"/>
                  </a:lnTo>
                  <a:lnTo>
                    <a:pt x="2313" y="987"/>
                  </a:lnTo>
                  <a:lnTo>
                    <a:pt x="2313" y="989"/>
                  </a:lnTo>
                  <a:lnTo>
                    <a:pt x="2316" y="989"/>
                  </a:lnTo>
                  <a:lnTo>
                    <a:pt x="2318" y="989"/>
                  </a:lnTo>
                  <a:lnTo>
                    <a:pt x="2321" y="999"/>
                  </a:lnTo>
                  <a:lnTo>
                    <a:pt x="2321" y="1001"/>
                  </a:lnTo>
                  <a:lnTo>
                    <a:pt x="2324" y="1001"/>
                  </a:lnTo>
                  <a:lnTo>
                    <a:pt x="2324" y="1003"/>
                  </a:lnTo>
                  <a:lnTo>
                    <a:pt x="2326" y="1003"/>
                  </a:lnTo>
                  <a:lnTo>
                    <a:pt x="2329" y="1001"/>
                  </a:lnTo>
                  <a:lnTo>
                    <a:pt x="2329" y="999"/>
                  </a:lnTo>
                  <a:lnTo>
                    <a:pt x="2329" y="997"/>
                  </a:lnTo>
                  <a:lnTo>
                    <a:pt x="2329" y="995"/>
                  </a:lnTo>
                  <a:lnTo>
                    <a:pt x="2329" y="993"/>
                  </a:lnTo>
                  <a:lnTo>
                    <a:pt x="2329" y="991"/>
                  </a:lnTo>
                  <a:lnTo>
                    <a:pt x="2329" y="989"/>
                  </a:lnTo>
                  <a:lnTo>
                    <a:pt x="2329" y="987"/>
                  </a:lnTo>
                  <a:lnTo>
                    <a:pt x="2329" y="985"/>
                  </a:lnTo>
                  <a:lnTo>
                    <a:pt x="2329" y="983"/>
                  </a:lnTo>
                  <a:lnTo>
                    <a:pt x="2331" y="983"/>
                  </a:lnTo>
                  <a:lnTo>
                    <a:pt x="2334" y="983"/>
                  </a:lnTo>
                  <a:lnTo>
                    <a:pt x="2339" y="999"/>
                  </a:lnTo>
                  <a:lnTo>
                    <a:pt x="2352" y="995"/>
                  </a:lnTo>
                  <a:lnTo>
                    <a:pt x="2349" y="997"/>
                  </a:lnTo>
                  <a:lnTo>
                    <a:pt x="2349" y="999"/>
                  </a:lnTo>
                  <a:lnTo>
                    <a:pt x="2349" y="1001"/>
                  </a:lnTo>
                  <a:lnTo>
                    <a:pt x="2349" y="1003"/>
                  </a:lnTo>
                  <a:lnTo>
                    <a:pt x="2349" y="1005"/>
                  </a:lnTo>
                  <a:lnTo>
                    <a:pt x="2349" y="1007"/>
                  </a:lnTo>
                  <a:lnTo>
                    <a:pt x="2352" y="1007"/>
                  </a:lnTo>
                  <a:lnTo>
                    <a:pt x="2354" y="1010"/>
                  </a:lnTo>
                  <a:lnTo>
                    <a:pt x="2357" y="1010"/>
                  </a:lnTo>
                  <a:lnTo>
                    <a:pt x="2359" y="1010"/>
                  </a:lnTo>
                  <a:lnTo>
                    <a:pt x="2362" y="1010"/>
                  </a:lnTo>
                  <a:lnTo>
                    <a:pt x="2365" y="1010"/>
                  </a:lnTo>
                  <a:lnTo>
                    <a:pt x="2365" y="1007"/>
                  </a:lnTo>
                  <a:lnTo>
                    <a:pt x="2367" y="1007"/>
                  </a:lnTo>
                  <a:lnTo>
                    <a:pt x="2367" y="1005"/>
                  </a:lnTo>
                  <a:lnTo>
                    <a:pt x="2367" y="1003"/>
                  </a:lnTo>
                  <a:lnTo>
                    <a:pt x="2367" y="1001"/>
                  </a:lnTo>
                  <a:lnTo>
                    <a:pt x="2370" y="1001"/>
                  </a:lnTo>
                  <a:lnTo>
                    <a:pt x="2370" y="999"/>
                  </a:lnTo>
                  <a:lnTo>
                    <a:pt x="2370" y="997"/>
                  </a:lnTo>
                  <a:lnTo>
                    <a:pt x="2370" y="995"/>
                  </a:lnTo>
                  <a:lnTo>
                    <a:pt x="2370" y="993"/>
                  </a:lnTo>
                  <a:lnTo>
                    <a:pt x="2372" y="993"/>
                  </a:lnTo>
                  <a:lnTo>
                    <a:pt x="2375" y="1007"/>
                  </a:lnTo>
                  <a:lnTo>
                    <a:pt x="2375" y="1010"/>
                  </a:lnTo>
                  <a:lnTo>
                    <a:pt x="2375" y="1012"/>
                  </a:lnTo>
                  <a:lnTo>
                    <a:pt x="2377" y="1012"/>
                  </a:lnTo>
                  <a:lnTo>
                    <a:pt x="2377" y="1010"/>
                  </a:lnTo>
                  <a:lnTo>
                    <a:pt x="2380" y="1010"/>
                  </a:lnTo>
                  <a:lnTo>
                    <a:pt x="2380" y="1007"/>
                  </a:lnTo>
                  <a:lnTo>
                    <a:pt x="2380" y="1005"/>
                  </a:lnTo>
                  <a:lnTo>
                    <a:pt x="2380" y="1003"/>
                  </a:lnTo>
                  <a:lnTo>
                    <a:pt x="2383" y="1003"/>
                  </a:lnTo>
                  <a:lnTo>
                    <a:pt x="2383" y="1001"/>
                  </a:lnTo>
                  <a:lnTo>
                    <a:pt x="2383" y="999"/>
                  </a:lnTo>
                  <a:lnTo>
                    <a:pt x="2385" y="999"/>
                  </a:lnTo>
                  <a:lnTo>
                    <a:pt x="2385" y="1001"/>
                  </a:lnTo>
                  <a:lnTo>
                    <a:pt x="2385" y="1003"/>
                  </a:lnTo>
                  <a:lnTo>
                    <a:pt x="2385" y="1005"/>
                  </a:lnTo>
                  <a:lnTo>
                    <a:pt x="2385" y="1007"/>
                  </a:lnTo>
                  <a:lnTo>
                    <a:pt x="2385" y="1010"/>
                  </a:lnTo>
                  <a:lnTo>
                    <a:pt x="2385" y="1012"/>
                  </a:lnTo>
                  <a:lnTo>
                    <a:pt x="2385" y="1014"/>
                  </a:lnTo>
                  <a:lnTo>
                    <a:pt x="2385" y="1016"/>
                  </a:lnTo>
                  <a:lnTo>
                    <a:pt x="2388" y="1016"/>
                  </a:lnTo>
                  <a:lnTo>
                    <a:pt x="2388" y="1018"/>
                  </a:lnTo>
                  <a:lnTo>
                    <a:pt x="2390" y="1018"/>
                  </a:lnTo>
                  <a:lnTo>
                    <a:pt x="2393" y="1016"/>
                  </a:lnTo>
                  <a:lnTo>
                    <a:pt x="2401" y="1001"/>
                  </a:lnTo>
                  <a:lnTo>
                    <a:pt x="2401" y="1003"/>
                  </a:lnTo>
                  <a:lnTo>
                    <a:pt x="2401" y="1005"/>
                  </a:lnTo>
                  <a:lnTo>
                    <a:pt x="2401" y="1007"/>
                  </a:lnTo>
                  <a:lnTo>
                    <a:pt x="2401" y="1010"/>
                  </a:lnTo>
                  <a:lnTo>
                    <a:pt x="2401" y="1012"/>
                  </a:lnTo>
                  <a:lnTo>
                    <a:pt x="2401" y="1014"/>
                  </a:lnTo>
                  <a:lnTo>
                    <a:pt x="2401" y="1016"/>
                  </a:lnTo>
                  <a:lnTo>
                    <a:pt x="2401" y="1018"/>
                  </a:lnTo>
                  <a:lnTo>
                    <a:pt x="2403" y="1020"/>
                  </a:lnTo>
                  <a:lnTo>
                    <a:pt x="2403" y="1022"/>
                  </a:lnTo>
                  <a:lnTo>
                    <a:pt x="2406" y="1022"/>
                  </a:lnTo>
                  <a:lnTo>
                    <a:pt x="2408" y="1022"/>
                  </a:lnTo>
                  <a:lnTo>
                    <a:pt x="2408" y="1024"/>
                  </a:lnTo>
                  <a:lnTo>
                    <a:pt x="2411" y="1024"/>
                  </a:lnTo>
                  <a:lnTo>
                    <a:pt x="2413" y="1024"/>
                  </a:lnTo>
                  <a:lnTo>
                    <a:pt x="2416" y="1024"/>
                  </a:lnTo>
                  <a:lnTo>
                    <a:pt x="2424" y="1026"/>
                  </a:lnTo>
                  <a:lnTo>
                    <a:pt x="2429" y="1028"/>
                  </a:lnTo>
                  <a:lnTo>
                    <a:pt x="2436" y="1030"/>
                  </a:lnTo>
                  <a:lnTo>
                    <a:pt x="2442" y="1032"/>
                  </a:lnTo>
                  <a:lnTo>
                    <a:pt x="2449" y="1034"/>
                  </a:lnTo>
                  <a:lnTo>
                    <a:pt x="2454" y="1036"/>
                  </a:lnTo>
                  <a:lnTo>
                    <a:pt x="2462" y="1038"/>
                  </a:lnTo>
                  <a:lnTo>
                    <a:pt x="2467" y="1040"/>
                  </a:lnTo>
                  <a:lnTo>
                    <a:pt x="2475" y="1044"/>
                  </a:lnTo>
                  <a:lnTo>
                    <a:pt x="2480" y="1046"/>
                  </a:lnTo>
                  <a:lnTo>
                    <a:pt x="2488" y="1049"/>
                  </a:lnTo>
                  <a:lnTo>
                    <a:pt x="2493" y="1049"/>
                  </a:lnTo>
                  <a:lnTo>
                    <a:pt x="2508" y="1055"/>
                  </a:lnTo>
                  <a:lnTo>
                    <a:pt x="2524" y="1061"/>
                  </a:lnTo>
                  <a:lnTo>
                    <a:pt x="2539" y="1067"/>
                  </a:lnTo>
                  <a:lnTo>
                    <a:pt x="2555" y="1073"/>
                  </a:lnTo>
                  <a:lnTo>
                    <a:pt x="2570" y="1079"/>
                  </a:lnTo>
                  <a:lnTo>
                    <a:pt x="2585" y="1083"/>
                  </a:lnTo>
                  <a:lnTo>
                    <a:pt x="2601" y="1090"/>
                  </a:lnTo>
                  <a:lnTo>
                    <a:pt x="2616" y="1096"/>
                  </a:lnTo>
                  <a:lnTo>
                    <a:pt x="2632" y="1104"/>
                  </a:lnTo>
                  <a:lnTo>
                    <a:pt x="2647" y="1110"/>
                  </a:lnTo>
                  <a:lnTo>
                    <a:pt x="2660" y="1116"/>
                  </a:lnTo>
                  <a:lnTo>
                    <a:pt x="2675" y="1124"/>
                  </a:lnTo>
                  <a:lnTo>
                    <a:pt x="2688" y="1131"/>
                  </a:lnTo>
                  <a:lnTo>
                    <a:pt x="2698" y="1135"/>
                  </a:lnTo>
                  <a:lnTo>
                    <a:pt x="2711" y="1141"/>
                  </a:lnTo>
                  <a:lnTo>
                    <a:pt x="2722" y="1147"/>
                  </a:lnTo>
                  <a:lnTo>
                    <a:pt x="2734" y="1153"/>
                  </a:lnTo>
                  <a:lnTo>
                    <a:pt x="2745" y="1159"/>
                  </a:lnTo>
                  <a:lnTo>
                    <a:pt x="2757" y="1163"/>
                  </a:lnTo>
                  <a:lnTo>
                    <a:pt x="2768" y="1170"/>
                  </a:lnTo>
                  <a:lnTo>
                    <a:pt x="2781" y="1176"/>
                  </a:lnTo>
                  <a:lnTo>
                    <a:pt x="2791" y="1182"/>
                  </a:lnTo>
                  <a:lnTo>
                    <a:pt x="2801" y="1186"/>
                  </a:lnTo>
                  <a:lnTo>
                    <a:pt x="2814" y="1192"/>
                  </a:lnTo>
                  <a:lnTo>
                    <a:pt x="2817" y="1192"/>
                  </a:lnTo>
                  <a:lnTo>
                    <a:pt x="2814" y="1190"/>
                  </a:lnTo>
                  <a:lnTo>
                    <a:pt x="2814" y="1188"/>
                  </a:lnTo>
                  <a:lnTo>
                    <a:pt x="2814" y="1186"/>
                  </a:lnTo>
                  <a:lnTo>
                    <a:pt x="2811" y="1184"/>
                  </a:lnTo>
                  <a:lnTo>
                    <a:pt x="2809" y="1182"/>
                  </a:lnTo>
                  <a:lnTo>
                    <a:pt x="2809" y="1180"/>
                  </a:lnTo>
                  <a:lnTo>
                    <a:pt x="2806" y="1178"/>
                  </a:lnTo>
                  <a:lnTo>
                    <a:pt x="2804" y="1178"/>
                  </a:lnTo>
                  <a:lnTo>
                    <a:pt x="2801" y="1176"/>
                  </a:lnTo>
                  <a:lnTo>
                    <a:pt x="2801" y="1174"/>
                  </a:lnTo>
                  <a:lnTo>
                    <a:pt x="2799" y="1172"/>
                  </a:lnTo>
                  <a:lnTo>
                    <a:pt x="2796" y="1170"/>
                  </a:lnTo>
                  <a:lnTo>
                    <a:pt x="2783" y="1161"/>
                  </a:lnTo>
                  <a:lnTo>
                    <a:pt x="2773" y="1153"/>
                  </a:lnTo>
                  <a:lnTo>
                    <a:pt x="2760" y="1145"/>
                  </a:lnTo>
                  <a:lnTo>
                    <a:pt x="2747" y="1135"/>
                  </a:lnTo>
                  <a:lnTo>
                    <a:pt x="2737" y="1127"/>
                  </a:lnTo>
                  <a:lnTo>
                    <a:pt x="2724" y="1116"/>
                  </a:lnTo>
                  <a:lnTo>
                    <a:pt x="2711" y="1108"/>
                  </a:lnTo>
                  <a:lnTo>
                    <a:pt x="2698" y="1100"/>
                  </a:lnTo>
                  <a:lnTo>
                    <a:pt x="2688" y="1092"/>
                  </a:lnTo>
                  <a:lnTo>
                    <a:pt x="2673" y="1085"/>
                  </a:lnTo>
                  <a:lnTo>
                    <a:pt x="2660" y="1079"/>
                  </a:lnTo>
                  <a:lnTo>
                    <a:pt x="2645" y="1071"/>
                  </a:lnTo>
                  <a:lnTo>
                    <a:pt x="2627" y="1063"/>
                  </a:lnTo>
                  <a:lnTo>
                    <a:pt x="2606" y="1053"/>
                  </a:lnTo>
                  <a:lnTo>
                    <a:pt x="2588" y="1042"/>
                  </a:lnTo>
                  <a:lnTo>
                    <a:pt x="2567" y="1034"/>
                  </a:lnTo>
                  <a:lnTo>
                    <a:pt x="2547" y="1024"/>
                  </a:lnTo>
                  <a:lnTo>
                    <a:pt x="2526" y="1016"/>
                  </a:lnTo>
                  <a:lnTo>
                    <a:pt x="2506" y="1005"/>
                  </a:lnTo>
                  <a:lnTo>
                    <a:pt x="2488" y="997"/>
                  </a:lnTo>
                  <a:lnTo>
                    <a:pt x="2467" y="991"/>
                  </a:lnTo>
                  <a:lnTo>
                    <a:pt x="2447" y="983"/>
                  </a:lnTo>
                  <a:lnTo>
                    <a:pt x="2426" y="977"/>
                  </a:lnTo>
                  <a:lnTo>
                    <a:pt x="2406" y="971"/>
                  </a:lnTo>
                  <a:lnTo>
                    <a:pt x="2377" y="960"/>
                  </a:lnTo>
                  <a:lnTo>
                    <a:pt x="2349" y="954"/>
                  </a:lnTo>
                  <a:lnTo>
                    <a:pt x="2321" y="948"/>
                  </a:lnTo>
                  <a:lnTo>
                    <a:pt x="2290" y="942"/>
                  </a:lnTo>
                  <a:lnTo>
                    <a:pt x="2262" y="938"/>
                  </a:lnTo>
                  <a:lnTo>
                    <a:pt x="2234" y="936"/>
                  </a:lnTo>
                  <a:lnTo>
                    <a:pt x="2205" y="932"/>
                  </a:lnTo>
                  <a:lnTo>
                    <a:pt x="2180" y="929"/>
                  </a:lnTo>
                  <a:lnTo>
                    <a:pt x="2151" y="927"/>
                  </a:lnTo>
                  <a:lnTo>
                    <a:pt x="2121" y="927"/>
                  </a:lnTo>
                  <a:lnTo>
                    <a:pt x="2092" y="923"/>
                  </a:lnTo>
                  <a:lnTo>
                    <a:pt x="2067" y="921"/>
                  </a:lnTo>
                  <a:lnTo>
                    <a:pt x="2056" y="921"/>
                  </a:lnTo>
                  <a:lnTo>
                    <a:pt x="2046" y="921"/>
                  </a:lnTo>
                  <a:lnTo>
                    <a:pt x="2036" y="921"/>
                  </a:lnTo>
                  <a:lnTo>
                    <a:pt x="2026" y="921"/>
                  </a:lnTo>
                  <a:lnTo>
                    <a:pt x="2018" y="921"/>
                  </a:lnTo>
                  <a:lnTo>
                    <a:pt x="2008" y="919"/>
                  </a:lnTo>
                  <a:lnTo>
                    <a:pt x="1997" y="919"/>
                  </a:lnTo>
                  <a:lnTo>
                    <a:pt x="1990" y="919"/>
                  </a:lnTo>
                  <a:lnTo>
                    <a:pt x="1979" y="919"/>
                  </a:lnTo>
                  <a:lnTo>
                    <a:pt x="1969" y="919"/>
                  </a:lnTo>
                  <a:lnTo>
                    <a:pt x="1959" y="917"/>
                  </a:lnTo>
                  <a:lnTo>
                    <a:pt x="1951" y="915"/>
                  </a:lnTo>
                  <a:lnTo>
                    <a:pt x="1946" y="917"/>
                  </a:lnTo>
                  <a:lnTo>
                    <a:pt x="1943" y="917"/>
                  </a:lnTo>
                  <a:lnTo>
                    <a:pt x="1938" y="917"/>
                  </a:lnTo>
                  <a:lnTo>
                    <a:pt x="1936" y="917"/>
                  </a:lnTo>
                  <a:lnTo>
                    <a:pt x="1931" y="917"/>
                  </a:lnTo>
                  <a:lnTo>
                    <a:pt x="1928" y="917"/>
                  </a:lnTo>
                  <a:lnTo>
                    <a:pt x="1925" y="917"/>
                  </a:lnTo>
                  <a:lnTo>
                    <a:pt x="1920" y="917"/>
                  </a:lnTo>
                  <a:lnTo>
                    <a:pt x="1918" y="917"/>
                  </a:lnTo>
                  <a:lnTo>
                    <a:pt x="1915" y="917"/>
                  </a:lnTo>
                  <a:lnTo>
                    <a:pt x="1910" y="917"/>
                  </a:lnTo>
                  <a:lnTo>
                    <a:pt x="1907" y="917"/>
                  </a:lnTo>
                  <a:lnTo>
                    <a:pt x="1892" y="915"/>
                  </a:lnTo>
                  <a:lnTo>
                    <a:pt x="1877" y="915"/>
                  </a:lnTo>
                  <a:lnTo>
                    <a:pt x="1864" y="913"/>
                  </a:lnTo>
                  <a:lnTo>
                    <a:pt x="1848" y="913"/>
                  </a:lnTo>
                  <a:lnTo>
                    <a:pt x="1836" y="913"/>
                  </a:lnTo>
                  <a:lnTo>
                    <a:pt x="1823" y="913"/>
                  </a:lnTo>
                  <a:lnTo>
                    <a:pt x="1807" y="913"/>
                  </a:lnTo>
                  <a:lnTo>
                    <a:pt x="1795" y="913"/>
                  </a:lnTo>
                  <a:lnTo>
                    <a:pt x="1779" y="913"/>
                  </a:lnTo>
                  <a:lnTo>
                    <a:pt x="1766" y="913"/>
                  </a:lnTo>
                  <a:lnTo>
                    <a:pt x="1751" y="913"/>
                  </a:lnTo>
                  <a:lnTo>
                    <a:pt x="1735" y="911"/>
                  </a:lnTo>
                  <a:lnTo>
                    <a:pt x="1725" y="913"/>
                  </a:lnTo>
                  <a:lnTo>
                    <a:pt x="1715" y="913"/>
                  </a:lnTo>
                  <a:lnTo>
                    <a:pt x="1705" y="913"/>
                  </a:lnTo>
                  <a:lnTo>
                    <a:pt x="1694" y="913"/>
                  </a:lnTo>
                  <a:lnTo>
                    <a:pt x="1684" y="913"/>
                  </a:lnTo>
                  <a:lnTo>
                    <a:pt x="1674" y="913"/>
                  </a:lnTo>
                  <a:lnTo>
                    <a:pt x="1664" y="913"/>
                  </a:lnTo>
                  <a:lnTo>
                    <a:pt x="1653" y="915"/>
                  </a:lnTo>
                  <a:lnTo>
                    <a:pt x="1643" y="915"/>
                  </a:lnTo>
                  <a:lnTo>
                    <a:pt x="1633" y="915"/>
                  </a:lnTo>
                  <a:lnTo>
                    <a:pt x="1622" y="917"/>
                  </a:lnTo>
                  <a:lnTo>
                    <a:pt x="1610" y="919"/>
                  </a:lnTo>
                  <a:lnTo>
                    <a:pt x="1604" y="917"/>
                  </a:lnTo>
                  <a:lnTo>
                    <a:pt x="1599" y="917"/>
                  </a:lnTo>
                  <a:lnTo>
                    <a:pt x="1594" y="915"/>
                  </a:lnTo>
                  <a:lnTo>
                    <a:pt x="1589" y="917"/>
                  </a:lnTo>
                  <a:lnTo>
                    <a:pt x="1584" y="917"/>
                  </a:lnTo>
                  <a:lnTo>
                    <a:pt x="1576" y="919"/>
                  </a:lnTo>
                  <a:lnTo>
                    <a:pt x="1571" y="919"/>
                  </a:lnTo>
                  <a:lnTo>
                    <a:pt x="1566" y="919"/>
                  </a:lnTo>
                  <a:lnTo>
                    <a:pt x="1561" y="921"/>
                  </a:lnTo>
                  <a:lnTo>
                    <a:pt x="1556" y="921"/>
                  </a:lnTo>
                  <a:lnTo>
                    <a:pt x="1551" y="921"/>
                  </a:lnTo>
                  <a:lnTo>
                    <a:pt x="1545" y="921"/>
                  </a:lnTo>
                  <a:lnTo>
                    <a:pt x="1522" y="923"/>
                  </a:lnTo>
                  <a:lnTo>
                    <a:pt x="1502" y="925"/>
                  </a:lnTo>
                  <a:lnTo>
                    <a:pt x="1479" y="927"/>
                  </a:lnTo>
                  <a:lnTo>
                    <a:pt x="1458" y="929"/>
                  </a:lnTo>
                  <a:lnTo>
                    <a:pt x="1438" y="932"/>
                  </a:lnTo>
                  <a:lnTo>
                    <a:pt x="1414" y="936"/>
                  </a:lnTo>
                  <a:lnTo>
                    <a:pt x="1394" y="938"/>
                  </a:lnTo>
                  <a:lnTo>
                    <a:pt x="1371" y="940"/>
                  </a:lnTo>
                  <a:lnTo>
                    <a:pt x="1350" y="944"/>
                  </a:lnTo>
                  <a:lnTo>
                    <a:pt x="1330" y="948"/>
                  </a:lnTo>
                  <a:lnTo>
                    <a:pt x="1307" y="952"/>
                  </a:lnTo>
                  <a:lnTo>
                    <a:pt x="1286" y="954"/>
                  </a:lnTo>
                  <a:lnTo>
                    <a:pt x="1283" y="954"/>
                  </a:lnTo>
                  <a:lnTo>
                    <a:pt x="1283" y="952"/>
                  </a:lnTo>
                  <a:lnTo>
                    <a:pt x="1283" y="950"/>
                  </a:lnTo>
                  <a:lnTo>
                    <a:pt x="1286" y="950"/>
                  </a:lnTo>
                  <a:lnTo>
                    <a:pt x="1286" y="948"/>
                  </a:lnTo>
                  <a:lnTo>
                    <a:pt x="1325" y="940"/>
                  </a:lnTo>
                  <a:lnTo>
                    <a:pt x="1366" y="934"/>
                  </a:lnTo>
                  <a:lnTo>
                    <a:pt x="1404" y="929"/>
                  </a:lnTo>
                  <a:lnTo>
                    <a:pt x="1443" y="923"/>
                  </a:lnTo>
                  <a:lnTo>
                    <a:pt x="1481" y="919"/>
                  </a:lnTo>
                  <a:lnTo>
                    <a:pt x="1520" y="917"/>
                  </a:lnTo>
                  <a:lnTo>
                    <a:pt x="1561" y="913"/>
                  </a:lnTo>
                  <a:lnTo>
                    <a:pt x="1599" y="911"/>
                  </a:lnTo>
                  <a:lnTo>
                    <a:pt x="1638" y="909"/>
                  </a:lnTo>
                  <a:lnTo>
                    <a:pt x="1679" y="907"/>
                  </a:lnTo>
                  <a:lnTo>
                    <a:pt x="1717" y="905"/>
                  </a:lnTo>
                  <a:lnTo>
                    <a:pt x="1756" y="903"/>
                  </a:lnTo>
                  <a:lnTo>
                    <a:pt x="1787" y="905"/>
                  </a:lnTo>
                  <a:lnTo>
                    <a:pt x="1815" y="905"/>
                  </a:lnTo>
                  <a:lnTo>
                    <a:pt x="1843" y="905"/>
                  </a:lnTo>
                  <a:lnTo>
                    <a:pt x="1874" y="907"/>
                  </a:lnTo>
                  <a:lnTo>
                    <a:pt x="1902" y="907"/>
                  </a:lnTo>
                  <a:lnTo>
                    <a:pt x="1931" y="909"/>
                  </a:lnTo>
                  <a:lnTo>
                    <a:pt x="1961" y="911"/>
                  </a:lnTo>
                  <a:lnTo>
                    <a:pt x="1990" y="911"/>
                  </a:lnTo>
                  <a:lnTo>
                    <a:pt x="2018" y="913"/>
                  </a:lnTo>
                  <a:lnTo>
                    <a:pt x="2046" y="915"/>
                  </a:lnTo>
                  <a:lnTo>
                    <a:pt x="2074" y="915"/>
                  </a:lnTo>
                  <a:lnTo>
                    <a:pt x="2105" y="917"/>
                  </a:lnTo>
                  <a:lnTo>
                    <a:pt x="2157" y="919"/>
                  </a:lnTo>
                  <a:lnTo>
                    <a:pt x="2208" y="921"/>
                  </a:lnTo>
                  <a:lnTo>
                    <a:pt x="2262" y="929"/>
                  </a:lnTo>
                  <a:lnTo>
                    <a:pt x="2313" y="940"/>
                  </a:lnTo>
                  <a:lnTo>
                    <a:pt x="2367" y="952"/>
                  </a:lnTo>
                  <a:lnTo>
                    <a:pt x="2419" y="966"/>
                  </a:lnTo>
                  <a:lnTo>
                    <a:pt x="2470" y="985"/>
                  </a:lnTo>
                  <a:lnTo>
                    <a:pt x="2521" y="1003"/>
                  </a:lnTo>
                  <a:lnTo>
                    <a:pt x="2573" y="1026"/>
                  </a:lnTo>
                  <a:lnTo>
                    <a:pt x="2621" y="1049"/>
                  </a:lnTo>
                  <a:lnTo>
                    <a:pt x="2673" y="1075"/>
                  </a:lnTo>
                  <a:lnTo>
                    <a:pt x="2722" y="1100"/>
                  </a:lnTo>
                  <a:lnTo>
                    <a:pt x="2729" y="1106"/>
                  </a:lnTo>
                  <a:lnTo>
                    <a:pt x="2737" y="1112"/>
                  </a:lnTo>
                  <a:lnTo>
                    <a:pt x="2745" y="1118"/>
                  </a:lnTo>
                  <a:lnTo>
                    <a:pt x="2752" y="1124"/>
                  </a:lnTo>
                  <a:lnTo>
                    <a:pt x="2760" y="1131"/>
                  </a:lnTo>
                  <a:lnTo>
                    <a:pt x="2768" y="1137"/>
                  </a:lnTo>
                  <a:lnTo>
                    <a:pt x="2773" y="1143"/>
                  </a:lnTo>
                  <a:lnTo>
                    <a:pt x="2781" y="1147"/>
                  </a:lnTo>
                  <a:lnTo>
                    <a:pt x="2788" y="1153"/>
                  </a:lnTo>
                  <a:lnTo>
                    <a:pt x="2796" y="1159"/>
                  </a:lnTo>
                  <a:lnTo>
                    <a:pt x="2804" y="1166"/>
                  </a:lnTo>
                  <a:lnTo>
                    <a:pt x="2811" y="1170"/>
                  </a:lnTo>
                  <a:lnTo>
                    <a:pt x="2817" y="1176"/>
                  </a:lnTo>
                  <a:lnTo>
                    <a:pt x="2822" y="1180"/>
                  </a:lnTo>
                  <a:lnTo>
                    <a:pt x="2827" y="1184"/>
                  </a:lnTo>
                  <a:lnTo>
                    <a:pt x="2829" y="1188"/>
                  </a:lnTo>
                  <a:lnTo>
                    <a:pt x="2835" y="1194"/>
                  </a:lnTo>
                  <a:lnTo>
                    <a:pt x="2840" y="1196"/>
                  </a:lnTo>
                  <a:lnTo>
                    <a:pt x="2845" y="1202"/>
                  </a:lnTo>
                  <a:lnTo>
                    <a:pt x="2850" y="1207"/>
                  </a:lnTo>
                  <a:lnTo>
                    <a:pt x="2853" y="1209"/>
                  </a:lnTo>
                  <a:lnTo>
                    <a:pt x="2858" y="1213"/>
                  </a:lnTo>
                  <a:lnTo>
                    <a:pt x="2863" y="1217"/>
                  </a:lnTo>
                  <a:lnTo>
                    <a:pt x="2865" y="1221"/>
                  </a:lnTo>
                  <a:lnTo>
                    <a:pt x="2868" y="1223"/>
                  </a:lnTo>
                  <a:lnTo>
                    <a:pt x="2868" y="1225"/>
                  </a:lnTo>
                  <a:lnTo>
                    <a:pt x="2868" y="1227"/>
                  </a:lnTo>
                  <a:lnTo>
                    <a:pt x="2870" y="1227"/>
                  </a:lnTo>
                  <a:lnTo>
                    <a:pt x="3007" y="1301"/>
                  </a:lnTo>
                  <a:lnTo>
                    <a:pt x="3174" y="1410"/>
                  </a:lnTo>
                  <a:lnTo>
                    <a:pt x="3171" y="142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483100" y="3101975"/>
              <a:ext cx="3257550" cy="1349375"/>
            </a:xfrm>
            <a:custGeom>
              <a:avLst/>
              <a:gdLst>
                <a:gd name="T0" fmla="*/ 2147483647 w 2052"/>
                <a:gd name="T1" fmla="*/ 2147483647 h 850"/>
                <a:gd name="T2" fmla="*/ 2147483647 w 2052"/>
                <a:gd name="T3" fmla="*/ 2147483647 h 850"/>
                <a:gd name="T4" fmla="*/ 2147483647 w 2052"/>
                <a:gd name="T5" fmla="*/ 2147483647 h 850"/>
                <a:gd name="T6" fmla="*/ 2147483647 w 2052"/>
                <a:gd name="T7" fmla="*/ 2147483647 h 850"/>
                <a:gd name="T8" fmla="*/ 2147483647 w 2052"/>
                <a:gd name="T9" fmla="*/ 2147483647 h 850"/>
                <a:gd name="T10" fmla="*/ 2147483647 w 2052"/>
                <a:gd name="T11" fmla="*/ 2147483647 h 850"/>
                <a:gd name="T12" fmla="*/ 2147483647 w 2052"/>
                <a:gd name="T13" fmla="*/ 2147483647 h 850"/>
                <a:gd name="T14" fmla="*/ 2147483647 w 2052"/>
                <a:gd name="T15" fmla="*/ 2147483647 h 850"/>
                <a:gd name="T16" fmla="*/ 2147483647 w 2052"/>
                <a:gd name="T17" fmla="*/ 2147483647 h 850"/>
                <a:gd name="T18" fmla="*/ 2147483647 w 2052"/>
                <a:gd name="T19" fmla="*/ 2147483647 h 850"/>
                <a:gd name="T20" fmla="*/ 2147483647 w 2052"/>
                <a:gd name="T21" fmla="*/ 2147483647 h 850"/>
                <a:gd name="T22" fmla="*/ 2147483647 w 2052"/>
                <a:gd name="T23" fmla="*/ 2147483647 h 850"/>
                <a:gd name="T24" fmla="*/ 2147483647 w 2052"/>
                <a:gd name="T25" fmla="*/ 2147483647 h 850"/>
                <a:gd name="T26" fmla="*/ 2147483647 w 2052"/>
                <a:gd name="T27" fmla="*/ 2147483647 h 850"/>
                <a:gd name="T28" fmla="*/ 2147483647 w 2052"/>
                <a:gd name="T29" fmla="*/ 2147483647 h 850"/>
                <a:gd name="T30" fmla="*/ 2147483647 w 2052"/>
                <a:gd name="T31" fmla="*/ 2147483647 h 850"/>
                <a:gd name="T32" fmla="*/ 2147483647 w 2052"/>
                <a:gd name="T33" fmla="*/ 2147483647 h 850"/>
                <a:gd name="T34" fmla="*/ 2147483647 w 2052"/>
                <a:gd name="T35" fmla="*/ 2147483647 h 850"/>
                <a:gd name="T36" fmla="*/ 2147483647 w 2052"/>
                <a:gd name="T37" fmla="*/ 2147483647 h 850"/>
                <a:gd name="T38" fmla="*/ 2147483647 w 2052"/>
                <a:gd name="T39" fmla="*/ 2147483647 h 850"/>
                <a:gd name="T40" fmla="*/ 2147483647 w 2052"/>
                <a:gd name="T41" fmla="*/ 2147483647 h 850"/>
                <a:gd name="T42" fmla="*/ 2147483647 w 2052"/>
                <a:gd name="T43" fmla="*/ 2147483647 h 850"/>
                <a:gd name="T44" fmla="*/ 2147483647 w 2052"/>
                <a:gd name="T45" fmla="*/ 2147483647 h 850"/>
                <a:gd name="T46" fmla="*/ 2147483647 w 2052"/>
                <a:gd name="T47" fmla="*/ 2147483647 h 850"/>
                <a:gd name="T48" fmla="*/ 2147483647 w 2052"/>
                <a:gd name="T49" fmla="*/ 2147483647 h 850"/>
                <a:gd name="T50" fmla="*/ 2147483647 w 2052"/>
                <a:gd name="T51" fmla="*/ 2147483647 h 850"/>
                <a:gd name="T52" fmla="*/ 2147483647 w 2052"/>
                <a:gd name="T53" fmla="*/ 2147483647 h 850"/>
                <a:gd name="T54" fmla="*/ 2147483647 w 2052"/>
                <a:gd name="T55" fmla="*/ 2147483647 h 850"/>
                <a:gd name="T56" fmla="*/ 2147483647 w 2052"/>
                <a:gd name="T57" fmla="*/ 2147483647 h 850"/>
                <a:gd name="T58" fmla="*/ 2147483647 w 2052"/>
                <a:gd name="T59" fmla="*/ 2147483647 h 850"/>
                <a:gd name="T60" fmla="*/ 2147483647 w 2052"/>
                <a:gd name="T61" fmla="*/ 2147483647 h 850"/>
                <a:gd name="T62" fmla="*/ 2147483647 w 2052"/>
                <a:gd name="T63" fmla="*/ 2147483647 h 850"/>
                <a:gd name="T64" fmla="*/ 2147483647 w 2052"/>
                <a:gd name="T65" fmla="*/ 2147483647 h 850"/>
                <a:gd name="T66" fmla="*/ 2147483647 w 2052"/>
                <a:gd name="T67" fmla="*/ 2147483647 h 850"/>
                <a:gd name="T68" fmla="*/ 2147483647 w 2052"/>
                <a:gd name="T69" fmla="*/ 2147483647 h 850"/>
                <a:gd name="T70" fmla="*/ 2147483647 w 2052"/>
                <a:gd name="T71" fmla="*/ 2147483647 h 850"/>
                <a:gd name="T72" fmla="*/ 2147483647 w 2052"/>
                <a:gd name="T73" fmla="*/ 2147483647 h 850"/>
                <a:gd name="T74" fmla="*/ 2147483647 w 2052"/>
                <a:gd name="T75" fmla="*/ 2147483647 h 850"/>
                <a:gd name="T76" fmla="*/ 2147483647 w 2052"/>
                <a:gd name="T77" fmla="*/ 2147483647 h 850"/>
                <a:gd name="T78" fmla="*/ 2147483647 w 2052"/>
                <a:gd name="T79" fmla="*/ 2147483647 h 850"/>
                <a:gd name="T80" fmla="*/ 2147483647 w 2052"/>
                <a:gd name="T81" fmla="*/ 2147483647 h 850"/>
                <a:gd name="T82" fmla="*/ 2147483647 w 2052"/>
                <a:gd name="T83" fmla="*/ 2147483647 h 850"/>
                <a:gd name="T84" fmla="*/ 2147483647 w 2052"/>
                <a:gd name="T85" fmla="*/ 2147483647 h 850"/>
                <a:gd name="T86" fmla="*/ 2147483647 w 2052"/>
                <a:gd name="T87" fmla="*/ 2147483647 h 850"/>
                <a:gd name="T88" fmla="*/ 2147483647 w 2052"/>
                <a:gd name="T89" fmla="*/ 2147483647 h 850"/>
                <a:gd name="T90" fmla="*/ 2147483647 w 2052"/>
                <a:gd name="T91" fmla="*/ 2147483647 h 850"/>
                <a:gd name="T92" fmla="*/ 2147483647 w 2052"/>
                <a:gd name="T93" fmla="*/ 2147483647 h 850"/>
                <a:gd name="T94" fmla="*/ 2147483647 w 2052"/>
                <a:gd name="T95" fmla="*/ 2147483647 h 850"/>
                <a:gd name="T96" fmla="*/ 2147483647 w 2052"/>
                <a:gd name="T97" fmla="*/ 2147483647 h 850"/>
                <a:gd name="T98" fmla="*/ 2147483647 w 2052"/>
                <a:gd name="T99" fmla="*/ 2147483647 h 850"/>
                <a:gd name="T100" fmla="*/ 2147483647 w 2052"/>
                <a:gd name="T101" fmla="*/ 2147483647 h 850"/>
                <a:gd name="T102" fmla="*/ 2147483647 w 2052"/>
                <a:gd name="T103" fmla="*/ 2147483647 h 850"/>
                <a:gd name="T104" fmla="*/ 2147483647 w 2052"/>
                <a:gd name="T105" fmla="*/ 2147483647 h 850"/>
                <a:gd name="T106" fmla="*/ 2147483647 w 2052"/>
                <a:gd name="T107" fmla="*/ 2147483647 h 850"/>
                <a:gd name="T108" fmla="*/ 2147483647 w 2052"/>
                <a:gd name="T109" fmla="*/ 2147483647 h 850"/>
                <a:gd name="T110" fmla="*/ 2147483647 w 2052"/>
                <a:gd name="T111" fmla="*/ 2147483647 h 850"/>
                <a:gd name="T112" fmla="*/ 2147483647 w 2052"/>
                <a:gd name="T113" fmla="*/ 2147483647 h 850"/>
                <a:gd name="T114" fmla="*/ 2147483647 w 2052"/>
                <a:gd name="T115" fmla="*/ 2147483647 h 850"/>
                <a:gd name="T116" fmla="*/ 2147483647 w 2052"/>
                <a:gd name="T117" fmla="*/ 2147483647 h 850"/>
                <a:gd name="T118" fmla="*/ 2147483647 w 2052"/>
                <a:gd name="T119" fmla="*/ 2147483647 h 850"/>
                <a:gd name="T120" fmla="*/ 2147483647 w 2052"/>
                <a:gd name="T121" fmla="*/ 2147483647 h 850"/>
                <a:gd name="T122" fmla="*/ 2147483647 w 2052"/>
                <a:gd name="T123" fmla="*/ 2147483647 h 850"/>
                <a:gd name="T124" fmla="*/ 2147483647 w 2052"/>
                <a:gd name="T125" fmla="*/ 2147483647 h 8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52" h="850">
                  <a:moveTo>
                    <a:pt x="0" y="610"/>
                  </a:moveTo>
                  <a:lnTo>
                    <a:pt x="25" y="600"/>
                  </a:lnTo>
                  <a:lnTo>
                    <a:pt x="48" y="587"/>
                  </a:lnTo>
                  <a:lnTo>
                    <a:pt x="74" y="577"/>
                  </a:lnTo>
                  <a:lnTo>
                    <a:pt x="100" y="565"/>
                  </a:lnTo>
                  <a:lnTo>
                    <a:pt x="125" y="550"/>
                  </a:lnTo>
                  <a:lnTo>
                    <a:pt x="154" y="540"/>
                  </a:lnTo>
                  <a:lnTo>
                    <a:pt x="179" y="528"/>
                  </a:lnTo>
                  <a:lnTo>
                    <a:pt x="207" y="515"/>
                  </a:lnTo>
                  <a:lnTo>
                    <a:pt x="233" y="505"/>
                  </a:lnTo>
                  <a:lnTo>
                    <a:pt x="259" y="495"/>
                  </a:lnTo>
                  <a:lnTo>
                    <a:pt x="284" y="485"/>
                  </a:lnTo>
                  <a:lnTo>
                    <a:pt x="308" y="478"/>
                  </a:lnTo>
                  <a:lnTo>
                    <a:pt x="331" y="470"/>
                  </a:lnTo>
                  <a:lnTo>
                    <a:pt x="359" y="462"/>
                  </a:lnTo>
                  <a:lnTo>
                    <a:pt x="392" y="454"/>
                  </a:lnTo>
                  <a:lnTo>
                    <a:pt x="423" y="446"/>
                  </a:lnTo>
                  <a:lnTo>
                    <a:pt x="459" y="437"/>
                  </a:lnTo>
                  <a:lnTo>
                    <a:pt x="495" y="429"/>
                  </a:lnTo>
                  <a:lnTo>
                    <a:pt x="531" y="421"/>
                  </a:lnTo>
                  <a:lnTo>
                    <a:pt x="564" y="413"/>
                  </a:lnTo>
                  <a:lnTo>
                    <a:pt x="598" y="409"/>
                  </a:lnTo>
                  <a:lnTo>
                    <a:pt x="628" y="402"/>
                  </a:lnTo>
                  <a:lnTo>
                    <a:pt x="657" y="400"/>
                  </a:lnTo>
                  <a:lnTo>
                    <a:pt x="682" y="398"/>
                  </a:lnTo>
                  <a:lnTo>
                    <a:pt x="711" y="398"/>
                  </a:lnTo>
                  <a:lnTo>
                    <a:pt x="736" y="398"/>
                  </a:lnTo>
                  <a:lnTo>
                    <a:pt x="764" y="400"/>
                  </a:lnTo>
                  <a:lnTo>
                    <a:pt x="790" y="400"/>
                  </a:lnTo>
                  <a:lnTo>
                    <a:pt x="818" y="402"/>
                  </a:lnTo>
                  <a:lnTo>
                    <a:pt x="847" y="402"/>
                  </a:lnTo>
                  <a:lnTo>
                    <a:pt x="872" y="404"/>
                  </a:lnTo>
                  <a:lnTo>
                    <a:pt x="901" y="407"/>
                  </a:lnTo>
                  <a:lnTo>
                    <a:pt x="929" y="409"/>
                  </a:lnTo>
                  <a:lnTo>
                    <a:pt x="954" y="411"/>
                  </a:lnTo>
                  <a:lnTo>
                    <a:pt x="983" y="413"/>
                  </a:lnTo>
                  <a:lnTo>
                    <a:pt x="1011" y="417"/>
                  </a:lnTo>
                  <a:lnTo>
                    <a:pt x="1008" y="419"/>
                  </a:lnTo>
                  <a:lnTo>
                    <a:pt x="1011" y="419"/>
                  </a:lnTo>
                  <a:lnTo>
                    <a:pt x="1008" y="419"/>
                  </a:lnTo>
                  <a:lnTo>
                    <a:pt x="1011" y="419"/>
                  </a:lnTo>
                  <a:lnTo>
                    <a:pt x="1011" y="421"/>
                  </a:lnTo>
                  <a:lnTo>
                    <a:pt x="1008" y="421"/>
                  </a:lnTo>
                  <a:lnTo>
                    <a:pt x="1011" y="421"/>
                  </a:lnTo>
                  <a:lnTo>
                    <a:pt x="1008" y="421"/>
                  </a:lnTo>
                  <a:lnTo>
                    <a:pt x="1008" y="423"/>
                  </a:lnTo>
                  <a:lnTo>
                    <a:pt x="1008" y="425"/>
                  </a:lnTo>
                  <a:lnTo>
                    <a:pt x="1008" y="427"/>
                  </a:lnTo>
                  <a:lnTo>
                    <a:pt x="1006" y="429"/>
                  </a:lnTo>
                  <a:lnTo>
                    <a:pt x="1008" y="429"/>
                  </a:lnTo>
                  <a:lnTo>
                    <a:pt x="1008" y="431"/>
                  </a:lnTo>
                  <a:lnTo>
                    <a:pt x="1011" y="431"/>
                  </a:lnTo>
                  <a:lnTo>
                    <a:pt x="1011" y="429"/>
                  </a:lnTo>
                  <a:lnTo>
                    <a:pt x="1013" y="429"/>
                  </a:lnTo>
                  <a:lnTo>
                    <a:pt x="1013" y="427"/>
                  </a:lnTo>
                  <a:lnTo>
                    <a:pt x="1016" y="427"/>
                  </a:lnTo>
                  <a:lnTo>
                    <a:pt x="1016" y="425"/>
                  </a:lnTo>
                  <a:lnTo>
                    <a:pt x="1016" y="423"/>
                  </a:lnTo>
                  <a:lnTo>
                    <a:pt x="1019" y="423"/>
                  </a:lnTo>
                  <a:lnTo>
                    <a:pt x="1019" y="421"/>
                  </a:lnTo>
                  <a:lnTo>
                    <a:pt x="1021" y="421"/>
                  </a:lnTo>
                  <a:lnTo>
                    <a:pt x="1024" y="421"/>
                  </a:lnTo>
                  <a:lnTo>
                    <a:pt x="1021" y="425"/>
                  </a:lnTo>
                  <a:lnTo>
                    <a:pt x="1021" y="429"/>
                  </a:lnTo>
                  <a:lnTo>
                    <a:pt x="1021" y="433"/>
                  </a:lnTo>
                  <a:lnTo>
                    <a:pt x="1021" y="437"/>
                  </a:lnTo>
                  <a:lnTo>
                    <a:pt x="1021" y="441"/>
                  </a:lnTo>
                  <a:lnTo>
                    <a:pt x="1019" y="444"/>
                  </a:lnTo>
                  <a:lnTo>
                    <a:pt x="1019" y="448"/>
                  </a:lnTo>
                  <a:lnTo>
                    <a:pt x="1019" y="452"/>
                  </a:lnTo>
                  <a:lnTo>
                    <a:pt x="1016" y="456"/>
                  </a:lnTo>
                  <a:lnTo>
                    <a:pt x="1016" y="458"/>
                  </a:lnTo>
                  <a:lnTo>
                    <a:pt x="1013" y="462"/>
                  </a:lnTo>
                  <a:lnTo>
                    <a:pt x="1013" y="464"/>
                  </a:lnTo>
                  <a:lnTo>
                    <a:pt x="1013" y="466"/>
                  </a:lnTo>
                  <a:lnTo>
                    <a:pt x="1013" y="468"/>
                  </a:lnTo>
                  <a:lnTo>
                    <a:pt x="1013" y="470"/>
                  </a:lnTo>
                  <a:lnTo>
                    <a:pt x="1016" y="470"/>
                  </a:lnTo>
                  <a:lnTo>
                    <a:pt x="1029" y="421"/>
                  </a:lnTo>
                  <a:lnTo>
                    <a:pt x="1029" y="419"/>
                  </a:lnTo>
                  <a:lnTo>
                    <a:pt x="1031" y="419"/>
                  </a:lnTo>
                  <a:lnTo>
                    <a:pt x="1034" y="419"/>
                  </a:lnTo>
                  <a:lnTo>
                    <a:pt x="1049" y="421"/>
                  </a:lnTo>
                  <a:lnTo>
                    <a:pt x="1029" y="524"/>
                  </a:lnTo>
                  <a:lnTo>
                    <a:pt x="983" y="520"/>
                  </a:lnTo>
                  <a:lnTo>
                    <a:pt x="934" y="515"/>
                  </a:lnTo>
                  <a:lnTo>
                    <a:pt x="885" y="511"/>
                  </a:lnTo>
                  <a:lnTo>
                    <a:pt x="839" y="509"/>
                  </a:lnTo>
                  <a:lnTo>
                    <a:pt x="790" y="507"/>
                  </a:lnTo>
                  <a:lnTo>
                    <a:pt x="744" y="507"/>
                  </a:lnTo>
                  <a:lnTo>
                    <a:pt x="695" y="507"/>
                  </a:lnTo>
                  <a:lnTo>
                    <a:pt x="646" y="509"/>
                  </a:lnTo>
                  <a:lnTo>
                    <a:pt x="600" y="513"/>
                  </a:lnTo>
                  <a:lnTo>
                    <a:pt x="551" y="518"/>
                  </a:lnTo>
                  <a:lnTo>
                    <a:pt x="503" y="526"/>
                  </a:lnTo>
                  <a:lnTo>
                    <a:pt x="456" y="534"/>
                  </a:lnTo>
                  <a:lnTo>
                    <a:pt x="449" y="538"/>
                  </a:lnTo>
                  <a:lnTo>
                    <a:pt x="444" y="540"/>
                  </a:lnTo>
                  <a:lnTo>
                    <a:pt x="436" y="542"/>
                  </a:lnTo>
                  <a:lnTo>
                    <a:pt x="431" y="542"/>
                  </a:lnTo>
                  <a:lnTo>
                    <a:pt x="423" y="544"/>
                  </a:lnTo>
                  <a:lnTo>
                    <a:pt x="418" y="546"/>
                  </a:lnTo>
                  <a:lnTo>
                    <a:pt x="410" y="548"/>
                  </a:lnTo>
                  <a:lnTo>
                    <a:pt x="405" y="550"/>
                  </a:lnTo>
                  <a:lnTo>
                    <a:pt x="397" y="550"/>
                  </a:lnTo>
                  <a:lnTo>
                    <a:pt x="392" y="552"/>
                  </a:lnTo>
                  <a:lnTo>
                    <a:pt x="385" y="555"/>
                  </a:lnTo>
                  <a:lnTo>
                    <a:pt x="379" y="557"/>
                  </a:lnTo>
                  <a:lnTo>
                    <a:pt x="377" y="557"/>
                  </a:lnTo>
                  <a:lnTo>
                    <a:pt x="374" y="559"/>
                  </a:lnTo>
                  <a:lnTo>
                    <a:pt x="369" y="561"/>
                  </a:lnTo>
                  <a:lnTo>
                    <a:pt x="364" y="563"/>
                  </a:lnTo>
                  <a:lnTo>
                    <a:pt x="356" y="565"/>
                  </a:lnTo>
                  <a:lnTo>
                    <a:pt x="349" y="569"/>
                  </a:lnTo>
                  <a:lnTo>
                    <a:pt x="343" y="571"/>
                  </a:lnTo>
                  <a:lnTo>
                    <a:pt x="336" y="573"/>
                  </a:lnTo>
                  <a:lnTo>
                    <a:pt x="331" y="577"/>
                  </a:lnTo>
                  <a:lnTo>
                    <a:pt x="326" y="577"/>
                  </a:lnTo>
                  <a:lnTo>
                    <a:pt x="323" y="579"/>
                  </a:lnTo>
                  <a:lnTo>
                    <a:pt x="248" y="606"/>
                  </a:lnTo>
                  <a:lnTo>
                    <a:pt x="259" y="616"/>
                  </a:lnTo>
                  <a:lnTo>
                    <a:pt x="266" y="612"/>
                  </a:lnTo>
                  <a:lnTo>
                    <a:pt x="274" y="610"/>
                  </a:lnTo>
                  <a:lnTo>
                    <a:pt x="287" y="604"/>
                  </a:lnTo>
                  <a:lnTo>
                    <a:pt x="302" y="598"/>
                  </a:lnTo>
                  <a:lnTo>
                    <a:pt x="318" y="594"/>
                  </a:lnTo>
                  <a:lnTo>
                    <a:pt x="333" y="587"/>
                  </a:lnTo>
                  <a:lnTo>
                    <a:pt x="349" y="581"/>
                  </a:lnTo>
                  <a:lnTo>
                    <a:pt x="364" y="575"/>
                  </a:lnTo>
                  <a:lnTo>
                    <a:pt x="379" y="571"/>
                  </a:lnTo>
                  <a:lnTo>
                    <a:pt x="390" y="567"/>
                  </a:lnTo>
                  <a:lnTo>
                    <a:pt x="397" y="563"/>
                  </a:lnTo>
                  <a:lnTo>
                    <a:pt x="403" y="563"/>
                  </a:lnTo>
                  <a:lnTo>
                    <a:pt x="426" y="557"/>
                  </a:lnTo>
                  <a:lnTo>
                    <a:pt x="446" y="550"/>
                  </a:lnTo>
                  <a:lnTo>
                    <a:pt x="469" y="544"/>
                  </a:lnTo>
                  <a:lnTo>
                    <a:pt x="492" y="540"/>
                  </a:lnTo>
                  <a:lnTo>
                    <a:pt x="515" y="534"/>
                  </a:lnTo>
                  <a:lnTo>
                    <a:pt x="536" y="530"/>
                  </a:lnTo>
                  <a:lnTo>
                    <a:pt x="559" y="526"/>
                  </a:lnTo>
                  <a:lnTo>
                    <a:pt x="582" y="522"/>
                  </a:lnTo>
                  <a:lnTo>
                    <a:pt x="605" y="518"/>
                  </a:lnTo>
                  <a:lnTo>
                    <a:pt x="626" y="515"/>
                  </a:lnTo>
                  <a:lnTo>
                    <a:pt x="649" y="511"/>
                  </a:lnTo>
                  <a:lnTo>
                    <a:pt x="672" y="509"/>
                  </a:lnTo>
                  <a:lnTo>
                    <a:pt x="700" y="509"/>
                  </a:lnTo>
                  <a:lnTo>
                    <a:pt x="731" y="509"/>
                  </a:lnTo>
                  <a:lnTo>
                    <a:pt x="759" y="509"/>
                  </a:lnTo>
                  <a:lnTo>
                    <a:pt x="790" y="511"/>
                  </a:lnTo>
                  <a:lnTo>
                    <a:pt x="818" y="513"/>
                  </a:lnTo>
                  <a:lnTo>
                    <a:pt x="849" y="515"/>
                  </a:lnTo>
                  <a:lnTo>
                    <a:pt x="877" y="518"/>
                  </a:lnTo>
                  <a:lnTo>
                    <a:pt x="908" y="520"/>
                  </a:lnTo>
                  <a:lnTo>
                    <a:pt x="939" y="524"/>
                  </a:lnTo>
                  <a:lnTo>
                    <a:pt x="967" y="526"/>
                  </a:lnTo>
                  <a:lnTo>
                    <a:pt x="995" y="530"/>
                  </a:lnTo>
                  <a:lnTo>
                    <a:pt x="1026" y="534"/>
                  </a:lnTo>
                  <a:lnTo>
                    <a:pt x="957" y="721"/>
                  </a:lnTo>
                  <a:lnTo>
                    <a:pt x="957" y="719"/>
                  </a:lnTo>
                  <a:lnTo>
                    <a:pt x="960" y="717"/>
                  </a:lnTo>
                  <a:lnTo>
                    <a:pt x="962" y="715"/>
                  </a:lnTo>
                  <a:lnTo>
                    <a:pt x="962" y="711"/>
                  </a:lnTo>
                  <a:lnTo>
                    <a:pt x="965" y="709"/>
                  </a:lnTo>
                  <a:lnTo>
                    <a:pt x="965" y="707"/>
                  </a:lnTo>
                  <a:lnTo>
                    <a:pt x="967" y="703"/>
                  </a:lnTo>
                  <a:lnTo>
                    <a:pt x="967" y="700"/>
                  </a:lnTo>
                  <a:lnTo>
                    <a:pt x="970" y="698"/>
                  </a:lnTo>
                  <a:lnTo>
                    <a:pt x="970" y="694"/>
                  </a:lnTo>
                  <a:lnTo>
                    <a:pt x="972" y="690"/>
                  </a:lnTo>
                  <a:lnTo>
                    <a:pt x="972" y="686"/>
                  </a:lnTo>
                  <a:lnTo>
                    <a:pt x="975" y="686"/>
                  </a:lnTo>
                  <a:lnTo>
                    <a:pt x="975" y="684"/>
                  </a:lnTo>
                  <a:lnTo>
                    <a:pt x="975" y="682"/>
                  </a:lnTo>
                  <a:lnTo>
                    <a:pt x="978" y="680"/>
                  </a:lnTo>
                  <a:lnTo>
                    <a:pt x="978" y="678"/>
                  </a:lnTo>
                  <a:lnTo>
                    <a:pt x="980" y="676"/>
                  </a:lnTo>
                  <a:lnTo>
                    <a:pt x="983" y="676"/>
                  </a:lnTo>
                  <a:lnTo>
                    <a:pt x="972" y="762"/>
                  </a:lnTo>
                  <a:lnTo>
                    <a:pt x="980" y="731"/>
                  </a:lnTo>
                  <a:lnTo>
                    <a:pt x="983" y="719"/>
                  </a:lnTo>
                  <a:lnTo>
                    <a:pt x="985" y="705"/>
                  </a:lnTo>
                  <a:lnTo>
                    <a:pt x="988" y="690"/>
                  </a:lnTo>
                  <a:lnTo>
                    <a:pt x="988" y="676"/>
                  </a:lnTo>
                  <a:lnTo>
                    <a:pt x="990" y="663"/>
                  </a:lnTo>
                  <a:lnTo>
                    <a:pt x="993" y="649"/>
                  </a:lnTo>
                  <a:lnTo>
                    <a:pt x="995" y="635"/>
                  </a:lnTo>
                  <a:lnTo>
                    <a:pt x="998" y="622"/>
                  </a:lnTo>
                  <a:lnTo>
                    <a:pt x="1001" y="610"/>
                  </a:lnTo>
                  <a:lnTo>
                    <a:pt x="1006" y="600"/>
                  </a:lnTo>
                  <a:lnTo>
                    <a:pt x="1011" y="589"/>
                  </a:lnTo>
                  <a:lnTo>
                    <a:pt x="1019" y="579"/>
                  </a:lnTo>
                  <a:lnTo>
                    <a:pt x="1021" y="579"/>
                  </a:lnTo>
                  <a:lnTo>
                    <a:pt x="1021" y="581"/>
                  </a:lnTo>
                  <a:lnTo>
                    <a:pt x="1021" y="583"/>
                  </a:lnTo>
                  <a:lnTo>
                    <a:pt x="1021" y="587"/>
                  </a:lnTo>
                  <a:lnTo>
                    <a:pt x="1021" y="594"/>
                  </a:lnTo>
                  <a:lnTo>
                    <a:pt x="1021" y="598"/>
                  </a:lnTo>
                  <a:lnTo>
                    <a:pt x="1021" y="604"/>
                  </a:lnTo>
                  <a:lnTo>
                    <a:pt x="1021" y="610"/>
                  </a:lnTo>
                  <a:lnTo>
                    <a:pt x="1021" y="614"/>
                  </a:lnTo>
                  <a:lnTo>
                    <a:pt x="1021" y="620"/>
                  </a:lnTo>
                  <a:lnTo>
                    <a:pt x="1021" y="624"/>
                  </a:lnTo>
                  <a:lnTo>
                    <a:pt x="1021" y="631"/>
                  </a:lnTo>
                  <a:lnTo>
                    <a:pt x="1021" y="635"/>
                  </a:lnTo>
                  <a:lnTo>
                    <a:pt x="1019" y="641"/>
                  </a:lnTo>
                  <a:lnTo>
                    <a:pt x="1019" y="645"/>
                  </a:lnTo>
                  <a:lnTo>
                    <a:pt x="1016" y="653"/>
                  </a:lnTo>
                  <a:lnTo>
                    <a:pt x="1013" y="663"/>
                  </a:lnTo>
                  <a:lnTo>
                    <a:pt x="1011" y="674"/>
                  </a:lnTo>
                  <a:lnTo>
                    <a:pt x="1008" y="682"/>
                  </a:lnTo>
                  <a:lnTo>
                    <a:pt x="1006" y="692"/>
                  </a:lnTo>
                  <a:lnTo>
                    <a:pt x="1003" y="703"/>
                  </a:lnTo>
                  <a:lnTo>
                    <a:pt x="1001" y="711"/>
                  </a:lnTo>
                  <a:lnTo>
                    <a:pt x="1001" y="723"/>
                  </a:lnTo>
                  <a:lnTo>
                    <a:pt x="998" y="731"/>
                  </a:lnTo>
                  <a:lnTo>
                    <a:pt x="998" y="742"/>
                  </a:lnTo>
                  <a:lnTo>
                    <a:pt x="998" y="752"/>
                  </a:lnTo>
                  <a:lnTo>
                    <a:pt x="998" y="762"/>
                  </a:lnTo>
                  <a:lnTo>
                    <a:pt x="1001" y="752"/>
                  </a:lnTo>
                  <a:lnTo>
                    <a:pt x="1003" y="742"/>
                  </a:lnTo>
                  <a:lnTo>
                    <a:pt x="1006" y="731"/>
                  </a:lnTo>
                  <a:lnTo>
                    <a:pt x="1006" y="721"/>
                  </a:lnTo>
                  <a:lnTo>
                    <a:pt x="1008" y="711"/>
                  </a:lnTo>
                  <a:lnTo>
                    <a:pt x="1011" y="700"/>
                  </a:lnTo>
                  <a:lnTo>
                    <a:pt x="1013" y="690"/>
                  </a:lnTo>
                  <a:lnTo>
                    <a:pt x="1016" y="682"/>
                  </a:lnTo>
                  <a:lnTo>
                    <a:pt x="1016" y="672"/>
                  </a:lnTo>
                  <a:lnTo>
                    <a:pt x="1019" y="661"/>
                  </a:lnTo>
                  <a:lnTo>
                    <a:pt x="1024" y="653"/>
                  </a:lnTo>
                  <a:lnTo>
                    <a:pt x="1026" y="643"/>
                  </a:lnTo>
                  <a:lnTo>
                    <a:pt x="1026" y="645"/>
                  </a:lnTo>
                  <a:lnTo>
                    <a:pt x="1029" y="645"/>
                  </a:lnTo>
                  <a:lnTo>
                    <a:pt x="1031" y="659"/>
                  </a:lnTo>
                  <a:lnTo>
                    <a:pt x="1024" y="717"/>
                  </a:lnTo>
                  <a:lnTo>
                    <a:pt x="1024" y="719"/>
                  </a:lnTo>
                  <a:lnTo>
                    <a:pt x="1026" y="719"/>
                  </a:lnTo>
                  <a:lnTo>
                    <a:pt x="1029" y="719"/>
                  </a:lnTo>
                  <a:lnTo>
                    <a:pt x="1029" y="717"/>
                  </a:lnTo>
                  <a:lnTo>
                    <a:pt x="1029" y="715"/>
                  </a:lnTo>
                  <a:lnTo>
                    <a:pt x="1029" y="713"/>
                  </a:lnTo>
                  <a:lnTo>
                    <a:pt x="1029" y="711"/>
                  </a:lnTo>
                  <a:lnTo>
                    <a:pt x="1031" y="711"/>
                  </a:lnTo>
                  <a:lnTo>
                    <a:pt x="1031" y="709"/>
                  </a:lnTo>
                  <a:lnTo>
                    <a:pt x="1034" y="709"/>
                  </a:lnTo>
                  <a:lnTo>
                    <a:pt x="1047" y="740"/>
                  </a:lnTo>
                  <a:lnTo>
                    <a:pt x="1047" y="737"/>
                  </a:lnTo>
                  <a:lnTo>
                    <a:pt x="1047" y="740"/>
                  </a:lnTo>
                  <a:lnTo>
                    <a:pt x="1049" y="740"/>
                  </a:lnTo>
                  <a:lnTo>
                    <a:pt x="1049" y="737"/>
                  </a:lnTo>
                  <a:lnTo>
                    <a:pt x="1049" y="735"/>
                  </a:lnTo>
                  <a:lnTo>
                    <a:pt x="1049" y="733"/>
                  </a:lnTo>
                  <a:lnTo>
                    <a:pt x="1049" y="731"/>
                  </a:lnTo>
                  <a:lnTo>
                    <a:pt x="1044" y="725"/>
                  </a:lnTo>
                  <a:lnTo>
                    <a:pt x="1042" y="715"/>
                  </a:lnTo>
                  <a:lnTo>
                    <a:pt x="1039" y="707"/>
                  </a:lnTo>
                  <a:lnTo>
                    <a:pt x="1039" y="698"/>
                  </a:lnTo>
                  <a:lnTo>
                    <a:pt x="1037" y="688"/>
                  </a:lnTo>
                  <a:lnTo>
                    <a:pt x="1037" y="680"/>
                  </a:lnTo>
                  <a:lnTo>
                    <a:pt x="1037" y="670"/>
                  </a:lnTo>
                  <a:lnTo>
                    <a:pt x="1037" y="659"/>
                  </a:lnTo>
                  <a:lnTo>
                    <a:pt x="1034" y="651"/>
                  </a:lnTo>
                  <a:lnTo>
                    <a:pt x="1034" y="641"/>
                  </a:lnTo>
                  <a:lnTo>
                    <a:pt x="1031" y="631"/>
                  </a:lnTo>
                  <a:lnTo>
                    <a:pt x="1031" y="622"/>
                  </a:lnTo>
                  <a:lnTo>
                    <a:pt x="1029" y="614"/>
                  </a:lnTo>
                  <a:lnTo>
                    <a:pt x="1029" y="608"/>
                  </a:lnTo>
                  <a:lnTo>
                    <a:pt x="1029" y="600"/>
                  </a:lnTo>
                  <a:lnTo>
                    <a:pt x="1026" y="594"/>
                  </a:lnTo>
                  <a:lnTo>
                    <a:pt x="1026" y="585"/>
                  </a:lnTo>
                  <a:lnTo>
                    <a:pt x="1029" y="579"/>
                  </a:lnTo>
                  <a:lnTo>
                    <a:pt x="1029" y="571"/>
                  </a:lnTo>
                  <a:lnTo>
                    <a:pt x="1029" y="565"/>
                  </a:lnTo>
                  <a:lnTo>
                    <a:pt x="1031" y="557"/>
                  </a:lnTo>
                  <a:lnTo>
                    <a:pt x="1031" y="550"/>
                  </a:lnTo>
                  <a:lnTo>
                    <a:pt x="1034" y="542"/>
                  </a:lnTo>
                  <a:lnTo>
                    <a:pt x="1037" y="536"/>
                  </a:lnTo>
                  <a:lnTo>
                    <a:pt x="1057" y="540"/>
                  </a:lnTo>
                  <a:lnTo>
                    <a:pt x="1060" y="655"/>
                  </a:lnTo>
                  <a:lnTo>
                    <a:pt x="1060" y="657"/>
                  </a:lnTo>
                  <a:lnTo>
                    <a:pt x="1062" y="657"/>
                  </a:lnTo>
                  <a:lnTo>
                    <a:pt x="1062" y="655"/>
                  </a:lnTo>
                  <a:lnTo>
                    <a:pt x="1062" y="653"/>
                  </a:lnTo>
                  <a:lnTo>
                    <a:pt x="1065" y="653"/>
                  </a:lnTo>
                  <a:lnTo>
                    <a:pt x="1065" y="569"/>
                  </a:lnTo>
                  <a:lnTo>
                    <a:pt x="1065" y="571"/>
                  </a:lnTo>
                  <a:lnTo>
                    <a:pt x="1067" y="569"/>
                  </a:lnTo>
                  <a:lnTo>
                    <a:pt x="1067" y="571"/>
                  </a:lnTo>
                  <a:lnTo>
                    <a:pt x="1067" y="569"/>
                  </a:lnTo>
                  <a:lnTo>
                    <a:pt x="1067" y="571"/>
                  </a:lnTo>
                  <a:lnTo>
                    <a:pt x="1067" y="569"/>
                  </a:lnTo>
                  <a:lnTo>
                    <a:pt x="1070" y="577"/>
                  </a:lnTo>
                  <a:lnTo>
                    <a:pt x="1070" y="585"/>
                  </a:lnTo>
                  <a:lnTo>
                    <a:pt x="1072" y="594"/>
                  </a:lnTo>
                  <a:lnTo>
                    <a:pt x="1072" y="602"/>
                  </a:lnTo>
                  <a:lnTo>
                    <a:pt x="1075" y="608"/>
                  </a:lnTo>
                  <a:lnTo>
                    <a:pt x="1075" y="616"/>
                  </a:lnTo>
                  <a:lnTo>
                    <a:pt x="1078" y="622"/>
                  </a:lnTo>
                  <a:lnTo>
                    <a:pt x="1078" y="631"/>
                  </a:lnTo>
                  <a:lnTo>
                    <a:pt x="1078" y="639"/>
                  </a:lnTo>
                  <a:lnTo>
                    <a:pt x="1080" y="647"/>
                  </a:lnTo>
                  <a:lnTo>
                    <a:pt x="1080" y="655"/>
                  </a:lnTo>
                  <a:lnTo>
                    <a:pt x="1080" y="661"/>
                  </a:lnTo>
                  <a:lnTo>
                    <a:pt x="1080" y="668"/>
                  </a:lnTo>
                  <a:lnTo>
                    <a:pt x="1083" y="674"/>
                  </a:lnTo>
                  <a:lnTo>
                    <a:pt x="1083" y="678"/>
                  </a:lnTo>
                  <a:lnTo>
                    <a:pt x="1083" y="684"/>
                  </a:lnTo>
                  <a:lnTo>
                    <a:pt x="1080" y="688"/>
                  </a:lnTo>
                  <a:lnTo>
                    <a:pt x="1080" y="694"/>
                  </a:lnTo>
                  <a:lnTo>
                    <a:pt x="1080" y="698"/>
                  </a:lnTo>
                  <a:lnTo>
                    <a:pt x="1080" y="705"/>
                  </a:lnTo>
                  <a:lnTo>
                    <a:pt x="1080" y="709"/>
                  </a:lnTo>
                  <a:lnTo>
                    <a:pt x="1080" y="715"/>
                  </a:lnTo>
                  <a:lnTo>
                    <a:pt x="1083" y="719"/>
                  </a:lnTo>
                  <a:lnTo>
                    <a:pt x="1083" y="723"/>
                  </a:lnTo>
                  <a:lnTo>
                    <a:pt x="1088" y="639"/>
                  </a:lnTo>
                  <a:lnTo>
                    <a:pt x="1090" y="643"/>
                  </a:lnTo>
                  <a:lnTo>
                    <a:pt x="1093" y="647"/>
                  </a:lnTo>
                  <a:lnTo>
                    <a:pt x="1093" y="651"/>
                  </a:lnTo>
                  <a:lnTo>
                    <a:pt x="1096" y="657"/>
                  </a:lnTo>
                  <a:lnTo>
                    <a:pt x="1096" y="661"/>
                  </a:lnTo>
                  <a:lnTo>
                    <a:pt x="1098" y="668"/>
                  </a:lnTo>
                  <a:lnTo>
                    <a:pt x="1098" y="674"/>
                  </a:lnTo>
                  <a:lnTo>
                    <a:pt x="1098" y="678"/>
                  </a:lnTo>
                  <a:lnTo>
                    <a:pt x="1098" y="684"/>
                  </a:lnTo>
                  <a:lnTo>
                    <a:pt x="1101" y="690"/>
                  </a:lnTo>
                  <a:lnTo>
                    <a:pt x="1101" y="694"/>
                  </a:lnTo>
                  <a:lnTo>
                    <a:pt x="1101" y="700"/>
                  </a:lnTo>
                  <a:lnTo>
                    <a:pt x="1103" y="703"/>
                  </a:lnTo>
                  <a:lnTo>
                    <a:pt x="1106" y="703"/>
                  </a:lnTo>
                  <a:lnTo>
                    <a:pt x="1106" y="700"/>
                  </a:lnTo>
                  <a:lnTo>
                    <a:pt x="1106" y="698"/>
                  </a:lnTo>
                  <a:lnTo>
                    <a:pt x="1108" y="698"/>
                  </a:lnTo>
                  <a:lnTo>
                    <a:pt x="1106" y="698"/>
                  </a:lnTo>
                  <a:lnTo>
                    <a:pt x="1106" y="696"/>
                  </a:lnTo>
                  <a:lnTo>
                    <a:pt x="1106" y="694"/>
                  </a:lnTo>
                  <a:lnTo>
                    <a:pt x="1106" y="692"/>
                  </a:lnTo>
                  <a:lnTo>
                    <a:pt x="1106" y="690"/>
                  </a:lnTo>
                  <a:lnTo>
                    <a:pt x="1106" y="688"/>
                  </a:lnTo>
                  <a:lnTo>
                    <a:pt x="1106" y="686"/>
                  </a:lnTo>
                  <a:lnTo>
                    <a:pt x="1108" y="686"/>
                  </a:lnTo>
                  <a:lnTo>
                    <a:pt x="1124" y="715"/>
                  </a:lnTo>
                  <a:lnTo>
                    <a:pt x="1132" y="719"/>
                  </a:lnTo>
                  <a:lnTo>
                    <a:pt x="1132" y="717"/>
                  </a:lnTo>
                  <a:lnTo>
                    <a:pt x="1132" y="715"/>
                  </a:lnTo>
                  <a:lnTo>
                    <a:pt x="1103" y="659"/>
                  </a:lnTo>
                  <a:lnTo>
                    <a:pt x="1106" y="657"/>
                  </a:lnTo>
                  <a:lnTo>
                    <a:pt x="1108" y="657"/>
                  </a:lnTo>
                  <a:lnTo>
                    <a:pt x="1142" y="686"/>
                  </a:lnTo>
                  <a:lnTo>
                    <a:pt x="1144" y="684"/>
                  </a:lnTo>
                  <a:lnTo>
                    <a:pt x="1137" y="676"/>
                  </a:lnTo>
                  <a:lnTo>
                    <a:pt x="1129" y="668"/>
                  </a:lnTo>
                  <a:lnTo>
                    <a:pt x="1121" y="659"/>
                  </a:lnTo>
                  <a:lnTo>
                    <a:pt x="1116" y="651"/>
                  </a:lnTo>
                  <a:lnTo>
                    <a:pt x="1108" y="643"/>
                  </a:lnTo>
                  <a:lnTo>
                    <a:pt x="1101" y="635"/>
                  </a:lnTo>
                  <a:lnTo>
                    <a:pt x="1096" y="626"/>
                  </a:lnTo>
                  <a:lnTo>
                    <a:pt x="1088" y="616"/>
                  </a:lnTo>
                  <a:lnTo>
                    <a:pt x="1083" y="604"/>
                  </a:lnTo>
                  <a:lnTo>
                    <a:pt x="1080" y="592"/>
                  </a:lnTo>
                  <a:lnTo>
                    <a:pt x="1075" y="579"/>
                  </a:lnTo>
                  <a:lnTo>
                    <a:pt x="1075" y="563"/>
                  </a:lnTo>
                  <a:lnTo>
                    <a:pt x="1072" y="561"/>
                  </a:lnTo>
                  <a:lnTo>
                    <a:pt x="1072" y="559"/>
                  </a:lnTo>
                  <a:lnTo>
                    <a:pt x="1072" y="557"/>
                  </a:lnTo>
                  <a:lnTo>
                    <a:pt x="1072" y="555"/>
                  </a:lnTo>
                  <a:lnTo>
                    <a:pt x="1070" y="552"/>
                  </a:lnTo>
                  <a:lnTo>
                    <a:pt x="1070" y="550"/>
                  </a:lnTo>
                  <a:lnTo>
                    <a:pt x="1070" y="548"/>
                  </a:lnTo>
                  <a:lnTo>
                    <a:pt x="1070" y="546"/>
                  </a:lnTo>
                  <a:lnTo>
                    <a:pt x="1070" y="544"/>
                  </a:lnTo>
                  <a:lnTo>
                    <a:pt x="1072" y="542"/>
                  </a:lnTo>
                  <a:lnTo>
                    <a:pt x="1090" y="544"/>
                  </a:lnTo>
                  <a:lnTo>
                    <a:pt x="1108" y="546"/>
                  </a:lnTo>
                  <a:lnTo>
                    <a:pt x="1124" y="550"/>
                  </a:lnTo>
                  <a:lnTo>
                    <a:pt x="1142" y="552"/>
                  </a:lnTo>
                  <a:lnTo>
                    <a:pt x="1157" y="557"/>
                  </a:lnTo>
                  <a:lnTo>
                    <a:pt x="1175" y="559"/>
                  </a:lnTo>
                  <a:lnTo>
                    <a:pt x="1191" y="563"/>
                  </a:lnTo>
                  <a:lnTo>
                    <a:pt x="1209" y="567"/>
                  </a:lnTo>
                  <a:lnTo>
                    <a:pt x="1224" y="571"/>
                  </a:lnTo>
                  <a:lnTo>
                    <a:pt x="1242" y="573"/>
                  </a:lnTo>
                  <a:lnTo>
                    <a:pt x="1260" y="577"/>
                  </a:lnTo>
                  <a:lnTo>
                    <a:pt x="1278" y="579"/>
                  </a:lnTo>
                  <a:lnTo>
                    <a:pt x="1283" y="581"/>
                  </a:lnTo>
                  <a:lnTo>
                    <a:pt x="1288" y="583"/>
                  </a:lnTo>
                  <a:lnTo>
                    <a:pt x="1296" y="585"/>
                  </a:lnTo>
                  <a:lnTo>
                    <a:pt x="1301" y="585"/>
                  </a:lnTo>
                  <a:lnTo>
                    <a:pt x="1309" y="587"/>
                  </a:lnTo>
                  <a:lnTo>
                    <a:pt x="1314" y="589"/>
                  </a:lnTo>
                  <a:lnTo>
                    <a:pt x="1319" y="592"/>
                  </a:lnTo>
                  <a:lnTo>
                    <a:pt x="1327" y="592"/>
                  </a:lnTo>
                  <a:lnTo>
                    <a:pt x="1332" y="594"/>
                  </a:lnTo>
                  <a:lnTo>
                    <a:pt x="1339" y="596"/>
                  </a:lnTo>
                  <a:lnTo>
                    <a:pt x="1345" y="596"/>
                  </a:lnTo>
                  <a:lnTo>
                    <a:pt x="1352" y="596"/>
                  </a:lnTo>
                  <a:lnTo>
                    <a:pt x="1355" y="598"/>
                  </a:lnTo>
                  <a:lnTo>
                    <a:pt x="1357" y="598"/>
                  </a:lnTo>
                  <a:lnTo>
                    <a:pt x="1360" y="598"/>
                  </a:lnTo>
                  <a:lnTo>
                    <a:pt x="1365" y="600"/>
                  </a:lnTo>
                  <a:lnTo>
                    <a:pt x="1368" y="600"/>
                  </a:lnTo>
                  <a:lnTo>
                    <a:pt x="1373" y="602"/>
                  </a:lnTo>
                  <a:lnTo>
                    <a:pt x="1375" y="602"/>
                  </a:lnTo>
                  <a:lnTo>
                    <a:pt x="1381" y="602"/>
                  </a:lnTo>
                  <a:lnTo>
                    <a:pt x="1383" y="604"/>
                  </a:lnTo>
                  <a:lnTo>
                    <a:pt x="1386" y="604"/>
                  </a:lnTo>
                  <a:lnTo>
                    <a:pt x="1391" y="606"/>
                  </a:lnTo>
                  <a:lnTo>
                    <a:pt x="1393" y="608"/>
                  </a:lnTo>
                  <a:lnTo>
                    <a:pt x="1398" y="608"/>
                  </a:lnTo>
                  <a:lnTo>
                    <a:pt x="1401" y="610"/>
                  </a:lnTo>
                  <a:lnTo>
                    <a:pt x="1404" y="610"/>
                  </a:lnTo>
                  <a:lnTo>
                    <a:pt x="1409" y="610"/>
                  </a:lnTo>
                  <a:lnTo>
                    <a:pt x="1411" y="612"/>
                  </a:lnTo>
                  <a:lnTo>
                    <a:pt x="1416" y="612"/>
                  </a:lnTo>
                  <a:lnTo>
                    <a:pt x="1419" y="612"/>
                  </a:lnTo>
                  <a:lnTo>
                    <a:pt x="1424" y="614"/>
                  </a:lnTo>
                  <a:lnTo>
                    <a:pt x="1427" y="614"/>
                  </a:lnTo>
                  <a:lnTo>
                    <a:pt x="1432" y="614"/>
                  </a:lnTo>
                  <a:lnTo>
                    <a:pt x="1434" y="614"/>
                  </a:lnTo>
                  <a:lnTo>
                    <a:pt x="1440" y="614"/>
                  </a:lnTo>
                  <a:lnTo>
                    <a:pt x="1447" y="616"/>
                  </a:lnTo>
                  <a:lnTo>
                    <a:pt x="1452" y="618"/>
                  </a:lnTo>
                  <a:lnTo>
                    <a:pt x="1460" y="620"/>
                  </a:lnTo>
                  <a:lnTo>
                    <a:pt x="1465" y="622"/>
                  </a:lnTo>
                  <a:lnTo>
                    <a:pt x="1473" y="624"/>
                  </a:lnTo>
                  <a:lnTo>
                    <a:pt x="1478" y="626"/>
                  </a:lnTo>
                  <a:lnTo>
                    <a:pt x="1486" y="629"/>
                  </a:lnTo>
                  <a:lnTo>
                    <a:pt x="1493" y="631"/>
                  </a:lnTo>
                  <a:lnTo>
                    <a:pt x="1499" y="633"/>
                  </a:lnTo>
                  <a:lnTo>
                    <a:pt x="1506" y="635"/>
                  </a:lnTo>
                  <a:lnTo>
                    <a:pt x="1511" y="637"/>
                  </a:lnTo>
                  <a:lnTo>
                    <a:pt x="1519" y="639"/>
                  </a:lnTo>
                  <a:lnTo>
                    <a:pt x="1545" y="649"/>
                  </a:lnTo>
                  <a:lnTo>
                    <a:pt x="1568" y="657"/>
                  </a:lnTo>
                  <a:lnTo>
                    <a:pt x="1594" y="666"/>
                  </a:lnTo>
                  <a:lnTo>
                    <a:pt x="1617" y="674"/>
                  </a:lnTo>
                  <a:lnTo>
                    <a:pt x="1642" y="684"/>
                  </a:lnTo>
                  <a:lnTo>
                    <a:pt x="1668" y="692"/>
                  </a:lnTo>
                  <a:lnTo>
                    <a:pt x="1691" y="703"/>
                  </a:lnTo>
                  <a:lnTo>
                    <a:pt x="1717" y="715"/>
                  </a:lnTo>
                  <a:lnTo>
                    <a:pt x="1740" y="725"/>
                  </a:lnTo>
                  <a:lnTo>
                    <a:pt x="1763" y="737"/>
                  </a:lnTo>
                  <a:lnTo>
                    <a:pt x="1786" y="748"/>
                  </a:lnTo>
                  <a:lnTo>
                    <a:pt x="1809" y="760"/>
                  </a:lnTo>
                  <a:lnTo>
                    <a:pt x="1825" y="768"/>
                  </a:lnTo>
                  <a:lnTo>
                    <a:pt x="1843" y="774"/>
                  </a:lnTo>
                  <a:lnTo>
                    <a:pt x="1858" y="783"/>
                  </a:lnTo>
                  <a:lnTo>
                    <a:pt x="1873" y="791"/>
                  </a:lnTo>
                  <a:lnTo>
                    <a:pt x="1891" y="799"/>
                  </a:lnTo>
                  <a:lnTo>
                    <a:pt x="1907" y="807"/>
                  </a:lnTo>
                  <a:lnTo>
                    <a:pt x="1922" y="814"/>
                  </a:lnTo>
                  <a:lnTo>
                    <a:pt x="1940" y="822"/>
                  </a:lnTo>
                  <a:lnTo>
                    <a:pt x="1956" y="830"/>
                  </a:lnTo>
                  <a:lnTo>
                    <a:pt x="1971" y="836"/>
                  </a:lnTo>
                  <a:lnTo>
                    <a:pt x="1986" y="842"/>
                  </a:lnTo>
                  <a:lnTo>
                    <a:pt x="2002" y="849"/>
                  </a:lnTo>
                  <a:lnTo>
                    <a:pt x="1753" y="721"/>
                  </a:lnTo>
                  <a:lnTo>
                    <a:pt x="1742" y="719"/>
                  </a:lnTo>
                  <a:lnTo>
                    <a:pt x="1730" y="715"/>
                  </a:lnTo>
                  <a:lnTo>
                    <a:pt x="1719" y="711"/>
                  </a:lnTo>
                  <a:lnTo>
                    <a:pt x="1709" y="707"/>
                  </a:lnTo>
                  <a:lnTo>
                    <a:pt x="1699" y="700"/>
                  </a:lnTo>
                  <a:lnTo>
                    <a:pt x="1686" y="696"/>
                  </a:lnTo>
                  <a:lnTo>
                    <a:pt x="1676" y="692"/>
                  </a:lnTo>
                  <a:lnTo>
                    <a:pt x="1665" y="686"/>
                  </a:lnTo>
                  <a:lnTo>
                    <a:pt x="1653" y="682"/>
                  </a:lnTo>
                  <a:lnTo>
                    <a:pt x="1642" y="678"/>
                  </a:lnTo>
                  <a:lnTo>
                    <a:pt x="1630" y="674"/>
                  </a:lnTo>
                  <a:lnTo>
                    <a:pt x="1619" y="670"/>
                  </a:lnTo>
                  <a:lnTo>
                    <a:pt x="1573" y="651"/>
                  </a:lnTo>
                  <a:lnTo>
                    <a:pt x="1527" y="635"/>
                  </a:lnTo>
                  <a:lnTo>
                    <a:pt x="1481" y="620"/>
                  </a:lnTo>
                  <a:lnTo>
                    <a:pt x="1434" y="610"/>
                  </a:lnTo>
                  <a:lnTo>
                    <a:pt x="1388" y="598"/>
                  </a:lnTo>
                  <a:lnTo>
                    <a:pt x="1342" y="587"/>
                  </a:lnTo>
                  <a:lnTo>
                    <a:pt x="1298" y="579"/>
                  </a:lnTo>
                  <a:lnTo>
                    <a:pt x="1252" y="569"/>
                  </a:lnTo>
                  <a:lnTo>
                    <a:pt x="1206" y="561"/>
                  </a:lnTo>
                  <a:lnTo>
                    <a:pt x="1160" y="550"/>
                  </a:lnTo>
                  <a:lnTo>
                    <a:pt x="1114" y="542"/>
                  </a:lnTo>
                  <a:lnTo>
                    <a:pt x="1070" y="530"/>
                  </a:lnTo>
                  <a:lnTo>
                    <a:pt x="1067" y="522"/>
                  </a:lnTo>
                  <a:lnTo>
                    <a:pt x="1065" y="513"/>
                  </a:lnTo>
                  <a:lnTo>
                    <a:pt x="1062" y="505"/>
                  </a:lnTo>
                  <a:lnTo>
                    <a:pt x="1060" y="495"/>
                  </a:lnTo>
                  <a:lnTo>
                    <a:pt x="1057" y="487"/>
                  </a:lnTo>
                  <a:lnTo>
                    <a:pt x="1057" y="476"/>
                  </a:lnTo>
                  <a:lnTo>
                    <a:pt x="1055" y="468"/>
                  </a:lnTo>
                  <a:lnTo>
                    <a:pt x="1055" y="458"/>
                  </a:lnTo>
                  <a:lnTo>
                    <a:pt x="1055" y="450"/>
                  </a:lnTo>
                  <a:lnTo>
                    <a:pt x="1055" y="439"/>
                  </a:lnTo>
                  <a:lnTo>
                    <a:pt x="1055" y="431"/>
                  </a:lnTo>
                  <a:lnTo>
                    <a:pt x="1057" y="421"/>
                  </a:lnTo>
                  <a:lnTo>
                    <a:pt x="1060" y="421"/>
                  </a:lnTo>
                  <a:lnTo>
                    <a:pt x="1062" y="421"/>
                  </a:lnTo>
                  <a:lnTo>
                    <a:pt x="1065" y="421"/>
                  </a:lnTo>
                  <a:lnTo>
                    <a:pt x="1067" y="421"/>
                  </a:lnTo>
                  <a:lnTo>
                    <a:pt x="1070" y="421"/>
                  </a:lnTo>
                  <a:lnTo>
                    <a:pt x="1072" y="421"/>
                  </a:lnTo>
                  <a:lnTo>
                    <a:pt x="1075" y="423"/>
                  </a:lnTo>
                  <a:lnTo>
                    <a:pt x="1078" y="423"/>
                  </a:lnTo>
                  <a:lnTo>
                    <a:pt x="1080" y="425"/>
                  </a:lnTo>
                  <a:lnTo>
                    <a:pt x="1083" y="425"/>
                  </a:lnTo>
                  <a:lnTo>
                    <a:pt x="1085" y="427"/>
                  </a:lnTo>
                  <a:lnTo>
                    <a:pt x="1088" y="454"/>
                  </a:lnTo>
                  <a:lnTo>
                    <a:pt x="1090" y="454"/>
                  </a:lnTo>
                  <a:lnTo>
                    <a:pt x="1090" y="452"/>
                  </a:lnTo>
                  <a:lnTo>
                    <a:pt x="1090" y="450"/>
                  </a:lnTo>
                  <a:lnTo>
                    <a:pt x="1090" y="446"/>
                  </a:lnTo>
                  <a:lnTo>
                    <a:pt x="1090" y="444"/>
                  </a:lnTo>
                  <a:lnTo>
                    <a:pt x="1090" y="441"/>
                  </a:lnTo>
                  <a:lnTo>
                    <a:pt x="1090" y="437"/>
                  </a:lnTo>
                  <a:lnTo>
                    <a:pt x="1090" y="435"/>
                  </a:lnTo>
                  <a:lnTo>
                    <a:pt x="1090" y="433"/>
                  </a:lnTo>
                  <a:lnTo>
                    <a:pt x="1093" y="431"/>
                  </a:lnTo>
                  <a:lnTo>
                    <a:pt x="1093" y="429"/>
                  </a:lnTo>
                  <a:lnTo>
                    <a:pt x="1093" y="427"/>
                  </a:lnTo>
                  <a:lnTo>
                    <a:pt x="1096" y="427"/>
                  </a:lnTo>
                  <a:lnTo>
                    <a:pt x="1098" y="427"/>
                  </a:lnTo>
                  <a:lnTo>
                    <a:pt x="1098" y="429"/>
                  </a:lnTo>
                  <a:lnTo>
                    <a:pt x="1101" y="429"/>
                  </a:lnTo>
                  <a:lnTo>
                    <a:pt x="1101" y="431"/>
                  </a:lnTo>
                  <a:lnTo>
                    <a:pt x="1101" y="433"/>
                  </a:lnTo>
                  <a:lnTo>
                    <a:pt x="1101" y="435"/>
                  </a:lnTo>
                  <a:lnTo>
                    <a:pt x="1101" y="437"/>
                  </a:lnTo>
                  <a:lnTo>
                    <a:pt x="1103" y="437"/>
                  </a:lnTo>
                  <a:lnTo>
                    <a:pt x="1103" y="439"/>
                  </a:lnTo>
                  <a:lnTo>
                    <a:pt x="1103" y="441"/>
                  </a:lnTo>
                  <a:lnTo>
                    <a:pt x="1103" y="444"/>
                  </a:lnTo>
                  <a:lnTo>
                    <a:pt x="1103" y="446"/>
                  </a:lnTo>
                  <a:lnTo>
                    <a:pt x="1106" y="446"/>
                  </a:lnTo>
                  <a:lnTo>
                    <a:pt x="1106" y="444"/>
                  </a:lnTo>
                  <a:lnTo>
                    <a:pt x="1106" y="441"/>
                  </a:lnTo>
                  <a:lnTo>
                    <a:pt x="1108" y="441"/>
                  </a:lnTo>
                  <a:lnTo>
                    <a:pt x="1108" y="439"/>
                  </a:lnTo>
                  <a:lnTo>
                    <a:pt x="1108" y="437"/>
                  </a:lnTo>
                  <a:lnTo>
                    <a:pt x="1108" y="435"/>
                  </a:lnTo>
                  <a:lnTo>
                    <a:pt x="1108" y="433"/>
                  </a:lnTo>
                  <a:lnTo>
                    <a:pt x="1108" y="431"/>
                  </a:lnTo>
                  <a:lnTo>
                    <a:pt x="1108" y="429"/>
                  </a:lnTo>
                  <a:lnTo>
                    <a:pt x="1111" y="429"/>
                  </a:lnTo>
                  <a:lnTo>
                    <a:pt x="1196" y="444"/>
                  </a:lnTo>
                  <a:lnTo>
                    <a:pt x="1244" y="454"/>
                  </a:lnTo>
                  <a:lnTo>
                    <a:pt x="1293" y="466"/>
                  </a:lnTo>
                  <a:lnTo>
                    <a:pt x="1345" y="476"/>
                  </a:lnTo>
                  <a:lnTo>
                    <a:pt x="1393" y="489"/>
                  </a:lnTo>
                  <a:lnTo>
                    <a:pt x="1445" y="501"/>
                  </a:lnTo>
                  <a:lnTo>
                    <a:pt x="1493" y="515"/>
                  </a:lnTo>
                  <a:lnTo>
                    <a:pt x="1542" y="532"/>
                  </a:lnTo>
                  <a:lnTo>
                    <a:pt x="1591" y="548"/>
                  </a:lnTo>
                  <a:lnTo>
                    <a:pt x="1640" y="567"/>
                  </a:lnTo>
                  <a:lnTo>
                    <a:pt x="1691" y="585"/>
                  </a:lnTo>
                  <a:lnTo>
                    <a:pt x="1737" y="606"/>
                  </a:lnTo>
                  <a:lnTo>
                    <a:pt x="1786" y="629"/>
                  </a:lnTo>
                  <a:lnTo>
                    <a:pt x="1809" y="641"/>
                  </a:lnTo>
                  <a:lnTo>
                    <a:pt x="1832" y="651"/>
                  </a:lnTo>
                  <a:lnTo>
                    <a:pt x="1853" y="663"/>
                  </a:lnTo>
                  <a:lnTo>
                    <a:pt x="1873" y="676"/>
                  </a:lnTo>
                  <a:lnTo>
                    <a:pt x="1896" y="686"/>
                  </a:lnTo>
                  <a:lnTo>
                    <a:pt x="1917" y="698"/>
                  </a:lnTo>
                  <a:lnTo>
                    <a:pt x="1940" y="711"/>
                  </a:lnTo>
                  <a:lnTo>
                    <a:pt x="1961" y="723"/>
                  </a:lnTo>
                  <a:lnTo>
                    <a:pt x="1984" y="735"/>
                  </a:lnTo>
                  <a:lnTo>
                    <a:pt x="2004" y="748"/>
                  </a:lnTo>
                  <a:lnTo>
                    <a:pt x="2025" y="762"/>
                  </a:lnTo>
                  <a:lnTo>
                    <a:pt x="2048" y="772"/>
                  </a:lnTo>
                  <a:lnTo>
                    <a:pt x="2051" y="772"/>
                  </a:lnTo>
                  <a:lnTo>
                    <a:pt x="2051" y="770"/>
                  </a:lnTo>
                  <a:lnTo>
                    <a:pt x="2051" y="768"/>
                  </a:lnTo>
                  <a:lnTo>
                    <a:pt x="2051" y="766"/>
                  </a:lnTo>
                  <a:lnTo>
                    <a:pt x="2033" y="758"/>
                  </a:lnTo>
                  <a:lnTo>
                    <a:pt x="2017" y="748"/>
                  </a:lnTo>
                  <a:lnTo>
                    <a:pt x="2002" y="737"/>
                  </a:lnTo>
                  <a:lnTo>
                    <a:pt x="1984" y="727"/>
                  </a:lnTo>
                  <a:lnTo>
                    <a:pt x="1968" y="719"/>
                  </a:lnTo>
                  <a:lnTo>
                    <a:pt x="1950" y="711"/>
                  </a:lnTo>
                  <a:lnTo>
                    <a:pt x="1935" y="700"/>
                  </a:lnTo>
                  <a:lnTo>
                    <a:pt x="1917" y="692"/>
                  </a:lnTo>
                  <a:lnTo>
                    <a:pt x="1899" y="682"/>
                  </a:lnTo>
                  <a:lnTo>
                    <a:pt x="1884" y="674"/>
                  </a:lnTo>
                  <a:lnTo>
                    <a:pt x="1866" y="663"/>
                  </a:lnTo>
                  <a:lnTo>
                    <a:pt x="1850" y="653"/>
                  </a:lnTo>
                  <a:lnTo>
                    <a:pt x="1848" y="651"/>
                  </a:lnTo>
                  <a:lnTo>
                    <a:pt x="1843" y="649"/>
                  </a:lnTo>
                  <a:lnTo>
                    <a:pt x="1840" y="649"/>
                  </a:lnTo>
                  <a:lnTo>
                    <a:pt x="1837" y="647"/>
                  </a:lnTo>
                  <a:lnTo>
                    <a:pt x="1835" y="645"/>
                  </a:lnTo>
                  <a:lnTo>
                    <a:pt x="1830" y="643"/>
                  </a:lnTo>
                  <a:lnTo>
                    <a:pt x="1827" y="643"/>
                  </a:lnTo>
                  <a:lnTo>
                    <a:pt x="1825" y="641"/>
                  </a:lnTo>
                  <a:lnTo>
                    <a:pt x="1819" y="639"/>
                  </a:lnTo>
                  <a:lnTo>
                    <a:pt x="1817" y="637"/>
                  </a:lnTo>
                  <a:lnTo>
                    <a:pt x="1814" y="637"/>
                  </a:lnTo>
                  <a:lnTo>
                    <a:pt x="1812" y="635"/>
                  </a:lnTo>
                  <a:lnTo>
                    <a:pt x="1802" y="631"/>
                  </a:lnTo>
                  <a:lnTo>
                    <a:pt x="1791" y="626"/>
                  </a:lnTo>
                  <a:lnTo>
                    <a:pt x="1781" y="622"/>
                  </a:lnTo>
                  <a:lnTo>
                    <a:pt x="1771" y="618"/>
                  </a:lnTo>
                  <a:lnTo>
                    <a:pt x="1760" y="612"/>
                  </a:lnTo>
                  <a:lnTo>
                    <a:pt x="1750" y="608"/>
                  </a:lnTo>
                  <a:lnTo>
                    <a:pt x="1742" y="604"/>
                  </a:lnTo>
                  <a:lnTo>
                    <a:pt x="1732" y="598"/>
                  </a:lnTo>
                  <a:lnTo>
                    <a:pt x="1722" y="594"/>
                  </a:lnTo>
                  <a:lnTo>
                    <a:pt x="1712" y="589"/>
                  </a:lnTo>
                  <a:lnTo>
                    <a:pt x="1701" y="585"/>
                  </a:lnTo>
                  <a:lnTo>
                    <a:pt x="1691" y="579"/>
                  </a:lnTo>
                  <a:lnTo>
                    <a:pt x="1655" y="565"/>
                  </a:lnTo>
                  <a:lnTo>
                    <a:pt x="1619" y="552"/>
                  </a:lnTo>
                  <a:lnTo>
                    <a:pt x="1581" y="538"/>
                  </a:lnTo>
                  <a:lnTo>
                    <a:pt x="1545" y="526"/>
                  </a:lnTo>
                  <a:lnTo>
                    <a:pt x="1509" y="515"/>
                  </a:lnTo>
                  <a:lnTo>
                    <a:pt x="1473" y="503"/>
                  </a:lnTo>
                  <a:lnTo>
                    <a:pt x="1434" y="493"/>
                  </a:lnTo>
                  <a:lnTo>
                    <a:pt x="1398" y="483"/>
                  </a:lnTo>
                  <a:lnTo>
                    <a:pt x="1363" y="474"/>
                  </a:lnTo>
                  <a:lnTo>
                    <a:pt x="1327" y="464"/>
                  </a:lnTo>
                  <a:lnTo>
                    <a:pt x="1288" y="458"/>
                  </a:lnTo>
                  <a:lnTo>
                    <a:pt x="1252" y="450"/>
                  </a:lnTo>
                  <a:lnTo>
                    <a:pt x="1103" y="419"/>
                  </a:lnTo>
                  <a:lnTo>
                    <a:pt x="1103" y="415"/>
                  </a:lnTo>
                  <a:lnTo>
                    <a:pt x="1101" y="411"/>
                  </a:lnTo>
                  <a:lnTo>
                    <a:pt x="1098" y="407"/>
                  </a:lnTo>
                  <a:lnTo>
                    <a:pt x="1096" y="402"/>
                  </a:lnTo>
                  <a:lnTo>
                    <a:pt x="1096" y="398"/>
                  </a:lnTo>
                  <a:lnTo>
                    <a:pt x="1093" y="396"/>
                  </a:lnTo>
                  <a:lnTo>
                    <a:pt x="1090" y="392"/>
                  </a:lnTo>
                  <a:lnTo>
                    <a:pt x="1088" y="388"/>
                  </a:lnTo>
                  <a:lnTo>
                    <a:pt x="1085" y="384"/>
                  </a:lnTo>
                  <a:lnTo>
                    <a:pt x="1083" y="380"/>
                  </a:lnTo>
                  <a:lnTo>
                    <a:pt x="1080" y="378"/>
                  </a:lnTo>
                  <a:lnTo>
                    <a:pt x="1078" y="372"/>
                  </a:lnTo>
                  <a:lnTo>
                    <a:pt x="1075" y="363"/>
                  </a:lnTo>
                  <a:lnTo>
                    <a:pt x="1070" y="355"/>
                  </a:lnTo>
                  <a:lnTo>
                    <a:pt x="1070" y="347"/>
                  </a:lnTo>
                  <a:lnTo>
                    <a:pt x="1067" y="337"/>
                  </a:lnTo>
                  <a:lnTo>
                    <a:pt x="1067" y="328"/>
                  </a:lnTo>
                  <a:lnTo>
                    <a:pt x="1067" y="318"/>
                  </a:lnTo>
                  <a:lnTo>
                    <a:pt x="1067" y="308"/>
                  </a:lnTo>
                  <a:lnTo>
                    <a:pt x="1070" y="298"/>
                  </a:lnTo>
                  <a:lnTo>
                    <a:pt x="1070" y="289"/>
                  </a:lnTo>
                  <a:lnTo>
                    <a:pt x="1072" y="279"/>
                  </a:lnTo>
                  <a:lnTo>
                    <a:pt x="1072" y="269"/>
                  </a:lnTo>
                  <a:lnTo>
                    <a:pt x="1075" y="259"/>
                  </a:lnTo>
                  <a:lnTo>
                    <a:pt x="1075" y="256"/>
                  </a:lnTo>
                  <a:lnTo>
                    <a:pt x="1080" y="252"/>
                  </a:lnTo>
                  <a:lnTo>
                    <a:pt x="1083" y="248"/>
                  </a:lnTo>
                  <a:lnTo>
                    <a:pt x="1088" y="242"/>
                  </a:lnTo>
                  <a:lnTo>
                    <a:pt x="1090" y="234"/>
                  </a:lnTo>
                  <a:lnTo>
                    <a:pt x="1090" y="228"/>
                  </a:lnTo>
                  <a:lnTo>
                    <a:pt x="1093" y="219"/>
                  </a:lnTo>
                  <a:lnTo>
                    <a:pt x="1096" y="213"/>
                  </a:lnTo>
                  <a:lnTo>
                    <a:pt x="1098" y="207"/>
                  </a:lnTo>
                  <a:lnTo>
                    <a:pt x="1101" y="201"/>
                  </a:lnTo>
                  <a:lnTo>
                    <a:pt x="1106" y="195"/>
                  </a:lnTo>
                  <a:lnTo>
                    <a:pt x="1111" y="191"/>
                  </a:lnTo>
                  <a:lnTo>
                    <a:pt x="1116" y="187"/>
                  </a:lnTo>
                  <a:lnTo>
                    <a:pt x="1121" y="187"/>
                  </a:lnTo>
                  <a:lnTo>
                    <a:pt x="1126" y="185"/>
                  </a:lnTo>
                  <a:lnTo>
                    <a:pt x="1132" y="182"/>
                  </a:lnTo>
                  <a:lnTo>
                    <a:pt x="1137" y="180"/>
                  </a:lnTo>
                  <a:lnTo>
                    <a:pt x="1142" y="176"/>
                  </a:lnTo>
                  <a:lnTo>
                    <a:pt x="1147" y="174"/>
                  </a:lnTo>
                  <a:lnTo>
                    <a:pt x="1149" y="172"/>
                  </a:lnTo>
                  <a:lnTo>
                    <a:pt x="1155" y="168"/>
                  </a:lnTo>
                  <a:lnTo>
                    <a:pt x="1160" y="168"/>
                  </a:lnTo>
                  <a:lnTo>
                    <a:pt x="1165" y="164"/>
                  </a:lnTo>
                  <a:lnTo>
                    <a:pt x="1170" y="164"/>
                  </a:lnTo>
                  <a:lnTo>
                    <a:pt x="1178" y="164"/>
                  </a:lnTo>
                  <a:lnTo>
                    <a:pt x="1178" y="162"/>
                  </a:lnTo>
                  <a:lnTo>
                    <a:pt x="1180" y="160"/>
                  </a:lnTo>
                  <a:lnTo>
                    <a:pt x="1178" y="160"/>
                  </a:lnTo>
                  <a:lnTo>
                    <a:pt x="1178" y="158"/>
                  </a:lnTo>
                  <a:lnTo>
                    <a:pt x="1178" y="156"/>
                  </a:lnTo>
                  <a:lnTo>
                    <a:pt x="1157" y="156"/>
                  </a:lnTo>
                  <a:lnTo>
                    <a:pt x="1157" y="154"/>
                  </a:lnTo>
                  <a:lnTo>
                    <a:pt x="1160" y="152"/>
                  </a:lnTo>
                  <a:lnTo>
                    <a:pt x="1160" y="150"/>
                  </a:lnTo>
                  <a:lnTo>
                    <a:pt x="1160" y="148"/>
                  </a:lnTo>
                  <a:lnTo>
                    <a:pt x="1162" y="148"/>
                  </a:lnTo>
                  <a:lnTo>
                    <a:pt x="1162" y="145"/>
                  </a:lnTo>
                  <a:lnTo>
                    <a:pt x="1162" y="143"/>
                  </a:lnTo>
                  <a:lnTo>
                    <a:pt x="1162" y="141"/>
                  </a:lnTo>
                  <a:lnTo>
                    <a:pt x="1160" y="141"/>
                  </a:lnTo>
                  <a:lnTo>
                    <a:pt x="1155" y="150"/>
                  </a:lnTo>
                  <a:lnTo>
                    <a:pt x="1149" y="156"/>
                  </a:lnTo>
                  <a:lnTo>
                    <a:pt x="1147" y="162"/>
                  </a:lnTo>
                  <a:lnTo>
                    <a:pt x="1142" y="166"/>
                  </a:lnTo>
                  <a:lnTo>
                    <a:pt x="1137" y="170"/>
                  </a:lnTo>
                  <a:lnTo>
                    <a:pt x="1132" y="172"/>
                  </a:lnTo>
                  <a:lnTo>
                    <a:pt x="1124" y="176"/>
                  </a:lnTo>
                  <a:lnTo>
                    <a:pt x="1119" y="178"/>
                  </a:lnTo>
                  <a:lnTo>
                    <a:pt x="1114" y="182"/>
                  </a:lnTo>
                  <a:lnTo>
                    <a:pt x="1106" y="185"/>
                  </a:lnTo>
                  <a:lnTo>
                    <a:pt x="1101" y="189"/>
                  </a:lnTo>
                  <a:lnTo>
                    <a:pt x="1096" y="193"/>
                  </a:lnTo>
                  <a:lnTo>
                    <a:pt x="1093" y="193"/>
                  </a:lnTo>
                  <a:lnTo>
                    <a:pt x="1093" y="191"/>
                  </a:lnTo>
                  <a:lnTo>
                    <a:pt x="1093" y="189"/>
                  </a:lnTo>
                  <a:lnTo>
                    <a:pt x="1093" y="187"/>
                  </a:lnTo>
                  <a:lnTo>
                    <a:pt x="1096" y="185"/>
                  </a:lnTo>
                  <a:lnTo>
                    <a:pt x="1101" y="180"/>
                  </a:lnTo>
                  <a:lnTo>
                    <a:pt x="1103" y="178"/>
                  </a:lnTo>
                  <a:lnTo>
                    <a:pt x="1108" y="174"/>
                  </a:lnTo>
                  <a:lnTo>
                    <a:pt x="1111" y="170"/>
                  </a:lnTo>
                  <a:lnTo>
                    <a:pt x="1114" y="166"/>
                  </a:lnTo>
                  <a:lnTo>
                    <a:pt x="1116" y="162"/>
                  </a:lnTo>
                  <a:lnTo>
                    <a:pt x="1119" y="156"/>
                  </a:lnTo>
                  <a:lnTo>
                    <a:pt x="1124" y="152"/>
                  </a:lnTo>
                  <a:lnTo>
                    <a:pt x="1124" y="145"/>
                  </a:lnTo>
                  <a:lnTo>
                    <a:pt x="1126" y="139"/>
                  </a:lnTo>
                  <a:lnTo>
                    <a:pt x="1129" y="133"/>
                  </a:lnTo>
                  <a:lnTo>
                    <a:pt x="1132" y="129"/>
                  </a:lnTo>
                  <a:lnTo>
                    <a:pt x="1134" y="123"/>
                  </a:lnTo>
                  <a:lnTo>
                    <a:pt x="1137" y="119"/>
                  </a:lnTo>
                  <a:lnTo>
                    <a:pt x="1139" y="115"/>
                  </a:lnTo>
                  <a:lnTo>
                    <a:pt x="1144" y="111"/>
                  </a:lnTo>
                  <a:lnTo>
                    <a:pt x="1149" y="108"/>
                  </a:lnTo>
                  <a:lnTo>
                    <a:pt x="1152" y="104"/>
                  </a:lnTo>
                  <a:lnTo>
                    <a:pt x="1157" y="102"/>
                  </a:lnTo>
                  <a:lnTo>
                    <a:pt x="1162" y="98"/>
                  </a:lnTo>
                  <a:lnTo>
                    <a:pt x="1165" y="96"/>
                  </a:lnTo>
                  <a:lnTo>
                    <a:pt x="1167" y="92"/>
                  </a:lnTo>
                  <a:lnTo>
                    <a:pt x="1173" y="88"/>
                  </a:lnTo>
                  <a:lnTo>
                    <a:pt x="1137" y="104"/>
                  </a:lnTo>
                  <a:lnTo>
                    <a:pt x="1147" y="69"/>
                  </a:lnTo>
                  <a:lnTo>
                    <a:pt x="1144" y="69"/>
                  </a:lnTo>
                  <a:lnTo>
                    <a:pt x="1139" y="74"/>
                  </a:lnTo>
                  <a:lnTo>
                    <a:pt x="1137" y="80"/>
                  </a:lnTo>
                  <a:lnTo>
                    <a:pt x="1134" y="88"/>
                  </a:lnTo>
                  <a:lnTo>
                    <a:pt x="1132" y="96"/>
                  </a:lnTo>
                  <a:lnTo>
                    <a:pt x="1129" y="102"/>
                  </a:lnTo>
                  <a:lnTo>
                    <a:pt x="1126" y="113"/>
                  </a:lnTo>
                  <a:lnTo>
                    <a:pt x="1124" y="121"/>
                  </a:lnTo>
                  <a:lnTo>
                    <a:pt x="1124" y="129"/>
                  </a:lnTo>
                  <a:lnTo>
                    <a:pt x="1121" y="135"/>
                  </a:lnTo>
                  <a:lnTo>
                    <a:pt x="1119" y="143"/>
                  </a:lnTo>
                  <a:lnTo>
                    <a:pt x="1116" y="150"/>
                  </a:lnTo>
                  <a:lnTo>
                    <a:pt x="1114" y="156"/>
                  </a:lnTo>
                  <a:lnTo>
                    <a:pt x="1111" y="158"/>
                  </a:lnTo>
                  <a:lnTo>
                    <a:pt x="1108" y="162"/>
                  </a:lnTo>
                  <a:lnTo>
                    <a:pt x="1106" y="164"/>
                  </a:lnTo>
                  <a:lnTo>
                    <a:pt x="1103" y="166"/>
                  </a:lnTo>
                  <a:lnTo>
                    <a:pt x="1101" y="168"/>
                  </a:lnTo>
                  <a:lnTo>
                    <a:pt x="1101" y="170"/>
                  </a:lnTo>
                  <a:lnTo>
                    <a:pt x="1098" y="172"/>
                  </a:lnTo>
                  <a:lnTo>
                    <a:pt x="1096" y="174"/>
                  </a:lnTo>
                  <a:lnTo>
                    <a:pt x="1093" y="176"/>
                  </a:lnTo>
                  <a:lnTo>
                    <a:pt x="1090" y="176"/>
                  </a:lnTo>
                  <a:lnTo>
                    <a:pt x="1088" y="176"/>
                  </a:lnTo>
                  <a:lnTo>
                    <a:pt x="1088" y="164"/>
                  </a:lnTo>
                  <a:lnTo>
                    <a:pt x="1090" y="154"/>
                  </a:lnTo>
                  <a:lnTo>
                    <a:pt x="1090" y="141"/>
                  </a:lnTo>
                  <a:lnTo>
                    <a:pt x="1090" y="129"/>
                  </a:lnTo>
                  <a:lnTo>
                    <a:pt x="1090" y="117"/>
                  </a:lnTo>
                  <a:lnTo>
                    <a:pt x="1093" y="106"/>
                  </a:lnTo>
                  <a:lnTo>
                    <a:pt x="1093" y="94"/>
                  </a:lnTo>
                  <a:lnTo>
                    <a:pt x="1093" y="82"/>
                  </a:lnTo>
                  <a:lnTo>
                    <a:pt x="1096" y="71"/>
                  </a:lnTo>
                  <a:lnTo>
                    <a:pt x="1098" y="61"/>
                  </a:lnTo>
                  <a:lnTo>
                    <a:pt x="1101" y="51"/>
                  </a:lnTo>
                  <a:lnTo>
                    <a:pt x="1103" y="41"/>
                  </a:lnTo>
                  <a:lnTo>
                    <a:pt x="1129" y="41"/>
                  </a:lnTo>
                  <a:lnTo>
                    <a:pt x="1152" y="41"/>
                  </a:lnTo>
                  <a:lnTo>
                    <a:pt x="1178" y="43"/>
                  </a:lnTo>
                  <a:lnTo>
                    <a:pt x="1201" y="45"/>
                  </a:lnTo>
                  <a:lnTo>
                    <a:pt x="1229" y="49"/>
                  </a:lnTo>
                  <a:lnTo>
                    <a:pt x="1252" y="53"/>
                  </a:lnTo>
                  <a:lnTo>
                    <a:pt x="1278" y="59"/>
                  </a:lnTo>
                  <a:lnTo>
                    <a:pt x="1304" y="65"/>
                  </a:lnTo>
                  <a:lnTo>
                    <a:pt x="1329" y="71"/>
                  </a:lnTo>
                  <a:lnTo>
                    <a:pt x="1355" y="80"/>
                  </a:lnTo>
                  <a:lnTo>
                    <a:pt x="1378" y="86"/>
                  </a:lnTo>
                  <a:lnTo>
                    <a:pt x="1404" y="92"/>
                  </a:lnTo>
                  <a:lnTo>
                    <a:pt x="1404" y="90"/>
                  </a:lnTo>
                  <a:lnTo>
                    <a:pt x="1404" y="88"/>
                  </a:lnTo>
                  <a:lnTo>
                    <a:pt x="1404" y="86"/>
                  </a:lnTo>
                  <a:lnTo>
                    <a:pt x="1404" y="84"/>
                  </a:lnTo>
                  <a:lnTo>
                    <a:pt x="1393" y="84"/>
                  </a:lnTo>
                  <a:lnTo>
                    <a:pt x="1388" y="82"/>
                  </a:lnTo>
                  <a:lnTo>
                    <a:pt x="1381" y="80"/>
                  </a:lnTo>
                  <a:lnTo>
                    <a:pt x="1373" y="80"/>
                  </a:lnTo>
                  <a:lnTo>
                    <a:pt x="1365" y="76"/>
                  </a:lnTo>
                  <a:lnTo>
                    <a:pt x="1357" y="74"/>
                  </a:lnTo>
                  <a:lnTo>
                    <a:pt x="1352" y="71"/>
                  </a:lnTo>
                  <a:lnTo>
                    <a:pt x="1345" y="69"/>
                  </a:lnTo>
                  <a:lnTo>
                    <a:pt x="1337" y="65"/>
                  </a:lnTo>
                  <a:lnTo>
                    <a:pt x="1329" y="63"/>
                  </a:lnTo>
                  <a:lnTo>
                    <a:pt x="1324" y="61"/>
                  </a:lnTo>
                  <a:lnTo>
                    <a:pt x="1316" y="57"/>
                  </a:lnTo>
                  <a:lnTo>
                    <a:pt x="1306" y="57"/>
                  </a:lnTo>
                  <a:lnTo>
                    <a:pt x="1298" y="53"/>
                  </a:lnTo>
                  <a:lnTo>
                    <a:pt x="1291" y="53"/>
                  </a:lnTo>
                  <a:lnTo>
                    <a:pt x="1283" y="51"/>
                  </a:lnTo>
                  <a:lnTo>
                    <a:pt x="1273" y="49"/>
                  </a:lnTo>
                  <a:lnTo>
                    <a:pt x="1265" y="49"/>
                  </a:lnTo>
                  <a:lnTo>
                    <a:pt x="1257" y="47"/>
                  </a:lnTo>
                  <a:lnTo>
                    <a:pt x="1247" y="45"/>
                  </a:lnTo>
                  <a:lnTo>
                    <a:pt x="1239" y="45"/>
                  </a:lnTo>
                  <a:lnTo>
                    <a:pt x="1232" y="43"/>
                  </a:lnTo>
                  <a:lnTo>
                    <a:pt x="1221" y="43"/>
                  </a:lnTo>
                  <a:lnTo>
                    <a:pt x="1214" y="41"/>
                  </a:lnTo>
                  <a:lnTo>
                    <a:pt x="1209" y="39"/>
                  </a:lnTo>
                  <a:lnTo>
                    <a:pt x="1203" y="39"/>
                  </a:lnTo>
                  <a:lnTo>
                    <a:pt x="1196" y="37"/>
                  </a:lnTo>
                  <a:lnTo>
                    <a:pt x="1191" y="37"/>
                  </a:lnTo>
                  <a:lnTo>
                    <a:pt x="1185" y="37"/>
                  </a:lnTo>
                  <a:lnTo>
                    <a:pt x="1180" y="37"/>
                  </a:lnTo>
                  <a:lnTo>
                    <a:pt x="1173" y="34"/>
                  </a:lnTo>
                  <a:lnTo>
                    <a:pt x="1167" y="34"/>
                  </a:lnTo>
                  <a:lnTo>
                    <a:pt x="1162" y="34"/>
                  </a:lnTo>
                  <a:lnTo>
                    <a:pt x="1157" y="32"/>
                  </a:lnTo>
                  <a:lnTo>
                    <a:pt x="1149" y="30"/>
                  </a:lnTo>
                  <a:lnTo>
                    <a:pt x="1144" y="28"/>
                  </a:lnTo>
                  <a:lnTo>
                    <a:pt x="1142" y="28"/>
                  </a:lnTo>
                  <a:lnTo>
                    <a:pt x="1137" y="28"/>
                  </a:lnTo>
                  <a:lnTo>
                    <a:pt x="1134" y="26"/>
                  </a:lnTo>
                  <a:lnTo>
                    <a:pt x="1129" y="26"/>
                  </a:lnTo>
                  <a:lnTo>
                    <a:pt x="1126" y="26"/>
                  </a:lnTo>
                  <a:lnTo>
                    <a:pt x="1121" y="24"/>
                  </a:lnTo>
                  <a:lnTo>
                    <a:pt x="1119" y="24"/>
                  </a:lnTo>
                  <a:lnTo>
                    <a:pt x="1114" y="22"/>
                  </a:lnTo>
                  <a:lnTo>
                    <a:pt x="1111" y="22"/>
                  </a:lnTo>
                  <a:lnTo>
                    <a:pt x="1108" y="24"/>
                  </a:lnTo>
                  <a:lnTo>
                    <a:pt x="1103" y="24"/>
                  </a:lnTo>
                  <a:lnTo>
                    <a:pt x="1101" y="26"/>
                  </a:lnTo>
                  <a:lnTo>
                    <a:pt x="1101" y="28"/>
                  </a:lnTo>
                  <a:lnTo>
                    <a:pt x="1098" y="30"/>
                  </a:lnTo>
                  <a:lnTo>
                    <a:pt x="1098" y="32"/>
                  </a:lnTo>
                  <a:lnTo>
                    <a:pt x="1098" y="34"/>
                  </a:lnTo>
                  <a:lnTo>
                    <a:pt x="1096" y="34"/>
                  </a:lnTo>
                  <a:lnTo>
                    <a:pt x="1096" y="37"/>
                  </a:lnTo>
                  <a:lnTo>
                    <a:pt x="1093" y="37"/>
                  </a:lnTo>
                  <a:lnTo>
                    <a:pt x="1090" y="34"/>
                  </a:lnTo>
                  <a:lnTo>
                    <a:pt x="1088" y="32"/>
                  </a:lnTo>
                  <a:lnTo>
                    <a:pt x="1085" y="30"/>
                  </a:lnTo>
                  <a:lnTo>
                    <a:pt x="1083" y="28"/>
                  </a:lnTo>
                  <a:lnTo>
                    <a:pt x="1080" y="26"/>
                  </a:lnTo>
                  <a:lnTo>
                    <a:pt x="1078" y="24"/>
                  </a:lnTo>
                  <a:lnTo>
                    <a:pt x="1075" y="22"/>
                  </a:lnTo>
                  <a:lnTo>
                    <a:pt x="1072" y="20"/>
                  </a:lnTo>
                  <a:lnTo>
                    <a:pt x="1070" y="20"/>
                  </a:lnTo>
                  <a:lnTo>
                    <a:pt x="1067" y="18"/>
                  </a:lnTo>
                  <a:lnTo>
                    <a:pt x="1065" y="16"/>
                  </a:lnTo>
                  <a:lnTo>
                    <a:pt x="1060" y="16"/>
                  </a:lnTo>
                  <a:lnTo>
                    <a:pt x="1044" y="14"/>
                  </a:lnTo>
                  <a:lnTo>
                    <a:pt x="1026" y="12"/>
                  </a:lnTo>
                  <a:lnTo>
                    <a:pt x="1008" y="10"/>
                  </a:lnTo>
                  <a:lnTo>
                    <a:pt x="993" y="10"/>
                  </a:lnTo>
                  <a:lnTo>
                    <a:pt x="975" y="8"/>
                  </a:lnTo>
                  <a:lnTo>
                    <a:pt x="957" y="8"/>
                  </a:lnTo>
                  <a:lnTo>
                    <a:pt x="942" y="6"/>
                  </a:lnTo>
                  <a:lnTo>
                    <a:pt x="924" y="4"/>
                  </a:lnTo>
                  <a:lnTo>
                    <a:pt x="908" y="4"/>
                  </a:lnTo>
                  <a:lnTo>
                    <a:pt x="890" y="2"/>
                  </a:lnTo>
                  <a:lnTo>
                    <a:pt x="875" y="2"/>
                  </a:lnTo>
                  <a:lnTo>
                    <a:pt x="857" y="0"/>
                  </a:lnTo>
                  <a:lnTo>
                    <a:pt x="839" y="4"/>
                  </a:lnTo>
                  <a:lnTo>
                    <a:pt x="839" y="6"/>
                  </a:lnTo>
                  <a:lnTo>
                    <a:pt x="839" y="8"/>
                  </a:lnTo>
                  <a:lnTo>
                    <a:pt x="839" y="10"/>
                  </a:lnTo>
                  <a:lnTo>
                    <a:pt x="841" y="10"/>
                  </a:lnTo>
                  <a:lnTo>
                    <a:pt x="844" y="10"/>
                  </a:lnTo>
                  <a:lnTo>
                    <a:pt x="847" y="10"/>
                  </a:lnTo>
                  <a:lnTo>
                    <a:pt x="849" y="10"/>
                  </a:lnTo>
                  <a:lnTo>
                    <a:pt x="852" y="10"/>
                  </a:lnTo>
                  <a:lnTo>
                    <a:pt x="852" y="8"/>
                  </a:lnTo>
                  <a:lnTo>
                    <a:pt x="854" y="8"/>
                  </a:lnTo>
                  <a:lnTo>
                    <a:pt x="857" y="8"/>
                  </a:lnTo>
                  <a:lnTo>
                    <a:pt x="859" y="8"/>
                  </a:lnTo>
                  <a:lnTo>
                    <a:pt x="862" y="8"/>
                  </a:lnTo>
                  <a:lnTo>
                    <a:pt x="865" y="8"/>
                  </a:lnTo>
                  <a:lnTo>
                    <a:pt x="867" y="8"/>
                  </a:lnTo>
                  <a:lnTo>
                    <a:pt x="870" y="8"/>
                  </a:lnTo>
                  <a:lnTo>
                    <a:pt x="872" y="8"/>
                  </a:lnTo>
                  <a:lnTo>
                    <a:pt x="875" y="8"/>
                  </a:lnTo>
                  <a:lnTo>
                    <a:pt x="877" y="8"/>
                  </a:lnTo>
                  <a:lnTo>
                    <a:pt x="880" y="8"/>
                  </a:lnTo>
                  <a:lnTo>
                    <a:pt x="883" y="8"/>
                  </a:lnTo>
                  <a:lnTo>
                    <a:pt x="885" y="10"/>
                  </a:lnTo>
                  <a:lnTo>
                    <a:pt x="888" y="10"/>
                  </a:lnTo>
                  <a:lnTo>
                    <a:pt x="893" y="10"/>
                  </a:lnTo>
                  <a:lnTo>
                    <a:pt x="895" y="8"/>
                  </a:lnTo>
                  <a:lnTo>
                    <a:pt x="911" y="12"/>
                  </a:lnTo>
                  <a:lnTo>
                    <a:pt x="926" y="14"/>
                  </a:lnTo>
                  <a:lnTo>
                    <a:pt x="942" y="16"/>
                  </a:lnTo>
                  <a:lnTo>
                    <a:pt x="957" y="16"/>
                  </a:lnTo>
                  <a:lnTo>
                    <a:pt x="972" y="16"/>
                  </a:lnTo>
                  <a:lnTo>
                    <a:pt x="990" y="16"/>
                  </a:lnTo>
                  <a:lnTo>
                    <a:pt x="1006" y="18"/>
                  </a:lnTo>
                  <a:lnTo>
                    <a:pt x="1021" y="18"/>
                  </a:lnTo>
                  <a:lnTo>
                    <a:pt x="1037" y="20"/>
                  </a:lnTo>
                  <a:lnTo>
                    <a:pt x="1052" y="24"/>
                  </a:lnTo>
                  <a:lnTo>
                    <a:pt x="1067" y="28"/>
                  </a:lnTo>
                  <a:lnTo>
                    <a:pt x="1080" y="37"/>
                  </a:lnTo>
                  <a:lnTo>
                    <a:pt x="1090" y="55"/>
                  </a:lnTo>
                  <a:lnTo>
                    <a:pt x="1088" y="67"/>
                  </a:lnTo>
                  <a:lnTo>
                    <a:pt x="1088" y="80"/>
                  </a:lnTo>
                  <a:lnTo>
                    <a:pt x="1088" y="90"/>
                  </a:lnTo>
                  <a:lnTo>
                    <a:pt x="1088" y="100"/>
                  </a:lnTo>
                  <a:lnTo>
                    <a:pt x="1085" y="113"/>
                  </a:lnTo>
                  <a:lnTo>
                    <a:pt x="1085" y="123"/>
                  </a:lnTo>
                  <a:lnTo>
                    <a:pt x="1085" y="135"/>
                  </a:lnTo>
                  <a:lnTo>
                    <a:pt x="1085" y="145"/>
                  </a:lnTo>
                  <a:lnTo>
                    <a:pt x="1083" y="156"/>
                  </a:lnTo>
                  <a:lnTo>
                    <a:pt x="1080" y="168"/>
                  </a:lnTo>
                  <a:lnTo>
                    <a:pt x="1078" y="178"/>
                  </a:lnTo>
                  <a:lnTo>
                    <a:pt x="1075" y="187"/>
                  </a:lnTo>
                  <a:lnTo>
                    <a:pt x="1075" y="189"/>
                  </a:lnTo>
                  <a:lnTo>
                    <a:pt x="1075" y="187"/>
                  </a:lnTo>
                  <a:lnTo>
                    <a:pt x="1075" y="189"/>
                  </a:lnTo>
                  <a:lnTo>
                    <a:pt x="1075" y="187"/>
                  </a:lnTo>
                  <a:lnTo>
                    <a:pt x="1072" y="187"/>
                  </a:lnTo>
                  <a:lnTo>
                    <a:pt x="1072" y="189"/>
                  </a:lnTo>
                  <a:lnTo>
                    <a:pt x="1072" y="187"/>
                  </a:lnTo>
                  <a:lnTo>
                    <a:pt x="1070" y="187"/>
                  </a:lnTo>
                  <a:lnTo>
                    <a:pt x="1070" y="185"/>
                  </a:lnTo>
                  <a:lnTo>
                    <a:pt x="1067" y="185"/>
                  </a:lnTo>
                  <a:lnTo>
                    <a:pt x="1067" y="182"/>
                  </a:lnTo>
                  <a:lnTo>
                    <a:pt x="1067" y="180"/>
                  </a:lnTo>
                  <a:lnTo>
                    <a:pt x="1065" y="180"/>
                  </a:lnTo>
                  <a:lnTo>
                    <a:pt x="1065" y="178"/>
                  </a:lnTo>
                  <a:lnTo>
                    <a:pt x="1065" y="176"/>
                  </a:lnTo>
                  <a:lnTo>
                    <a:pt x="1062" y="174"/>
                  </a:lnTo>
                  <a:lnTo>
                    <a:pt x="1062" y="172"/>
                  </a:lnTo>
                  <a:lnTo>
                    <a:pt x="1062" y="170"/>
                  </a:lnTo>
                  <a:lnTo>
                    <a:pt x="1060" y="162"/>
                  </a:lnTo>
                  <a:lnTo>
                    <a:pt x="1057" y="154"/>
                  </a:lnTo>
                  <a:lnTo>
                    <a:pt x="1057" y="148"/>
                  </a:lnTo>
                  <a:lnTo>
                    <a:pt x="1057" y="139"/>
                  </a:lnTo>
                  <a:lnTo>
                    <a:pt x="1060" y="131"/>
                  </a:lnTo>
                  <a:lnTo>
                    <a:pt x="1060" y="125"/>
                  </a:lnTo>
                  <a:lnTo>
                    <a:pt x="1062" y="117"/>
                  </a:lnTo>
                  <a:lnTo>
                    <a:pt x="1065" y="108"/>
                  </a:lnTo>
                  <a:lnTo>
                    <a:pt x="1067" y="102"/>
                  </a:lnTo>
                  <a:lnTo>
                    <a:pt x="1067" y="94"/>
                  </a:lnTo>
                  <a:lnTo>
                    <a:pt x="1070" y="86"/>
                  </a:lnTo>
                  <a:lnTo>
                    <a:pt x="1070" y="78"/>
                  </a:lnTo>
                  <a:lnTo>
                    <a:pt x="1067" y="78"/>
                  </a:lnTo>
                  <a:lnTo>
                    <a:pt x="1065" y="80"/>
                  </a:lnTo>
                  <a:lnTo>
                    <a:pt x="1065" y="82"/>
                  </a:lnTo>
                  <a:lnTo>
                    <a:pt x="1065" y="84"/>
                  </a:lnTo>
                  <a:lnTo>
                    <a:pt x="1065" y="86"/>
                  </a:lnTo>
                  <a:lnTo>
                    <a:pt x="1065" y="88"/>
                  </a:lnTo>
                  <a:lnTo>
                    <a:pt x="1065" y="90"/>
                  </a:lnTo>
                  <a:lnTo>
                    <a:pt x="1065" y="92"/>
                  </a:lnTo>
                  <a:lnTo>
                    <a:pt x="1062" y="96"/>
                  </a:lnTo>
                  <a:lnTo>
                    <a:pt x="1062" y="98"/>
                  </a:lnTo>
                  <a:lnTo>
                    <a:pt x="1062" y="100"/>
                  </a:lnTo>
                  <a:lnTo>
                    <a:pt x="1062" y="102"/>
                  </a:lnTo>
                  <a:lnTo>
                    <a:pt x="1060" y="104"/>
                  </a:lnTo>
                  <a:lnTo>
                    <a:pt x="1060" y="106"/>
                  </a:lnTo>
                  <a:lnTo>
                    <a:pt x="1057" y="106"/>
                  </a:lnTo>
                  <a:lnTo>
                    <a:pt x="1057" y="104"/>
                  </a:lnTo>
                  <a:lnTo>
                    <a:pt x="1057" y="80"/>
                  </a:lnTo>
                  <a:lnTo>
                    <a:pt x="1047" y="82"/>
                  </a:lnTo>
                  <a:lnTo>
                    <a:pt x="1042" y="53"/>
                  </a:lnTo>
                  <a:lnTo>
                    <a:pt x="1039" y="55"/>
                  </a:lnTo>
                  <a:lnTo>
                    <a:pt x="1039" y="53"/>
                  </a:lnTo>
                  <a:lnTo>
                    <a:pt x="1039" y="61"/>
                  </a:lnTo>
                  <a:lnTo>
                    <a:pt x="1039" y="69"/>
                  </a:lnTo>
                  <a:lnTo>
                    <a:pt x="1042" y="78"/>
                  </a:lnTo>
                  <a:lnTo>
                    <a:pt x="1044" y="86"/>
                  </a:lnTo>
                  <a:lnTo>
                    <a:pt x="1044" y="94"/>
                  </a:lnTo>
                  <a:lnTo>
                    <a:pt x="1047" y="102"/>
                  </a:lnTo>
                  <a:lnTo>
                    <a:pt x="1047" y="108"/>
                  </a:lnTo>
                  <a:lnTo>
                    <a:pt x="1049" y="117"/>
                  </a:lnTo>
                  <a:lnTo>
                    <a:pt x="1049" y="125"/>
                  </a:lnTo>
                  <a:lnTo>
                    <a:pt x="1052" y="133"/>
                  </a:lnTo>
                  <a:lnTo>
                    <a:pt x="1052" y="141"/>
                  </a:lnTo>
                  <a:lnTo>
                    <a:pt x="1052" y="150"/>
                  </a:lnTo>
                  <a:lnTo>
                    <a:pt x="1049" y="150"/>
                  </a:lnTo>
                  <a:lnTo>
                    <a:pt x="1049" y="152"/>
                  </a:lnTo>
                  <a:lnTo>
                    <a:pt x="1049" y="154"/>
                  </a:lnTo>
                  <a:lnTo>
                    <a:pt x="1049" y="152"/>
                  </a:lnTo>
                  <a:lnTo>
                    <a:pt x="1044" y="148"/>
                  </a:lnTo>
                  <a:lnTo>
                    <a:pt x="1039" y="143"/>
                  </a:lnTo>
                  <a:lnTo>
                    <a:pt x="1037" y="137"/>
                  </a:lnTo>
                  <a:lnTo>
                    <a:pt x="1034" y="129"/>
                  </a:lnTo>
                  <a:lnTo>
                    <a:pt x="1034" y="121"/>
                  </a:lnTo>
                  <a:lnTo>
                    <a:pt x="1031" y="113"/>
                  </a:lnTo>
                  <a:lnTo>
                    <a:pt x="1031" y="104"/>
                  </a:lnTo>
                  <a:lnTo>
                    <a:pt x="1031" y="96"/>
                  </a:lnTo>
                  <a:lnTo>
                    <a:pt x="1029" y="88"/>
                  </a:lnTo>
                  <a:lnTo>
                    <a:pt x="1029" y="80"/>
                  </a:lnTo>
                  <a:lnTo>
                    <a:pt x="1026" y="74"/>
                  </a:lnTo>
                  <a:lnTo>
                    <a:pt x="1024" y="67"/>
                  </a:lnTo>
                  <a:lnTo>
                    <a:pt x="1021" y="67"/>
                  </a:lnTo>
                  <a:lnTo>
                    <a:pt x="1021" y="65"/>
                  </a:lnTo>
                  <a:lnTo>
                    <a:pt x="1019" y="65"/>
                  </a:lnTo>
                  <a:lnTo>
                    <a:pt x="1019" y="67"/>
                  </a:lnTo>
                  <a:lnTo>
                    <a:pt x="1021" y="71"/>
                  </a:lnTo>
                  <a:lnTo>
                    <a:pt x="1021" y="78"/>
                  </a:lnTo>
                  <a:lnTo>
                    <a:pt x="1024" y="82"/>
                  </a:lnTo>
                  <a:lnTo>
                    <a:pt x="1024" y="88"/>
                  </a:lnTo>
                  <a:lnTo>
                    <a:pt x="1026" y="92"/>
                  </a:lnTo>
                  <a:lnTo>
                    <a:pt x="1026" y="96"/>
                  </a:lnTo>
                  <a:lnTo>
                    <a:pt x="1026" y="102"/>
                  </a:lnTo>
                  <a:lnTo>
                    <a:pt x="1029" y="106"/>
                  </a:lnTo>
                  <a:lnTo>
                    <a:pt x="1029" y="113"/>
                  </a:lnTo>
                  <a:lnTo>
                    <a:pt x="1029" y="117"/>
                  </a:lnTo>
                  <a:lnTo>
                    <a:pt x="1029" y="123"/>
                  </a:lnTo>
                  <a:lnTo>
                    <a:pt x="1026" y="129"/>
                  </a:lnTo>
                  <a:lnTo>
                    <a:pt x="1024" y="129"/>
                  </a:lnTo>
                  <a:lnTo>
                    <a:pt x="1024" y="127"/>
                  </a:lnTo>
                  <a:lnTo>
                    <a:pt x="1021" y="125"/>
                  </a:lnTo>
                  <a:lnTo>
                    <a:pt x="1019" y="125"/>
                  </a:lnTo>
                  <a:lnTo>
                    <a:pt x="1019" y="123"/>
                  </a:lnTo>
                  <a:lnTo>
                    <a:pt x="1019" y="121"/>
                  </a:lnTo>
                  <a:lnTo>
                    <a:pt x="1016" y="119"/>
                  </a:lnTo>
                  <a:lnTo>
                    <a:pt x="1016" y="117"/>
                  </a:lnTo>
                  <a:lnTo>
                    <a:pt x="1016" y="115"/>
                  </a:lnTo>
                  <a:lnTo>
                    <a:pt x="1013" y="113"/>
                  </a:lnTo>
                  <a:lnTo>
                    <a:pt x="1013" y="108"/>
                  </a:lnTo>
                  <a:lnTo>
                    <a:pt x="1013" y="106"/>
                  </a:lnTo>
                  <a:lnTo>
                    <a:pt x="1013" y="104"/>
                  </a:lnTo>
                  <a:lnTo>
                    <a:pt x="1011" y="104"/>
                  </a:lnTo>
                  <a:lnTo>
                    <a:pt x="1011" y="106"/>
                  </a:lnTo>
                  <a:lnTo>
                    <a:pt x="1011" y="115"/>
                  </a:lnTo>
                  <a:lnTo>
                    <a:pt x="1013" y="121"/>
                  </a:lnTo>
                  <a:lnTo>
                    <a:pt x="1016" y="129"/>
                  </a:lnTo>
                  <a:lnTo>
                    <a:pt x="1019" y="133"/>
                  </a:lnTo>
                  <a:lnTo>
                    <a:pt x="1024" y="139"/>
                  </a:lnTo>
                  <a:lnTo>
                    <a:pt x="1029" y="143"/>
                  </a:lnTo>
                  <a:lnTo>
                    <a:pt x="1031" y="148"/>
                  </a:lnTo>
                  <a:lnTo>
                    <a:pt x="1037" y="154"/>
                  </a:lnTo>
                  <a:lnTo>
                    <a:pt x="1042" y="158"/>
                  </a:lnTo>
                  <a:lnTo>
                    <a:pt x="1047" y="162"/>
                  </a:lnTo>
                  <a:lnTo>
                    <a:pt x="1049" y="168"/>
                  </a:lnTo>
                  <a:lnTo>
                    <a:pt x="1055" y="172"/>
                  </a:lnTo>
                  <a:lnTo>
                    <a:pt x="1067" y="199"/>
                  </a:lnTo>
                  <a:lnTo>
                    <a:pt x="1065" y="203"/>
                  </a:lnTo>
                  <a:lnTo>
                    <a:pt x="1065" y="205"/>
                  </a:lnTo>
                  <a:lnTo>
                    <a:pt x="1062" y="209"/>
                  </a:lnTo>
                  <a:lnTo>
                    <a:pt x="1062" y="213"/>
                  </a:lnTo>
                  <a:lnTo>
                    <a:pt x="1062" y="217"/>
                  </a:lnTo>
                  <a:lnTo>
                    <a:pt x="1060" y="222"/>
                  </a:lnTo>
                  <a:lnTo>
                    <a:pt x="1060" y="226"/>
                  </a:lnTo>
                  <a:lnTo>
                    <a:pt x="1060" y="228"/>
                  </a:lnTo>
                  <a:lnTo>
                    <a:pt x="1060" y="232"/>
                  </a:lnTo>
                  <a:lnTo>
                    <a:pt x="1060" y="236"/>
                  </a:lnTo>
                  <a:lnTo>
                    <a:pt x="1060" y="240"/>
                  </a:lnTo>
                  <a:lnTo>
                    <a:pt x="1060" y="244"/>
                  </a:lnTo>
                  <a:lnTo>
                    <a:pt x="1070" y="261"/>
                  </a:lnTo>
                  <a:lnTo>
                    <a:pt x="1067" y="269"/>
                  </a:lnTo>
                  <a:lnTo>
                    <a:pt x="1067" y="275"/>
                  </a:lnTo>
                  <a:lnTo>
                    <a:pt x="1065" y="281"/>
                  </a:lnTo>
                  <a:lnTo>
                    <a:pt x="1065" y="287"/>
                  </a:lnTo>
                  <a:lnTo>
                    <a:pt x="1065" y="293"/>
                  </a:lnTo>
                  <a:lnTo>
                    <a:pt x="1062" y="302"/>
                  </a:lnTo>
                  <a:lnTo>
                    <a:pt x="1062" y="308"/>
                  </a:lnTo>
                  <a:lnTo>
                    <a:pt x="1060" y="314"/>
                  </a:lnTo>
                  <a:lnTo>
                    <a:pt x="1060" y="320"/>
                  </a:lnTo>
                  <a:lnTo>
                    <a:pt x="1057" y="328"/>
                  </a:lnTo>
                  <a:lnTo>
                    <a:pt x="1057" y="335"/>
                  </a:lnTo>
                  <a:lnTo>
                    <a:pt x="1055" y="341"/>
                  </a:lnTo>
                  <a:lnTo>
                    <a:pt x="1049" y="345"/>
                  </a:lnTo>
                  <a:lnTo>
                    <a:pt x="1047" y="349"/>
                  </a:lnTo>
                  <a:lnTo>
                    <a:pt x="1044" y="355"/>
                  </a:lnTo>
                  <a:lnTo>
                    <a:pt x="1039" y="361"/>
                  </a:lnTo>
                  <a:lnTo>
                    <a:pt x="1037" y="365"/>
                  </a:lnTo>
                  <a:lnTo>
                    <a:pt x="1034" y="372"/>
                  </a:lnTo>
                  <a:lnTo>
                    <a:pt x="1031" y="378"/>
                  </a:lnTo>
                  <a:lnTo>
                    <a:pt x="1029" y="384"/>
                  </a:lnTo>
                  <a:lnTo>
                    <a:pt x="1026" y="390"/>
                  </a:lnTo>
                  <a:lnTo>
                    <a:pt x="1024" y="396"/>
                  </a:lnTo>
                  <a:lnTo>
                    <a:pt x="1024" y="400"/>
                  </a:lnTo>
                  <a:lnTo>
                    <a:pt x="1021" y="407"/>
                  </a:lnTo>
                  <a:lnTo>
                    <a:pt x="767" y="390"/>
                  </a:lnTo>
                  <a:lnTo>
                    <a:pt x="708" y="390"/>
                  </a:lnTo>
                  <a:lnTo>
                    <a:pt x="646" y="396"/>
                  </a:lnTo>
                  <a:lnTo>
                    <a:pt x="582" y="404"/>
                  </a:lnTo>
                  <a:lnTo>
                    <a:pt x="515" y="417"/>
                  </a:lnTo>
                  <a:lnTo>
                    <a:pt x="446" y="433"/>
                  </a:lnTo>
                  <a:lnTo>
                    <a:pt x="379" y="450"/>
                  </a:lnTo>
                  <a:lnTo>
                    <a:pt x="313" y="470"/>
                  </a:lnTo>
                  <a:lnTo>
                    <a:pt x="246" y="493"/>
                  </a:lnTo>
                  <a:lnTo>
                    <a:pt x="179" y="520"/>
                  </a:lnTo>
                  <a:lnTo>
                    <a:pt x="115" y="546"/>
                  </a:lnTo>
                  <a:lnTo>
                    <a:pt x="56" y="573"/>
                  </a:lnTo>
                  <a:lnTo>
                    <a:pt x="0" y="604"/>
                  </a:lnTo>
                  <a:lnTo>
                    <a:pt x="0" y="61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483100" y="3101975"/>
              <a:ext cx="3257550" cy="1349375"/>
            </a:xfrm>
            <a:custGeom>
              <a:avLst/>
              <a:gdLst>
                <a:gd name="T0" fmla="*/ 2147483647 w 2052"/>
                <a:gd name="T1" fmla="*/ 2147483647 h 850"/>
                <a:gd name="T2" fmla="*/ 2147483647 w 2052"/>
                <a:gd name="T3" fmla="*/ 2147483647 h 850"/>
                <a:gd name="T4" fmla="*/ 2147483647 w 2052"/>
                <a:gd name="T5" fmla="*/ 2147483647 h 850"/>
                <a:gd name="T6" fmla="*/ 2147483647 w 2052"/>
                <a:gd name="T7" fmla="*/ 2147483647 h 850"/>
                <a:gd name="T8" fmla="*/ 2147483647 w 2052"/>
                <a:gd name="T9" fmla="*/ 2147483647 h 850"/>
                <a:gd name="T10" fmla="*/ 2147483647 w 2052"/>
                <a:gd name="T11" fmla="*/ 2147483647 h 850"/>
                <a:gd name="T12" fmla="*/ 2147483647 w 2052"/>
                <a:gd name="T13" fmla="*/ 2147483647 h 850"/>
                <a:gd name="T14" fmla="*/ 2147483647 w 2052"/>
                <a:gd name="T15" fmla="*/ 2147483647 h 850"/>
                <a:gd name="T16" fmla="*/ 2147483647 w 2052"/>
                <a:gd name="T17" fmla="*/ 2147483647 h 850"/>
                <a:gd name="T18" fmla="*/ 2147483647 w 2052"/>
                <a:gd name="T19" fmla="*/ 2147483647 h 850"/>
                <a:gd name="T20" fmla="*/ 2147483647 w 2052"/>
                <a:gd name="T21" fmla="*/ 2147483647 h 850"/>
                <a:gd name="T22" fmla="*/ 2147483647 w 2052"/>
                <a:gd name="T23" fmla="*/ 2147483647 h 850"/>
                <a:gd name="T24" fmla="*/ 2147483647 w 2052"/>
                <a:gd name="T25" fmla="*/ 2147483647 h 850"/>
                <a:gd name="T26" fmla="*/ 2147483647 w 2052"/>
                <a:gd name="T27" fmla="*/ 2147483647 h 850"/>
                <a:gd name="T28" fmla="*/ 2147483647 w 2052"/>
                <a:gd name="T29" fmla="*/ 2147483647 h 850"/>
                <a:gd name="T30" fmla="*/ 2147483647 w 2052"/>
                <a:gd name="T31" fmla="*/ 2147483647 h 850"/>
                <a:gd name="T32" fmla="*/ 2147483647 w 2052"/>
                <a:gd name="T33" fmla="*/ 2147483647 h 850"/>
                <a:gd name="T34" fmla="*/ 2147483647 w 2052"/>
                <a:gd name="T35" fmla="*/ 2147483647 h 850"/>
                <a:gd name="T36" fmla="*/ 2147483647 w 2052"/>
                <a:gd name="T37" fmla="*/ 2147483647 h 850"/>
                <a:gd name="T38" fmla="*/ 2147483647 w 2052"/>
                <a:gd name="T39" fmla="*/ 2147483647 h 850"/>
                <a:gd name="T40" fmla="*/ 2147483647 w 2052"/>
                <a:gd name="T41" fmla="*/ 2147483647 h 850"/>
                <a:gd name="T42" fmla="*/ 2147483647 w 2052"/>
                <a:gd name="T43" fmla="*/ 2147483647 h 850"/>
                <a:gd name="T44" fmla="*/ 2147483647 w 2052"/>
                <a:gd name="T45" fmla="*/ 2147483647 h 850"/>
                <a:gd name="T46" fmla="*/ 2147483647 w 2052"/>
                <a:gd name="T47" fmla="*/ 2147483647 h 850"/>
                <a:gd name="T48" fmla="*/ 2147483647 w 2052"/>
                <a:gd name="T49" fmla="*/ 2147483647 h 850"/>
                <a:gd name="T50" fmla="*/ 2147483647 w 2052"/>
                <a:gd name="T51" fmla="*/ 2147483647 h 850"/>
                <a:gd name="T52" fmla="*/ 2147483647 w 2052"/>
                <a:gd name="T53" fmla="*/ 2147483647 h 850"/>
                <a:gd name="T54" fmla="*/ 2147483647 w 2052"/>
                <a:gd name="T55" fmla="*/ 2147483647 h 850"/>
                <a:gd name="T56" fmla="*/ 2147483647 w 2052"/>
                <a:gd name="T57" fmla="*/ 2147483647 h 850"/>
                <a:gd name="T58" fmla="*/ 2147483647 w 2052"/>
                <a:gd name="T59" fmla="*/ 2147483647 h 850"/>
                <a:gd name="T60" fmla="*/ 2147483647 w 2052"/>
                <a:gd name="T61" fmla="*/ 2147483647 h 850"/>
                <a:gd name="T62" fmla="*/ 2147483647 w 2052"/>
                <a:gd name="T63" fmla="*/ 2147483647 h 850"/>
                <a:gd name="T64" fmla="*/ 2147483647 w 2052"/>
                <a:gd name="T65" fmla="*/ 2147483647 h 850"/>
                <a:gd name="T66" fmla="*/ 2147483647 w 2052"/>
                <a:gd name="T67" fmla="*/ 2147483647 h 850"/>
                <a:gd name="T68" fmla="*/ 2147483647 w 2052"/>
                <a:gd name="T69" fmla="*/ 2147483647 h 850"/>
                <a:gd name="T70" fmla="*/ 2147483647 w 2052"/>
                <a:gd name="T71" fmla="*/ 2147483647 h 850"/>
                <a:gd name="T72" fmla="*/ 2147483647 w 2052"/>
                <a:gd name="T73" fmla="*/ 2147483647 h 850"/>
                <a:gd name="T74" fmla="*/ 2147483647 w 2052"/>
                <a:gd name="T75" fmla="*/ 2147483647 h 850"/>
                <a:gd name="T76" fmla="*/ 2147483647 w 2052"/>
                <a:gd name="T77" fmla="*/ 2147483647 h 850"/>
                <a:gd name="T78" fmla="*/ 2147483647 w 2052"/>
                <a:gd name="T79" fmla="*/ 2147483647 h 850"/>
                <a:gd name="T80" fmla="*/ 2147483647 w 2052"/>
                <a:gd name="T81" fmla="*/ 2147483647 h 850"/>
                <a:gd name="T82" fmla="*/ 2147483647 w 2052"/>
                <a:gd name="T83" fmla="*/ 2147483647 h 850"/>
                <a:gd name="T84" fmla="*/ 2147483647 w 2052"/>
                <a:gd name="T85" fmla="*/ 2147483647 h 850"/>
                <a:gd name="T86" fmla="*/ 2147483647 w 2052"/>
                <a:gd name="T87" fmla="*/ 2147483647 h 850"/>
                <a:gd name="T88" fmla="*/ 2147483647 w 2052"/>
                <a:gd name="T89" fmla="*/ 2147483647 h 850"/>
                <a:gd name="T90" fmla="*/ 2147483647 w 2052"/>
                <a:gd name="T91" fmla="*/ 2147483647 h 850"/>
                <a:gd name="T92" fmla="*/ 2147483647 w 2052"/>
                <a:gd name="T93" fmla="*/ 2147483647 h 850"/>
                <a:gd name="T94" fmla="*/ 2147483647 w 2052"/>
                <a:gd name="T95" fmla="*/ 2147483647 h 850"/>
                <a:gd name="T96" fmla="*/ 2147483647 w 2052"/>
                <a:gd name="T97" fmla="*/ 2147483647 h 850"/>
                <a:gd name="T98" fmla="*/ 2147483647 w 2052"/>
                <a:gd name="T99" fmla="*/ 2147483647 h 850"/>
                <a:gd name="T100" fmla="*/ 2147483647 w 2052"/>
                <a:gd name="T101" fmla="*/ 2147483647 h 850"/>
                <a:gd name="T102" fmla="*/ 2147483647 w 2052"/>
                <a:gd name="T103" fmla="*/ 2147483647 h 850"/>
                <a:gd name="T104" fmla="*/ 2147483647 w 2052"/>
                <a:gd name="T105" fmla="*/ 2147483647 h 850"/>
                <a:gd name="T106" fmla="*/ 2147483647 w 2052"/>
                <a:gd name="T107" fmla="*/ 2147483647 h 850"/>
                <a:gd name="T108" fmla="*/ 2147483647 w 2052"/>
                <a:gd name="T109" fmla="*/ 2147483647 h 850"/>
                <a:gd name="T110" fmla="*/ 2147483647 w 2052"/>
                <a:gd name="T111" fmla="*/ 2147483647 h 850"/>
                <a:gd name="T112" fmla="*/ 2147483647 w 2052"/>
                <a:gd name="T113" fmla="*/ 2147483647 h 850"/>
                <a:gd name="T114" fmla="*/ 2147483647 w 2052"/>
                <a:gd name="T115" fmla="*/ 2147483647 h 850"/>
                <a:gd name="T116" fmla="*/ 2147483647 w 2052"/>
                <a:gd name="T117" fmla="*/ 2147483647 h 850"/>
                <a:gd name="T118" fmla="*/ 2147483647 w 2052"/>
                <a:gd name="T119" fmla="*/ 2147483647 h 850"/>
                <a:gd name="T120" fmla="*/ 2147483647 w 2052"/>
                <a:gd name="T121" fmla="*/ 2147483647 h 850"/>
                <a:gd name="T122" fmla="*/ 2147483647 w 2052"/>
                <a:gd name="T123" fmla="*/ 2147483647 h 850"/>
                <a:gd name="T124" fmla="*/ 2147483647 w 2052"/>
                <a:gd name="T125" fmla="*/ 2147483647 h 8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052" h="850">
                  <a:moveTo>
                    <a:pt x="0" y="610"/>
                  </a:moveTo>
                  <a:lnTo>
                    <a:pt x="25" y="600"/>
                  </a:lnTo>
                  <a:lnTo>
                    <a:pt x="48" y="587"/>
                  </a:lnTo>
                  <a:lnTo>
                    <a:pt x="74" y="577"/>
                  </a:lnTo>
                  <a:lnTo>
                    <a:pt x="100" y="565"/>
                  </a:lnTo>
                  <a:lnTo>
                    <a:pt x="125" y="550"/>
                  </a:lnTo>
                  <a:lnTo>
                    <a:pt x="154" y="540"/>
                  </a:lnTo>
                  <a:lnTo>
                    <a:pt x="179" y="528"/>
                  </a:lnTo>
                  <a:lnTo>
                    <a:pt x="207" y="515"/>
                  </a:lnTo>
                  <a:lnTo>
                    <a:pt x="233" y="505"/>
                  </a:lnTo>
                  <a:lnTo>
                    <a:pt x="259" y="495"/>
                  </a:lnTo>
                  <a:lnTo>
                    <a:pt x="284" y="485"/>
                  </a:lnTo>
                  <a:lnTo>
                    <a:pt x="308" y="478"/>
                  </a:lnTo>
                  <a:lnTo>
                    <a:pt x="331" y="470"/>
                  </a:lnTo>
                  <a:lnTo>
                    <a:pt x="359" y="462"/>
                  </a:lnTo>
                  <a:lnTo>
                    <a:pt x="392" y="454"/>
                  </a:lnTo>
                  <a:lnTo>
                    <a:pt x="423" y="446"/>
                  </a:lnTo>
                  <a:lnTo>
                    <a:pt x="459" y="437"/>
                  </a:lnTo>
                  <a:lnTo>
                    <a:pt x="495" y="429"/>
                  </a:lnTo>
                  <a:lnTo>
                    <a:pt x="531" y="421"/>
                  </a:lnTo>
                  <a:lnTo>
                    <a:pt x="564" y="413"/>
                  </a:lnTo>
                  <a:lnTo>
                    <a:pt x="598" y="409"/>
                  </a:lnTo>
                  <a:lnTo>
                    <a:pt x="628" y="402"/>
                  </a:lnTo>
                  <a:lnTo>
                    <a:pt x="657" y="400"/>
                  </a:lnTo>
                  <a:lnTo>
                    <a:pt x="682" y="398"/>
                  </a:lnTo>
                  <a:lnTo>
                    <a:pt x="711" y="398"/>
                  </a:lnTo>
                  <a:lnTo>
                    <a:pt x="736" y="398"/>
                  </a:lnTo>
                  <a:lnTo>
                    <a:pt x="764" y="400"/>
                  </a:lnTo>
                  <a:lnTo>
                    <a:pt x="790" y="400"/>
                  </a:lnTo>
                  <a:lnTo>
                    <a:pt x="818" y="402"/>
                  </a:lnTo>
                  <a:lnTo>
                    <a:pt x="847" y="402"/>
                  </a:lnTo>
                  <a:lnTo>
                    <a:pt x="872" y="404"/>
                  </a:lnTo>
                  <a:lnTo>
                    <a:pt x="901" y="407"/>
                  </a:lnTo>
                  <a:lnTo>
                    <a:pt x="929" y="409"/>
                  </a:lnTo>
                  <a:lnTo>
                    <a:pt x="954" y="411"/>
                  </a:lnTo>
                  <a:lnTo>
                    <a:pt x="983" y="413"/>
                  </a:lnTo>
                  <a:lnTo>
                    <a:pt x="1011" y="417"/>
                  </a:lnTo>
                  <a:lnTo>
                    <a:pt x="1008" y="419"/>
                  </a:lnTo>
                  <a:lnTo>
                    <a:pt x="1011" y="419"/>
                  </a:lnTo>
                  <a:lnTo>
                    <a:pt x="1008" y="419"/>
                  </a:lnTo>
                  <a:lnTo>
                    <a:pt x="1011" y="419"/>
                  </a:lnTo>
                  <a:lnTo>
                    <a:pt x="1011" y="421"/>
                  </a:lnTo>
                  <a:lnTo>
                    <a:pt x="1008" y="421"/>
                  </a:lnTo>
                  <a:lnTo>
                    <a:pt x="1011" y="421"/>
                  </a:lnTo>
                  <a:lnTo>
                    <a:pt x="1008" y="421"/>
                  </a:lnTo>
                  <a:lnTo>
                    <a:pt x="1008" y="423"/>
                  </a:lnTo>
                  <a:lnTo>
                    <a:pt x="1008" y="425"/>
                  </a:lnTo>
                  <a:lnTo>
                    <a:pt x="1008" y="427"/>
                  </a:lnTo>
                  <a:lnTo>
                    <a:pt x="1006" y="429"/>
                  </a:lnTo>
                  <a:lnTo>
                    <a:pt x="1008" y="429"/>
                  </a:lnTo>
                  <a:lnTo>
                    <a:pt x="1008" y="431"/>
                  </a:lnTo>
                  <a:lnTo>
                    <a:pt x="1011" y="431"/>
                  </a:lnTo>
                  <a:lnTo>
                    <a:pt x="1011" y="429"/>
                  </a:lnTo>
                  <a:lnTo>
                    <a:pt x="1013" y="429"/>
                  </a:lnTo>
                  <a:lnTo>
                    <a:pt x="1013" y="427"/>
                  </a:lnTo>
                  <a:lnTo>
                    <a:pt x="1016" y="427"/>
                  </a:lnTo>
                  <a:lnTo>
                    <a:pt x="1016" y="425"/>
                  </a:lnTo>
                  <a:lnTo>
                    <a:pt x="1016" y="423"/>
                  </a:lnTo>
                  <a:lnTo>
                    <a:pt x="1019" y="423"/>
                  </a:lnTo>
                  <a:lnTo>
                    <a:pt x="1019" y="421"/>
                  </a:lnTo>
                  <a:lnTo>
                    <a:pt x="1021" y="421"/>
                  </a:lnTo>
                  <a:lnTo>
                    <a:pt x="1024" y="421"/>
                  </a:lnTo>
                  <a:lnTo>
                    <a:pt x="1021" y="425"/>
                  </a:lnTo>
                  <a:lnTo>
                    <a:pt x="1021" y="429"/>
                  </a:lnTo>
                  <a:lnTo>
                    <a:pt x="1021" y="433"/>
                  </a:lnTo>
                  <a:lnTo>
                    <a:pt x="1021" y="437"/>
                  </a:lnTo>
                  <a:lnTo>
                    <a:pt x="1021" y="441"/>
                  </a:lnTo>
                  <a:lnTo>
                    <a:pt x="1019" y="444"/>
                  </a:lnTo>
                  <a:lnTo>
                    <a:pt x="1019" y="448"/>
                  </a:lnTo>
                  <a:lnTo>
                    <a:pt x="1019" y="452"/>
                  </a:lnTo>
                  <a:lnTo>
                    <a:pt x="1016" y="456"/>
                  </a:lnTo>
                  <a:lnTo>
                    <a:pt x="1016" y="458"/>
                  </a:lnTo>
                  <a:lnTo>
                    <a:pt x="1013" y="462"/>
                  </a:lnTo>
                  <a:lnTo>
                    <a:pt x="1013" y="464"/>
                  </a:lnTo>
                  <a:lnTo>
                    <a:pt x="1013" y="466"/>
                  </a:lnTo>
                  <a:lnTo>
                    <a:pt x="1013" y="468"/>
                  </a:lnTo>
                  <a:lnTo>
                    <a:pt x="1013" y="470"/>
                  </a:lnTo>
                  <a:lnTo>
                    <a:pt x="1016" y="470"/>
                  </a:lnTo>
                  <a:lnTo>
                    <a:pt x="1029" y="421"/>
                  </a:lnTo>
                  <a:lnTo>
                    <a:pt x="1029" y="419"/>
                  </a:lnTo>
                  <a:lnTo>
                    <a:pt x="1031" y="419"/>
                  </a:lnTo>
                  <a:lnTo>
                    <a:pt x="1034" y="419"/>
                  </a:lnTo>
                  <a:lnTo>
                    <a:pt x="1049" y="421"/>
                  </a:lnTo>
                  <a:lnTo>
                    <a:pt x="1029" y="524"/>
                  </a:lnTo>
                  <a:lnTo>
                    <a:pt x="983" y="520"/>
                  </a:lnTo>
                  <a:lnTo>
                    <a:pt x="934" y="515"/>
                  </a:lnTo>
                  <a:lnTo>
                    <a:pt x="885" y="511"/>
                  </a:lnTo>
                  <a:lnTo>
                    <a:pt x="839" y="509"/>
                  </a:lnTo>
                  <a:lnTo>
                    <a:pt x="790" y="507"/>
                  </a:lnTo>
                  <a:lnTo>
                    <a:pt x="744" y="507"/>
                  </a:lnTo>
                  <a:lnTo>
                    <a:pt x="695" y="507"/>
                  </a:lnTo>
                  <a:lnTo>
                    <a:pt x="646" y="509"/>
                  </a:lnTo>
                  <a:lnTo>
                    <a:pt x="600" y="513"/>
                  </a:lnTo>
                  <a:lnTo>
                    <a:pt x="551" y="518"/>
                  </a:lnTo>
                  <a:lnTo>
                    <a:pt x="503" y="526"/>
                  </a:lnTo>
                  <a:lnTo>
                    <a:pt x="456" y="534"/>
                  </a:lnTo>
                  <a:lnTo>
                    <a:pt x="449" y="538"/>
                  </a:lnTo>
                  <a:lnTo>
                    <a:pt x="444" y="540"/>
                  </a:lnTo>
                  <a:lnTo>
                    <a:pt x="436" y="542"/>
                  </a:lnTo>
                  <a:lnTo>
                    <a:pt x="431" y="542"/>
                  </a:lnTo>
                  <a:lnTo>
                    <a:pt x="423" y="544"/>
                  </a:lnTo>
                  <a:lnTo>
                    <a:pt x="418" y="546"/>
                  </a:lnTo>
                  <a:lnTo>
                    <a:pt x="410" y="548"/>
                  </a:lnTo>
                  <a:lnTo>
                    <a:pt x="405" y="550"/>
                  </a:lnTo>
                  <a:lnTo>
                    <a:pt x="397" y="550"/>
                  </a:lnTo>
                  <a:lnTo>
                    <a:pt x="392" y="552"/>
                  </a:lnTo>
                  <a:lnTo>
                    <a:pt x="385" y="555"/>
                  </a:lnTo>
                  <a:lnTo>
                    <a:pt x="379" y="557"/>
                  </a:lnTo>
                  <a:lnTo>
                    <a:pt x="377" y="557"/>
                  </a:lnTo>
                  <a:lnTo>
                    <a:pt x="374" y="559"/>
                  </a:lnTo>
                  <a:lnTo>
                    <a:pt x="369" y="561"/>
                  </a:lnTo>
                  <a:lnTo>
                    <a:pt x="364" y="563"/>
                  </a:lnTo>
                  <a:lnTo>
                    <a:pt x="356" y="565"/>
                  </a:lnTo>
                  <a:lnTo>
                    <a:pt x="349" y="569"/>
                  </a:lnTo>
                  <a:lnTo>
                    <a:pt x="343" y="571"/>
                  </a:lnTo>
                  <a:lnTo>
                    <a:pt x="336" y="573"/>
                  </a:lnTo>
                  <a:lnTo>
                    <a:pt x="331" y="577"/>
                  </a:lnTo>
                  <a:lnTo>
                    <a:pt x="326" y="577"/>
                  </a:lnTo>
                  <a:lnTo>
                    <a:pt x="323" y="579"/>
                  </a:lnTo>
                  <a:lnTo>
                    <a:pt x="248" y="606"/>
                  </a:lnTo>
                  <a:lnTo>
                    <a:pt x="259" y="616"/>
                  </a:lnTo>
                  <a:lnTo>
                    <a:pt x="266" y="612"/>
                  </a:lnTo>
                  <a:lnTo>
                    <a:pt x="274" y="610"/>
                  </a:lnTo>
                  <a:lnTo>
                    <a:pt x="287" y="604"/>
                  </a:lnTo>
                  <a:lnTo>
                    <a:pt x="302" y="598"/>
                  </a:lnTo>
                  <a:lnTo>
                    <a:pt x="318" y="594"/>
                  </a:lnTo>
                  <a:lnTo>
                    <a:pt x="333" y="587"/>
                  </a:lnTo>
                  <a:lnTo>
                    <a:pt x="349" y="581"/>
                  </a:lnTo>
                  <a:lnTo>
                    <a:pt x="364" y="575"/>
                  </a:lnTo>
                  <a:lnTo>
                    <a:pt x="379" y="571"/>
                  </a:lnTo>
                  <a:lnTo>
                    <a:pt x="390" y="567"/>
                  </a:lnTo>
                  <a:lnTo>
                    <a:pt x="397" y="563"/>
                  </a:lnTo>
                  <a:lnTo>
                    <a:pt x="403" y="563"/>
                  </a:lnTo>
                  <a:lnTo>
                    <a:pt x="426" y="557"/>
                  </a:lnTo>
                  <a:lnTo>
                    <a:pt x="446" y="550"/>
                  </a:lnTo>
                  <a:lnTo>
                    <a:pt x="469" y="544"/>
                  </a:lnTo>
                  <a:lnTo>
                    <a:pt x="492" y="540"/>
                  </a:lnTo>
                  <a:lnTo>
                    <a:pt x="515" y="534"/>
                  </a:lnTo>
                  <a:lnTo>
                    <a:pt x="536" y="530"/>
                  </a:lnTo>
                  <a:lnTo>
                    <a:pt x="559" y="526"/>
                  </a:lnTo>
                  <a:lnTo>
                    <a:pt x="582" y="522"/>
                  </a:lnTo>
                  <a:lnTo>
                    <a:pt x="605" y="518"/>
                  </a:lnTo>
                  <a:lnTo>
                    <a:pt x="626" y="515"/>
                  </a:lnTo>
                  <a:lnTo>
                    <a:pt x="649" y="511"/>
                  </a:lnTo>
                  <a:lnTo>
                    <a:pt x="672" y="509"/>
                  </a:lnTo>
                  <a:lnTo>
                    <a:pt x="700" y="509"/>
                  </a:lnTo>
                  <a:lnTo>
                    <a:pt x="731" y="509"/>
                  </a:lnTo>
                  <a:lnTo>
                    <a:pt x="759" y="509"/>
                  </a:lnTo>
                  <a:lnTo>
                    <a:pt x="790" y="511"/>
                  </a:lnTo>
                  <a:lnTo>
                    <a:pt x="818" y="513"/>
                  </a:lnTo>
                  <a:lnTo>
                    <a:pt x="849" y="515"/>
                  </a:lnTo>
                  <a:lnTo>
                    <a:pt x="877" y="518"/>
                  </a:lnTo>
                  <a:lnTo>
                    <a:pt x="908" y="520"/>
                  </a:lnTo>
                  <a:lnTo>
                    <a:pt x="939" y="524"/>
                  </a:lnTo>
                  <a:lnTo>
                    <a:pt x="967" y="526"/>
                  </a:lnTo>
                  <a:lnTo>
                    <a:pt x="995" y="530"/>
                  </a:lnTo>
                  <a:lnTo>
                    <a:pt x="1026" y="534"/>
                  </a:lnTo>
                  <a:lnTo>
                    <a:pt x="957" y="721"/>
                  </a:lnTo>
                  <a:lnTo>
                    <a:pt x="957" y="719"/>
                  </a:lnTo>
                  <a:lnTo>
                    <a:pt x="960" y="717"/>
                  </a:lnTo>
                  <a:lnTo>
                    <a:pt x="962" y="715"/>
                  </a:lnTo>
                  <a:lnTo>
                    <a:pt x="962" y="711"/>
                  </a:lnTo>
                  <a:lnTo>
                    <a:pt x="965" y="709"/>
                  </a:lnTo>
                  <a:lnTo>
                    <a:pt x="965" y="707"/>
                  </a:lnTo>
                  <a:lnTo>
                    <a:pt x="967" y="703"/>
                  </a:lnTo>
                  <a:lnTo>
                    <a:pt x="967" y="700"/>
                  </a:lnTo>
                  <a:lnTo>
                    <a:pt x="970" y="698"/>
                  </a:lnTo>
                  <a:lnTo>
                    <a:pt x="970" y="694"/>
                  </a:lnTo>
                  <a:lnTo>
                    <a:pt x="972" y="690"/>
                  </a:lnTo>
                  <a:lnTo>
                    <a:pt x="972" y="686"/>
                  </a:lnTo>
                  <a:lnTo>
                    <a:pt x="975" y="686"/>
                  </a:lnTo>
                  <a:lnTo>
                    <a:pt x="975" y="684"/>
                  </a:lnTo>
                  <a:lnTo>
                    <a:pt x="975" y="682"/>
                  </a:lnTo>
                  <a:lnTo>
                    <a:pt x="978" y="680"/>
                  </a:lnTo>
                  <a:lnTo>
                    <a:pt x="978" y="678"/>
                  </a:lnTo>
                  <a:lnTo>
                    <a:pt x="980" y="676"/>
                  </a:lnTo>
                  <a:lnTo>
                    <a:pt x="983" y="676"/>
                  </a:lnTo>
                  <a:lnTo>
                    <a:pt x="972" y="762"/>
                  </a:lnTo>
                  <a:lnTo>
                    <a:pt x="980" y="731"/>
                  </a:lnTo>
                  <a:lnTo>
                    <a:pt x="983" y="719"/>
                  </a:lnTo>
                  <a:lnTo>
                    <a:pt x="985" y="705"/>
                  </a:lnTo>
                  <a:lnTo>
                    <a:pt x="988" y="690"/>
                  </a:lnTo>
                  <a:lnTo>
                    <a:pt x="988" y="676"/>
                  </a:lnTo>
                  <a:lnTo>
                    <a:pt x="990" y="663"/>
                  </a:lnTo>
                  <a:lnTo>
                    <a:pt x="993" y="649"/>
                  </a:lnTo>
                  <a:lnTo>
                    <a:pt x="995" y="635"/>
                  </a:lnTo>
                  <a:lnTo>
                    <a:pt x="998" y="622"/>
                  </a:lnTo>
                  <a:lnTo>
                    <a:pt x="1001" y="610"/>
                  </a:lnTo>
                  <a:lnTo>
                    <a:pt x="1006" y="600"/>
                  </a:lnTo>
                  <a:lnTo>
                    <a:pt x="1011" y="589"/>
                  </a:lnTo>
                  <a:lnTo>
                    <a:pt x="1019" y="579"/>
                  </a:lnTo>
                  <a:lnTo>
                    <a:pt x="1021" y="579"/>
                  </a:lnTo>
                  <a:lnTo>
                    <a:pt x="1021" y="581"/>
                  </a:lnTo>
                  <a:lnTo>
                    <a:pt x="1021" y="583"/>
                  </a:lnTo>
                  <a:lnTo>
                    <a:pt x="1021" y="587"/>
                  </a:lnTo>
                  <a:lnTo>
                    <a:pt x="1021" y="594"/>
                  </a:lnTo>
                  <a:lnTo>
                    <a:pt x="1021" y="598"/>
                  </a:lnTo>
                  <a:lnTo>
                    <a:pt x="1021" y="604"/>
                  </a:lnTo>
                  <a:lnTo>
                    <a:pt x="1021" y="610"/>
                  </a:lnTo>
                  <a:lnTo>
                    <a:pt x="1021" y="614"/>
                  </a:lnTo>
                  <a:lnTo>
                    <a:pt x="1021" y="620"/>
                  </a:lnTo>
                  <a:lnTo>
                    <a:pt x="1021" y="624"/>
                  </a:lnTo>
                  <a:lnTo>
                    <a:pt x="1021" y="631"/>
                  </a:lnTo>
                  <a:lnTo>
                    <a:pt x="1021" y="635"/>
                  </a:lnTo>
                  <a:lnTo>
                    <a:pt x="1019" y="641"/>
                  </a:lnTo>
                  <a:lnTo>
                    <a:pt x="1019" y="645"/>
                  </a:lnTo>
                  <a:lnTo>
                    <a:pt x="1016" y="653"/>
                  </a:lnTo>
                  <a:lnTo>
                    <a:pt x="1013" y="663"/>
                  </a:lnTo>
                  <a:lnTo>
                    <a:pt x="1011" y="674"/>
                  </a:lnTo>
                  <a:lnTo>
                    <a:pt x="1008" y="682"/>
                  </a:lnTo>
                  <a:lnTo>
                    <a:pt x="1006" y="692"/>
                  </a:lnTo>
                  <a:lnTo>
                    <a:pt x="1003" y="703"/>
                  </a:lnTo>
                  <a:lnTo>
                    <a:pt x="1001" y="711"/>
                  </a:lnTo>
                  <a:lnTo>
                    <a:pt x="1001" y="723"/>
                  </a:lnTo>
                  <a:lnTo>
                    <a:pt x="998" y="731"/>
                  </a:lnTo>
                  <a:lnTo>
                    <a:pt x="998" y="742"/>
                  </a:lnTo>
                  <a:lnTo>
                    <a:pt x="998" y="752"/>
                  </a:lnTo>
                  <a:lnTo>
                    <a:pt x="998" y="762"/>
                  </a:lnTo>
                  <a:lnTo>
                    <a:pt x="1001" y="752"/>
                  </a:lnTo>
                  <a:lnTo>
                    <a:pt x="1003" y="742"/>
                  </a:lnTo>
                  <a:lnTo>
                    <a:pt x="1006" y="731"/>
                  </a:lnTo>
                  <a:lnTo>
                    <a:pt x="1006" y="721"/>
                  </a:lnTo>
                  <a:lnTo>
                    <a:pt x="1008" y="711"/>
                  </a:lnTo>
                  <a:lnTo>
                    <a:pt x="1011" y="700"/>
                  </a:lnTo>
                  <a:lnTo>
                    <a:pt x="1013" y="690"/>
                  </a:lnTo>
                  <a:lnTo>
                    <a:pt x="1016" y="682"/>
                  </a:lnTo>
                  <a:lnTo>
                    <a:pt x="1016" y="672"/>
                  </a:lnTo>
                  <a:lnTo>
                    <a:pt x="1019" y="661"/>
                  </a:lnTo>
                  <a:lnTo>
                    <a:pt x="1024" y="653"/>
                  </a:lnTo>
                  <a:lnTo>
                    <a:pt x="1026" y="643"/>
                  </a:lnTo>
                  <a:lnTo>
                    <a:pt x="1026" y="645"/>
                  </a:lnTo>
                  <a:lnTo>
                    <a:pt x="1029" y="645"/>
                  </a:lnTo>
                  <a:lnTo>
                    <a:pt x="1031" y="659"/>
                  </a:lnTo>
                  <a:lnTo>
                    <a:pt x="1024" y="717"/>
                  </a:lnTo>
                  <a:lnTo>
                    <a:pt x="1024" y="719"/>
                  </a:lnTo>
                  <a:lnTo>
                    <a:pt x="1026" y="719"/>
                  </a:lnTo>
                  <a:lnTo>
                    <a:pt x="1029" y="719"/>
                  </a:lnTo>
                  <a:lnTo>
                    <a:pt x="1029" y="717"/>
                  </a:lnTo>
                  <a:lnTo>
                    <a:pt x="1029" y="715"/>
                  </a:lnTo>
                  <a:lnTo>
                    <a:pt x="1029" y="713"/>
                  </a:lnTo>
                  <a:lnTo>
                    <a:pt x="1029" y="711"/>
                  </a:lnTo>
                  <a:lnTo>
                    <a:pt x="1031" y="711"/>
                  </a:lnTo>
                  <a:lnTo>
                    <a:pt x="1031" y="709"/>
                  </a:lnTo>
                  <a:lnTo>
                    <a:pt x="1034" y="709"/>
                  </a:lnTo>
                  <a:lnTo>
                    <a:pt x="1047" y="740"/>
                  </a:lnTo>
                  <a:lnTo>
                    <a:pt x="1047" y="737"/>
                  </a:lnTo>
                  <a:lnTo>
                    <a:pt x="1047" y="740"/>
                  </a:lnTo>
                  <a:lnTo>
                    <a:pt x="1049" y="740"/>
                  </a:lnTo>
                  <a:lnTo>
                    <a:pt x="1049" y="737"/>
                  </a:lnTo>
                  <a:lnTo>
                    <a:pt x="1049" y="735"/>
                  </a:lnTo>
                  <a:lnTo>
                    <a:pt x="1049" y="733"/>
                  </a:lnTo>
                  <a:lnTo>
                    <a:pt x="1049" y="731"/>
                  </a:lnTo>
                  <a:lnTo>
                    <a:pt x="1044" y="725"/>
                  </a:lnTo>
                  <a:lnTo>
                    <a:pt x="1042" y="715"/>
                  </a:lnTo>
                  <a:lnTo>
                    <a:pt x="1039" y="707"/>
                  </a:lnTo>
                  <a:lnTo>
                    <a:pt x="1039" y="698"/>
                  </a:lnTo>
                  <a:lnTo>
                    <a:pt x="1037" y="688"/>
                  </a:lnTo>
                  <a:lnTo>
                    <a:pt x="1037" y="680"/>
                  </a:lnTo>
                  <a:lnTo>
                    <a:pt x="1037" y="670"/>
                  </a:lnTo>
                  <a:lnTo>
                    <a:pt x="1037" y="659"/>
                  </a:lnTo>
                  <a:lnTo>
                    <a:pt x="1034" y="651"/>
                  </a:lnTo>
                  <a:lnTo>
                    <a:pt x="1034" y="641"/>
                  </a:lnTo>
                  <a:lnTo>
                    <a:pt x="1031" y="631"/>
                  </a:lnTo>
                  <a:lnTo>
                    <a:pt x="1031" y="622"/>
                  </a:lnTo>
                  <a:lnTo>
                    <a:pt x="1029" y="614"/>
                  </a:lnTo>
                  <a:lnTo>
                    <a:pt x="1029" y="608"/>
                  </a:lnTo>
                  <a:lnTo>
                    <a:pt x="1029" y="600"/>
                  </a:lnTo>
                  <a:lnTo>
                    <a:pt x="1026" y="594"/>
                  </a:lnTo>
                  <a:lnTo>
                    <a:pt x="1026" y="585"/>
                  </a:lnTo>
                  <a:lnTo>
                    <a:pt x="1029" y="579"/>
                  </a:lnTo>
                  <a:lnTo>
                    <a:pt x="1029" y="571"/>
                  </a:lnTo>
                  <a:lnTo>
                    <a:pt x="1029" y="565"/>
                  </a:lnTo>
                  <a:lnTo>
                    <a:pt x="1031" y="557"/>
                  </a:lnTo>
                  <a:lnTo>
                    <a:pt x="1031" y="550"/>
                  </a:lnTo>
                  <a:lnTo>
                    <a:pt x="1034" y="542"/>
                  </a:lnTo>
                  <a:lnTo>
                    <a:pt x="1037" y="536"/>
                  </a:lnTo>
                  <a:lnTo>
                    <a:pt x="1057" y="540"/>
                  </a:lnTo>
                  <a:lnTo>
                    <a:pt x="1060" y="655"/>
                  </a:lnTo>
                  <a:lnTo>
                    <a:pt x="1060" y="657"/>
                  </a:lnTo>
                  <a:lnTo>
                    <a:pt x="1062" y="657"/>
                  </a:lnTo>
                  <a:lnTo>
                    <a:pt x="1062" y="655"/>
                  </a:lnTo>
                  <a:lnTo>
                    <a:pt x="1062" y="653"/>
                  </a:lnTo>
                  <a:lnTo>
                    <a:pt x="1065" y="653"/>
                  </a:lnTo>
                  <a:lnTo>
                    <a:pt x="1065" y="569"/>
                  </a:lnTo>
                  <a:lnTo>
                    <a:pt x="1065" y="571"/>
                  </a:lnTo>
                  <a:lnTo>
                    <a:pt x="1067" y="569"/>
                  </a:lnTo>
                  <a:lnTo>
                    <a:pt x="1067" y="571"/>
                  </a:lnTo>
                  <a:lnTo>
                    <a:pt x="1067" y="569"/>
                  </a:lnTo>
                  <a:lnTo>
                    <a:pt x="1067" y="571"/>
                  </a:lnTo>
                  <a:lnTo>
                    <a:pt x="1067" y="569"/>
                  </a:lnTo>
                  <a:lnTo>
                    <a:pt x="1070" y="577"/>
                  </a:lnTo>
                  <a:lnTo>
                    <a:pt x="1070" y="585"/>
                  </a:lnTo>
                  <a:lnTo>
                    <a:pt x="1072" y="594"/>
                  </a:lnTo>
                  <a:lnTo>
                    <a:pt x="1072" y="602"/>
                  </a:lnTo>
                  <a:lnTo>
                    <a:pt x="1075" y="608"/>
                  </a:lnTo>
                  <a:lnTo>
                    <a:pt x="1075" y="616"/>
                  </a:lnTo>
                  <a:lnTo>
                    <a:pt x="1078" y="622"/>
                  </a:lnTo>
                  <a:lnTo>
                    <a:pt x="1078" y="631"/>
                  </a:lnTo>
                  <a:lnTo>
                    <a:pt x="1078" y="639"/>
                  </a:lnTo>
                  <a:lnTo>
                    <a:pt x="1080" y="647"/>
                  </a:lnTo>
                  <a:lnTo>
                    <a:pt x="1080" y="655"/>
                  </a:lnTo>
                  <a:lnTo>
                    <a:pt x="1080" y="661"/>
                  </a:lnTo>
                  <a:lnTo>
                    <a:pt x="1080" y="668"/>
                  </a:lnTo>
                  <a:lnTo>
                    <a:pt x="1083" y="674"/>
                  </a:lnTo>
                  <a:lnTo>
                    <a:pt x="1083" y="678"/>
                  </a:lnTo>
                  <a:lnTo>
                    <a:pt x="1083" y="684"/>
                  </a:lnTo>
                  <a:lnTo>
                    <a:pt x="1080" y="688"/>
                  </a:lnTo>
                  <a:lnTo>
                    <a:pt x="1080" y="694"/>
                  </a:lnTo>
                  <a:lnTo>
                    <a:pt x="1080" y="698"/>
                  </a:lnTo>
                  <a:lnTo>
                    <a:pt x="1080" y="705"/>
                  </a:lnTo>
                  <a:lnTo>
                    <a:pt x="1080" y="709"/>
                  </a:lnTo>
                  <a:lnTo>
                    <a:pt x="1080" y="715"/>
                  </a:lnTo>
                  <a:lnTo>
                    <a:pt x="1083" y="719"/>
                  </a:lnTo>
                  <a:lnTo>
                    <a:pt x="1083" y="723"/>
                  </a:lnTo>
                  <a:lnTo>
                    <a:pt x="1088" y="639"/>
                  </a:lnTo>
                  <a:lnTo>
                    <a:pt x="1090" y="643"/>
                  </a:lnTo>
                  <a:lnTo>
                    <a:pt x="1093" y="647"/>
                  </a:lnTo>
                  <a:lnTo>
                    <a:pt x="1093" y="651"/>
                  </a:lnTo>
                  <a:lnTo>
                    <a:pt x="1096" y="657"/>
                  </a:lnTo>
                  <a:lnTo>
                    <a:pt x="1096" y="661"/>
                  </a:lnTo>
                  <a:lnTo>
                    <a:pt x="1098" y="668"/>
                  </a:lnTo>
                  <a:lnTo>
                    <a:pt x="1098" y="674"/>
                  </a:lnTo>
                  <a:lnTo>
                    <a:pt x="1098" y="678"/>
                  </a:lnTo>
                  <a:lnTo>
                    <a:pt x="1098" y="684"/>
                  </a:lnTo>
                  <a:lnTo>
                    <a:pt x="1101" y="690"/>
                  </a:lnTo>
                  <a:lnTo>
                    <a:pt x="1101" y="694"/>
                  </a:lnTo>
                  <a:lnTo>
                    <a:pt x="1101" y="700"/>
                  </a:lnTo>
                  <a:lnTo>
                    <a:pt x="1103" y="703"/>
                  </a:lnTo>
                  <a:lnTo>
                    <a:pt x="1106" y="703"/>
                  </a:lnTo>
                  <a:lnTo>
                    <a:pt x="1106" y="700"/>
                  </a:lnTo>
                  <a:lnTo>
                    <a:pt x="1106" y="698"/>
                  </a:lnTo>
                  <a:lnTo>
                    <a:pt x="1108" y="698"/>
                  </a:lnTo>
                  <a:lnTo>
                    <a:pt x="1106" y="698"/>
                  </a:lnTo>
                  <a:lnTo>
                    <a:pt x="1106" y="696"/>
                  </a:lnTo>
                  <a:lnTo>
                    <a:pt x="1106" y="694"/>
                  </a:lnTo>
                  <a:lnTo>
                    <a:pt x="1106" y="692"/>
                  </a:lnTo>
                  <a:lnTo>
                    <a:pt x="1106" y="690"/>
                  </a:lnTo>
                  <a:lnTo>
                    <a:pt x="1106" y="688"/>
                  </a:lnTo>
                  <a:lnTo>
                    <a:pt x="1106" y="686"/>
                  </a:lnTo>
                  <a:lnTo>
                    <a:pt x="1108" y="686"/>
                  </a:lnTo>
                  <a:lnTo>
                    <a:pt x="1124" y="715"/>
                  </a:lnTo>
                  <a:lnTo>
                    <a:pt x="1132" y="719"/>
                  </a:lnTo>
                  <a:lnTo>
                    <a:pt x="1132" y="717"/>
                  </a:lnTo>
                  <a:lnTo>
                    <a:pt x="1132" y="715"/>
                  </a:lnTo>
                  <a:lnTo>
                    <a:pt x="1103" y="659"/>
                  </a:lnTo>
                  <a:lnTo>
                    <a:pt x="1106" y="657"/>
                  </a:lnTo>
                  <a:lnTo>
                    <a:pt x="1108" y="657"/>
                  </a:lnTo>
                  <a:lnTo>
                    <a:pt x="1142" y="686"/>
                  </a:lnTo>
                  <a:lnTo>
                    <a:pt x="1144" y="684"/>
                  </a:lnTo>
                  <a:lnTo>
                    <a:pt x="1137" y="676"/>
                  </a:lnTo>
                  <a:lnTo>
                    <a:pt x="1129" y="668"/>
                  </a:lnTo>
                  <a:lnTo>
                    <a:pt x="1121" y="659"/>
                  </a:lnTo>
                  <a:lnTo>
                    <a:pt x="1116" y="651"/>
                  </a:lnTo>
                  <a:lnTo>
                    <a:pt x="1108" y="643"/>
                  </a:lnTo>
                  <a:lnTo>
                    <a:pt x="1101" y="635"/>
                  </a:lnTo>
                  <a:lnTo>
                    <a:pt x="1096" y="626"/>
                  </a:lnTo>
                  <a:lnTo>
                    <a:pt x="1088" y="616"/>
                  </a:lnTo>
                  <a:lnTo>
                    <a:pt x="1083" y="604"/>
                  </a:lnTo>
                  <a:lnTo>
                    <a:pt x="1080" y="592"/>
                  </a:lnTo>
                  <a:lnTo>
                    <a:pt x="1075" y="579"/>
                  </a:lnTo>
                  <a:lnTo>
                    <a:pt x="1075" y="563"/>
                  </a:lnTo>
                  <a:lnTo>
                    <a:pt x="1072" y="561"/>
                  </a:lnTo>
                  <a:lnTo>
                    <a:pt x="1072" y="559"/>
                  </a:lnTo>
                  <a:lnTo>
                    <a:pt x="1072" y="557"/>
                  </a:lnTo>
                  <a:lnTo>
                    <a:pt x="1072" y="555"/>
                  </a:lnTo>
                  <a:lnTo>
                    <a:pt x="1070" y="552"/>
                  </a:lnTo>
                  <a:lnTo>
                    <a:pt x="1070" y="550"/>
                  </a:lnTo>
                  <a:lnTo>
                    <a:pt x="1070" y="548"/>
                  </a:lnTo>
                  <a:lnTo>
                    <a:pt x="1070" y="546"/>
                  </a:lnTo>
                  <a:lnTo>
                    <a:pt x="1070" y="544"/>
                  </a:lnTo>
                  <a:lnTo>
                    <a:pt x="1072" y="542"/>
                  </a:lnTo>
                  <a:lnTo>
                    <a:pt x="1090" y="544"/>
                  </a:lnTo>
                  <a:lnTo>
                    <a:pt x="1108" y="546"/>
                  </a:lnTo>
                  <a:lnTo>
                    <a:pt x="1124" y="550"/>
                  </a:lnTo>
                  <a:lnTo>
                    <a:pt x="1142" y="552"/>
                  </a:lnTo>
                  <a:lnTo>
                    <a:pt x="1157" y="557"/>
                  </a:lnTo>
                  <a:lnTo>
                    <a:pt x="1175" y="559"/>
                  </a:lnTo>
                  <a:lnTo>
                    <a:pt x="1191" y="563"/>
                  </a:lnTo>
                  <a:lnTo>
                    <a:pt x="1209" y="567"/>
                  </a:lnTo>
                  <a:lnTo>
                    <a:pt x="1224" y="571"/>
                  </a:lnTo>
                  <a:lnTo>
                    <a:pt x="1242" y="573"/>
                  </a:lnTo>
                  <a:lnTo>
                    <a:pt x="1260" y="577"/>
                  </a:lnTo>
                  <a:lnTo>
                    <a:pt x="1278" y="579"/>
                  </a:lnTo>
                  <a:lnTo>
                    <a:pt x="1283" y="581"/>
                  </a:lnTo>
                  <a:lnTo>
                    <a:pt x="1288" y="583"/>
                  </a:lnTo>
                  <a:lnTo>
                    <a:pt x="1296" y="585"/>
                  </a:lnTo>
                  <a:lnTo>
                    <a:pt x="1301" y="585"/>
                  </a:lnTo>
                  <a:lnTo>
                    <a:pt x="1309" y="587"/>
                  </a:lnTo>
                  <a:lnTo>
                    <a:pt x="1314" y="589"/>
                  </a:lnTo>
                  <a:lnTo>
                    <a:pt x="1319" y="592"/>
                  </a:lnTo>
                  <a:lnTo>
                    <a:pt x="1327" y="592"/>
                  </a:lnTo>
                  <a:lnTo>
                    <a:pt x="1332" y="594"/>
                  </a:lnTo>
                  <a:lnTo>
                    <a:pt x="1339" y="596"/>
                  </a:lnTo>
                  <a:lnTo>
                    <a:pt x="1345" y="596"/>
                  </a:lnTo>
                  <a:lnTo>
                    <a:pt x="1352" y="596"/>
                  </a:lnTo>
                  <a:lnTo>
                    <a:pt x="1355" y="598"/>
                  </a:lnTo>
                  <a:lnTo>
                    <a:pt x="1357" y="598"/>
                  </a:lnTo>
                  <a:lnTo>
                    <a:pt x="1360" y="598"/>
                  </a:lnTo>
                  <a:lnTo>
                    <a:pt x="1365" y="600"/>
                  </a:lnTo>
                  <a:lnTo>
                    <a:pt x="1368" y="600"/>
                  </a:lnTo>
                  <a:lnTo>
                    <a:pt x="1373" y="602"/>
                  </a:lnTo>
                  <a:lnTo>
                    <a:pt x="1375" y="602"/>
                  </a:lnTo>
                  <a:lnTo>
                    <a:pt x="1381" y="602"/>
                  </a:lnTo>
                  <a:lnTo>
                    <a:pt x="1383" y="604"/>
                  </a:lnTo>
                  <a:lnTo>
                    <a:pt x="1386" y="604"/>
                  </a:lnTo>
                  <a:lnTo>
                    <a:pt x="1391" y="606"/>
                  </a:lnTo>
                  <a:lnTo>
                    <a:pt x="1393" y="608"/>
                  </a:lnTo>
                  <a:lnTo>
                    <a:pt x="1398" y="608"/>
                  </a:lnTo>
                  <a:lnTo>
                    <a:pt x="1401" y="610"/>
                  </a:lnTo>
                  <a:lnTo>
                    <a:pt x="1404" y="610"/>
                  </a:lnTo>
                  <a:lnTo>
                    <a:pt x="1409" y="610"/>
                  </a:lnTo>
                  <a:lnTo>
                    <a:pt x="1411" y="612"/>
                  </a:lnTo>
                  <a:lnTo>
                    <a:pt x="1416" y="612"/>
                  </a:lnTo>
                  <a:lnTo>
                    <a:pt x="1419" y="612"/>
                  </a:lnTo>
                  <a:lnTo>
                    <a:pt x="1424" y="614"/>
                  </a:lnTo>
                  <a:lnTo>
                    <a:pt x="1427" y="614"/>
                  </a:lnTo>
                  <a:lnTo>
                    <a:pt x="1432" y="614"/>
                  </a:lnTo>
                  <a:lnTo>
                    <a:pt x="1434" y="614"/>
                  </a:lnTo>
                  <a:lnTo>
                    <a:pt x="1440" y="614"/>
                  </a:lnTo>
                  <a:lnTo>
                    <a:pt x="1447" y="616"/>
                  </a:lnTo>
                  <a:lnTo>
                    <a:pt x="1452" y="618"/>
                  </a:lnTo>
                  <a:lnTo>
                    <a:pt x="1460" y="620"/>
                  </a:lnTo>
                  <a:lnTo>
                    <a:pt x="1465" y="622"/>
                  </a:lnTo>
                  <a:lnTo>
                    <a:pt x="1473" y="624"/>
                  </a:lnTo>
                  <a:lnTo>
                    <a:pt x="1478" y="626"/>
                  </a:lnTo>
                  <a:lnTo>
                    <a:pt x="1486" y="629"/>
                  </a:lnTo>
                  <a:lnTo>
                    <a:pt x="1493" y="631"/>
                  </a:lnTo>
                  <a:lnTo>
                    <a:pt x="1499" y="633"/>
                  </a:lnTo>
                  <a:lnTo>
                    <a:pt x="1506" y="635"/>
                  </a:lnTo>
                  <a:lnTo>
                    <a:pt x="1511" y="637"/>
                  </a:lnTo>
                  <a:lnTo>
                    <a:pt x="1519" y="639"/>
                  </a:lnTo>
                  <a:lnTo>
                    <a:pt x="1545" y="649"/>
                  </a:lnTo>
                  <a:lnTo>
                    <a:pt x="1568" y="657"/>
                  </a:lnTo>
                  <a:lnTo>
                    <a:pt x="1594" y="666"/>
                  </a:lnTo>
                  <a:lnTo>
                    <a:pt x="1617" y="674"/>
                  </a:lnTo>
                  <a:lnTo>
                    <a:pt x="1642" y="684"/>
                  </a:lnTo>
                  <a:lnTo>
                    <a:pt x="1668" y="692"/>
                  </a:lnTo>
                  <a:lnTo>
                    <a:pt x="1691" y="703"/>
                  </a:lnTo>
                  <a:lnTo>
                    <a:pt x="1717" y="715"/>
                  </a:lnTo>
                  <a:lnTo>
                    <a:pt x="1740" y="725"/>
                  </a:lnTo>
                  <a:lnTo>
                    <a:pt x="1763" y="737"/>
                  </a:lnTo>
                  <a:lnTo>
                    <a:pt x="1786" y="748"/>
                  </a:lnTo>
                  <a:lnTo>
                    <a:pt x="1809" y="760"/>
                  </a:lnTo>
                  <a:lnTo>
                    <a:pt x="1825" y="768"/>
                  </a:lnTo>
                  <a:lnTo>
                    <a:pt x="1843" y="774"/>
                  </a:lnTo>
                  <a:lnTo>
                    <a:pt x="1858" y="783"/>
                  </a:lnTo>
                  <a:lnTo>
                    <a:pt x="1873" y="791"/>
                  </a:lnTo>
                  <a:lnTo>
                    <a:pt x="1891" y="799"/>
                  </a:lnTo>
                  <a:lnTo>
                    <a:pt x="1907" y="807"/>
                  </a:lnTo>
                  <a:lnTo>
                    <a:pt x="1922" y="814"/>
                  </a:lnTo>
                  <a:lnTo>
                    <a:pt x="1940" y="822"/>
                  </a:lnTo>
                  <a:lnTo>
                    <a:pt x="1956" y="830"/>
                  </a:lnTo>
                  <a:lnTo>
                    <a:pt x="1971" y="836"/>
                  </a:lnTo>
                  <a:lnTo>
                    <a:pt x="1986" y="842"/>
                  </a:lnTo>
                  <a:lnTo>
                    <a:pt x="2002" y="849"/>
                  </a:lnTo>
                  <a:lnTo>
                    <a:pt x="1753" y="721"/>
                  </a:lnTo>
                  <a:lnTo>
                    <a:pt x="1742" y="719"/>
                  </a:lnTo>
                  <a:lnTo>
                    <a:pt x="1730" y="715"/>
                  </a:lnTo>
                  <a:lnTo>
                    <a:pt x="1719" y="711"/>
                  </a:lnTo>
                  <a:lnTo>
                    <a:pt x="1709" y="707"/>
                  </a:lnTo>
                  <a:lnTo>
                    <a:pt x="1699" y="700"/>
                  </a:lnTo>
                  <a:lnTo>
                    <a:pt x="1686" y="696"/>
                  </a:lnTo>
                  <a:lnTo>
                    <a:pt x="1676" y="692"/>
                  </a:lnTo>
                  <a:lnTo>
                    <a:pt x="1665" y="686"/>
                  </a:lnTo>
                  <a:lnTo>
                    <a:pt x="1653" y="682"/>
                  </a:lnTo>
                  <a:lnTo>
                    <a:pt x="1642" y="678"/>
                  </a:lnTo>
                  <a:lnTo>
                    <a:pt x="1630" y="674"/>
                  </a:lnTo>
                  <a:lnTo>
                    <a:pt x="1619" y="670"/>
                  </a:lnTo>
                  <a:lnTo>
                    <a:pt x="1573" y="651"/>
                  </a:lnTo>
                  <a:lnTo>
                    <a:pt x="1527" y="635"/>
                  </a:lnTo>
                  <a:lnTo>
                    <a:pt x="1481" y="620"/>
                  </a:lnTo>
                  <a:lnTo>
                    <a:pt x="1434" y="610"/>
                  </a:lnTo>
                  <a:lnTo>
                    <a:pt x="1388" y="598"/>
                  </a:lnTo>
                  <a:lnTo>
                    <a:pt x="1342" y="587"/>
                  </a:lnTo>
                  <a:lnTo>
                    <a:pt x="1298" y="579"/>
                  </a:lnTo>
                  <a:lnTo>
                    <a:pt x="1252" y="569"/>
                  </a:lnTo>
                  <a:lnTo>
                    <a:pt x="1206" y="561"/>
                  </a:lnTo>
                  <a:lnTo>
                    <a:pt x="1160" y="550"/>
                  </a:lnTo>
                  <a:lnTo>
                    <a:pt x="1114" y="542"/>
                  </a:lnTo>
                  <a:lnTo>
                    <a:pt x="1070" y="530"/>
                  </a:lnTo>
                  <a:lnTo>
                    <a:pt x="1067" y="522"/>
                  </a:lnTo>
                  <a:lnTo>
                    <a:pt x="1065" y="513"/>
                  </a:lnTo>
                  <a:lnTo>
                    <a:pt x="1062" y="505"/>
                  </a:lnTo>
                  <a:lnTo>
                    <a:pt x="1060" y="495"/>
                  </a:lnTo>
                  <a:lnTo>
                    <a:pt x="1057" y="487"/>
                  </a:lnTo>
                  <a:lnTo>
                    <a:pt x="1057" y="476"/>
                  </a:lnTo>
                  <a:lnTo>
                    <a:pt x="1055" y="468"/>
                  </a:lnTo>
                  <a:lnTo>
                    <a:pt x="1055" y="458"/>
                  </a:lnTo>
                  <a:lnTo>
                    <a:pt x="1055" y="450"/>
                  </a:lnTo>
                  <a:lnTo>
                    <a:pt x="1055" y="439"/>
                  </a:lnTo>
                  <a:lnTo>
                    <a:pt x="1055" y="431"/>
                  </a:lnTo>
                  <a:lnTo>
                    <a:pt x="1057" y="421"/>
                  </a:lnTo>
                  <a:lnTo>
                    <a:pt x="1060" y="421"/>
                  </a:lnTo>
                  <a:lnTo>
                    <a:pt x="1062" y="421"/>
                  </a:lnTo>
                  <a:lnTo>
                    <a:pt x="1065" y="421"/>
                  </a:lnTo>
                  <a:lnTo>
                    <a:pt x="1067" y="421"/>
                  </a:lnTo>
                  <a:lnTo>
                    <a:pt x="1070" y="421"/>
                  </a:lnTo>
                  <a:lnTo>
                    <a:pt x="1072" y="421"/>
                  </a:lnTo>
                  <a:lnTo>
                    <a:pt x="1075" y="423"/>
                  </a:lnTo>
                  <a:lnTo>
                    <a:pt x="1078" y="423"/>
                  </a:lnTo>
                  <a:lnTo>
                    <a:pt x="1080" y="425"/>
                  </a:lnTo>
                  <a:lnTo>
                    <a:pt x="1083" y="425"/>
                  </a:lnTo>
                  <a:lnTo>
                    <a:pt x="1085" y="427"/>
                  </a:lnTo>
                  <a:lnTo>
                    <a:pt x="1088" y="454"/>
                  </a:lnTo>
                  <a:lnTo>
                    <a:pt x="1090" y="454"/>
                  </a:lnTo>
                  <a:lnTo>
                    <a:pt x="1090" y="452"/>
                  </a:lnTo>
                  <a:lnTo>
                    <a:pt x="1090" y="450"/>
                  </a:lnTo>
                  <a:lnTo>
                    <a:pt x="1090" y="446"/>
                  </a:lnTo>
                  <a:lnTo>
                    <a:pt x="1090" y="444"/>
                  </a:lnTo>
                  <a:lnTo>
                    <a:pt x="1090" y="441"/>
                  </a:lnTo>
                  <a:lnTo>
                    <a:pt x="1090" y="437"/>
                  </a:lnTo>
                  <a:lnTo>
                    <a:pt x="1090" y="435"/>
                  </a:lnTo>
                  <a:lnTo>
                    <a:pt x="1090" y="433"/>
                  </a:lnTo>
                  <a:lnTo>
                    <a:pt x="1093" y="431"/>
                  </a:lnTo>
                  <a:lnTo>
                    <a:pt x="1093" y="429"/>
                  </a:lnTo>
                  <a:lnTo>
                    <a:pt x="1093" y="427"/>
                  </a:lnTo>
                  <a:lnTo>
                    <a:pt x="1096" y="427"/>
                  </a:lnTo>
                  <a:lnTo>
                    <a:pt x="1098" y="427"/>
                  </a:lnTo>
                  <a:lnTo>
                    <a:pt x="1098" y="429"/>
                  </a:lnTo>
                  <a:lnTo>
                    <a:pt x="1101" y="429"/>
                  </a:lnTo>
                  <a:lnTo>
                    <a:pt x="1101" y="431"/>
                  </a:lnTo>
                  <a:lnTo>
                    <a:pt x="1101" y="433"/>
                  </a:lnTo>
                  <a:lnTo>
                    <a:pt x="1101" y="435"/>
                  </a:lnTo>
                  <a:lnTo>
                    <a:pt x="1101" y="437"/>
                  </a:lnTo>
                  <a:lnTo>
                    <a:pt x="1103" y="437"/>
                  </a:lnTo>
                  <a:lnTo>
                    <a:pt x="1103" y="439"/>
                  </a:lnTo>
                  <a:lnTo>
                    <a:pt x="1103" y="441"/>
                  </a:lnTo>
                  <a:lnTo>
                    <a:pt x="1103" y="444"/>
                  </a:lnTo>
                  <a:lnTo>
                    <a:pt x="1103" y="446"/>
                  </a:lnTo>
                  <a:lnTo>
                    <a:pt x="1106" y="446"/>
                  </a:lnTo>
                  <a:lnTo>
                    <a:pt x="1106" y="444"/>
                  </a:lnTo>
                  <a:lnTo>
                    <a:pt x="1106" y="441"/>
                  </a:lnTo>
                  <a:lnTo>
                    <a:pt x="1108" y="441"/>
                  </a:lnTo>
                  <a:lnTo>
                    <a:pt x="1108" y="439"/>
                  </a:lnTo>
                  <a:lnTo>
                    <a:pt x="1108" y="437"/>
                  </a:lnTo>
                  <a:lnTo>
                    <a:pt x="1108" y="435"/>
                  </a:lnTo>
                  <a:lnTo>
                    <a:pt x="1108" y="433"/>
                  </a:lnTo>
                  <a:lnTo>
                    <a:pt x="1108" y="431"/>
                  </a:lnTo>
                  <a:lnTo>
                    <a:pt x="1108" y="429"/>
                  </a:lnTo>
                  <a:lnTo>
                    <a:pt x="1111" y="429"/>
                  </a:lnTo>
                  <a:lnTo>
                    <a:pt x="1196" y="444"/>
                  </a:lnTo>
                  <a:lnTo>
                    <a:pt x="1244" y="454"/>
                  </a:lnTo>
                  <a:lnTo>
                    <a:pt x="1293" y="466"/>
                  </a:lnTo>
                  <a:lnTo>
                    <a:pt x="1345" y="476"/>
                  </a:lnTo>
                  <a:lnTo>
                    <a:pt x="1393" y="489"/>
                  </a:lnTo>
                  <a:lnTo>
                    <a:pt x="1445" y="501"/>
                  </a:lnTo>
                  <a:lnTo>
                    <a:pt x="1493" y="515"/>
                  </a:lnTo>
                  <a:lnTo>
                    <a:pt x="1542" y="532"/>
                  </a:lnTo>
                  <a:lnTo>
                    <a:pt x="1591" y="548"/>
                  </a:lnTo>
                  <a:lnTo>
                    <a:pt x="1640" y="567"/>
                  </a:lnTo>
                  <a:lnTo>
                    <a:pt x="1691" y="585"/>
                  </a:lnTo>
                  <a:lnTo>
                    <a:pt x="1737" y="606"/>
                  </a:lnTo>
                  <a:lnTo>
                    <a:pt x="1786" y="629"/>
                  </a:lnTo>
                  <a:lnTo>
                    <a:pt x="1809" y="641"/>
                  </a:lnTo>
                  <a:lnTo>
                    <a:pt x="1832" y="651"/>
                  </a:lnTo>
                  <a:lnTo>
                    <a:pt x="1853" y="663"/>
                  </a:lnTo>
                  <a:lnTo>
                    <a:pt x="1873" y="676"/>
                  </a:lnTo>
                  <a:lnTo>
                    <a:pt x="1896" y="686"/>
                  </a:lnTo>
                  <a:lnTo>
                    <a:pt x="1917" y="698"/>
                  </a:lnTo>
                  <a:lnTo>
                    <a:pt x="1940" y="711"/>
                  </a:lnTo>
                  <a:lnTo>
                    <a:pt x="1961" y="723"/>
                  </a:lnTo>
                  <a:lnTo>
                    <a:pt x="1984" y="735"/>
                  </a:lnTo>
                  <a:lnTo>
                    <a:pt x="2004" y="748"/>
                  </a:lnTo>
                  <a:lnTo>
                    <a:pt x="2025" y="762"/>
                  </a:lnTo>
                  <a:lnTo>
                    <a:pt x="2048" y="772"/>
                  </a:lnTo>
                  <a:lnTo>
                    <a:pt x="2051" y="772"/>
                  </a:lnTo>
                  <a:lnTo>
                    <a:pt x="2051" y="770"/>
                  </a:lnTo>
                  <a:lnTo>
                    <a:pt x="2051" y="768"/>
                  </a:lnTo>
                  <a:lnTo>
                    <a:pt x="2051" y="766"/>
                  </a:lnTo>
                  <a:lnTo>
                    <a:pt x="2033" y="758"/>
                  </a:lnTo>
                  <a:lnTo>
                    <a:pt x="2017" y="748"/>
                  </a:lnTo>
                  <a:lnTo>
                    <a:pt x="2002" y="737"/>
                  </a:lnTo>
                  <a:lnTo>
                    <a:pt x="1984" y="727"/>
                  </a:lnTo>
                  <a:lnTo>
                    <a:pt x="1968" y="719"/>
                  </a:lnTo>
                  <a:lnTo>
                    <a:pt x="1950" y="711"/>
                  </a:lnTo>
                  <a:lnTo>
                    <a:pt x="1935" y="700"/>
                  </a:lnTo>
                  <a:lnTo>
                    <a:pt x="1917" y="692"/>
                  </a:lnTo>
                  <a:lnTo>
                    <a:pt x="1899" y="682"/>
                  </a:lnTo>
                  <a:lnTo>
                    <a:pt x="1884" y="674"/>
                  </a:lnTo>
                  <a:lnTo>
                    <a:pt x="1866" y="663"/>
                  </a:lnTo>
                  <a:lnTo>
                    <a:pt x="1850" y="653"/>
                  </a:lnTo>
                  <a:lnTo>
                    <a:pt x="1848" y="651"/>
                  </a:lnTo>
                  <a:lnTo>
                    <a:pt x="1843" y="649"/>
                  </a:lnTo>
                  <a:lnTo>
                    <a:pt x="1840" y="649"/>
                  </a:lnTo>
                  <a:lnTo>
                    <a:pt x="1837" y="647"/>
                  </a:lnTo>
                  <a:lnTo>
                    <a:pt x="1835" y="645"/>
                  </a:lnTo>
                  <a:lnTo>
                    <a:pt x="1830" y="643"/>
                  </a:lnTo>
                  <a:lnTo>
                    <a:pt x="1827" y="643"/>
                  </a:lnTo>
                  <a:lnTo>
                    <a:pt x="1825" y="641"/>
                  </a:lnTo>
                  <a:lnTo>
                    <a:pt x="1819" y="639"/>
                  </a:lnTo>
                  <a:lnTo>
                    <a:pt x="1817" y="637"/>
                  </a:lnTo>
                  <a:lnTo>
                    <a:pt x="1814" y="637"/>
                  </a:lnTo>
                  <a:lnTo>
                    <a:pt x="1812" y="635"/>
                  </a:lnTo>
                  <a:lnTo>
                    <a:pt x="1802" y="631"/>
                  </a:lnTo>
                  <a:lnTo>
                    <a:pt x="1791" y="626"/>
                  </a:lnTo>
                  <a:lnTo>
                    <a:pt x="1781" y="622"/>
                  </a:lnTo>
                  <a:lnTo>
                    <a:pt x="1771" y="618"/>
                  </a:lnTo>
                  <a:lnTo>
                    <a:pt x="1760" y="612"/>
                  </a:lnTo>
                  <a:lnTo>
                    <a:pt x="1750" y="608"/>
                  </a:lnTo>
                  <a:lnTo>
                    <a:pt x="1742" y="604"/>
                  </a:lnTo>
                  <a:lnTo>
                    <a:pt x="1732" y="598"/>
                  </a:lnTo>
                  <a:lnTo>
                    <a:pt x="1722" y="594"/>
                  </a:lnTo>
                  <a:lnTo>
                    <a:pt x="1712" y="589"/>
                  </a:lnTo>
                  <a:lnTo>
                    <a:pt x="1701" y="585"/>
                  </a:lnTo>
                  <a:lnTo>
                    <a:pt x="1691" y="579"/>
                  </a:lnTo>
                  <a:lnTo>
                    <a:pt x="1655" y="565"/>
                  </a:lnTo>
                  <a:lnTo>
                    <a:pt x="1619" y="552"/>
                  </a:lnTo>
                  <a:lnTo>
                    <a:pt x="1581" y="538"/>
                  </a:lnTo>
                  <a:lnTo>
                    <a:pt x="1545" y="526"/>
                  </a:lnTo>
                  <a:lnTo>
                    <a:pt x="1509" y="515"/>
                  </a:lnTo>
                  <a:lnTo>
                    <a:pt x="1473" y="503"/>
                  </a:lnTo>
                  <a:lnTo>
                    <a:pt x="1434" y="493"/>
                  </a:lnTo>
                  <a:lnTo>
                    <a:pt x="1398" y="483"/>
                  </a:lnTo>
                  <a:lnTo>
                    <a:pt x="1363" y="474"/>
                  </a:lnTo>
                  <a:lnTo>
                    <a:pt x="1327" y="464"/>
                  </a:lnTo>
                  <a:lnTo>
                    <a:pt x="1288" y="458"/>
                  </a:lnTo>
                  <a:lnTo>
                    <a:pt x="1252" y="450"/>
                  </a:lnTo>
                  <a:lnTo>
                    <a:pt x="1103" y="419"/>
                  </a:lnTo>
                  <a:lnTo>
                    <a:pt x="1103" y="415"/>
                  </a:lnTo>
                  <a:lnTo>
                    <a:pt x="1101" y="411"/>
                  </a:lnTo>
                  <a:lnTo>
                    <a:pt x="1098" y="407"/>
                  </a:lnTo>
                  <a:lnTo>
                    <a:pt x="1096" y="402"/>
                  </a:lnTo>
                  <a:lnTo>
                    <a:pt x="1096" y="398"/>
                  </a:lnTo>
                  <a:lnTo>
                    <a:pt x="1093" y="396"/>
                  </a:lnTo>
                  <a:lnTo>
                    <a:pt x="1090" y="392"/>
                  </a:lnTo>
                  <a:lnTo>
                    <a:pt x="1088" y="388"/>
                  </a:lnTo>
                  <a:lnTo>
                    <a:pt x="1085" y="384"/>
                  </a:lnTo>
                  <a:lnTo>
                    <a:pt x="1083" y="380"/>
                  </a:lnTo>
                  <a:lnTo>
                    <a:pt x="1080" y="378"/>
                  </a:lnTo>
                  <a:lnTo>
                    <a:pt x="1078" y="372"/>
                  </a:lnTo>
                  <a:lnTo>
                    <a:pt x="1075" y="363"/>
                  </a:lnTo>
                  <a:lnTo>
                    <a:pt x="1070" y="355"/>
                  </a:lnTo>
                  <a:lnTo>
                    <a:pt x="1070" y="347"/>
                  </a:lnTo>
                  <a:lnTo>
                    <a:pt x="1067" y="337"/>
                  </a:lnTo>
                  <a:lnTo>
                    <a:pt x="1067" y="328"/>
                  </a:lnTo>
                  <a:lnTo>
                    <a:pt x="1067" y="318"/>
                  </a:lnTo>
                  <a:lnTo>
                    <a:pt x="1067" y="308"/>
                  </a:lnTo>
                  <a:lnTo>
                    <a:pt x="1070" y="298"/>
                  </a:lnTo>
                  <a:lnTo>
                    <a:pt x="1070" y="289"/>
                  </a:lnTo>
                  <a:lnTo>
                    <a:pt x="1072" y="279"/>
                  </a:lnTo>
                  <a:lnTo>
                    <a:pt x="1072" y="269"/>
                  </a:lnTo>
                  <a:lnTo>
                    <a:pt x="1075" y="259"/>
                  </a:lnTo>
                  <a:lnTo>
                    <a:pt x="1075" y="256"/>
                  </a:lnTo>
                  <a:lnTo>
                    <a:pt x="1080" y="252"/>
                  </a:lnTo>
                  <a:lnTo>
                    <a:pt x="1083" y="248"/>
                  </a:lnTo>
                  <a:lnTo>
                    <a:pt x="1088" y="242"/>
                  </a:lnTo>
                  <a:lnTo>
                    <a:pt x="1090" y="234"/>
                  </a:lnTo>
                  <a:lnTo>
                    <a:pt x="1090" y="228"/>
                  </a:lnTo>
                  <a:lnTo>
                    <a:pt x="1093" y="219"/>
                  </a:lnTo>
                  <a:lnTo>
                    <a:pt x="1096" y="213"/>
                  </a:lnTo>
                  <a:lnTo>
                    <a:pt x="1098" y="207"/>
                  </a:lnTo>
                  <a:lnTo>
                    <a:pt x="1101" y="201"/>
                  </a:lnTo>
                  <a:lnTo>
                    <a:pt x="1106" y="195"/>
                  </a:lnTo>
                  <a:lnTo>
                    <a:pt x="1111" y="191"/>
                  </a:lnTo>
                  <a:lnTo>
                    <a:pt x="1116" y="187"/>
                  </a:lnTo>
                  <a:lnTo>
                    <a:pt x="1121" y="187"/>
                  </a:lnTo>
                  <a:lnTo>
                    <a:pt x="1126" y="185"/>
                  </a:lnTo>
                  <a:lnTo>
                    <a:pt x="1132" y="182"/>
                  </a:lnTo>
                  <a:lnTo>
                    <a:pt x="1137" y="180"/>
                  </a:lnTo>
                  <a:lnTo>
                    <a:pt x="1142" y="176"/>
                  </a:lnTo>
                  <a:lnTo>
                    <a:pt x="1147" y="174"/>
                  </a:lnTo>
                  <a:lnTo>
                    <a:pt x="1149" y="172"/>
                  </a:lnTo>
                  <a:lnTo>
                    <a:pt x="1155" y="168"/>
                  </a:lnTo>
                  <a:lnTo>
                    <a:pt x="1160" y="168"/>
                  </a:lnTo>
                  <a:lnTo>
                    <a:pt x="1165" y="164"/>
                  </a:lnTo>
                  <a:lnTo>
                    <a:pt x="1170" y="164"/>
                  </a:lnTo>
                  <a:lnTo>
                    <a:pt x="1178" y="164"/>
                  </a:lnTo>
                  <a:lnTo>
                    <a:pt x="1178" y="162"/>
                  </a:lnTo>
                  <a:lnTo>
                    <a:pt x="1180" y="160"/>
                  </a:lnTo>
                  <a:lnTo>
                    <a:pt x="1178" y="160"/>
                  </a:lnTo>
                  <a:lnTo>
                    <a:pt x="1178" y="158"/>
                  </a:lnTo>
                  <a:lnTo>
                    <a:pt x="1178" y="156"/>
                  </a:lnTo>
                  <a:lnTo>
                    <a:pt x="1157" y="156"/>
                  </a:lnTo>
                  <a:lnTo>
                    <a:pt x="1157" y="154"/>
                  </a:lnTo>
                  <a:lnTo>
                    <a:pt x="1160" y="152"/>
                  </a:lnTo>
                  <a:lnTo>
                    <a:pt x="1160" y="150"/>
                  </a:lnTo>
                  <a:lnTo>
                    <a:pt x="1160" y="148"/>
                  </a:lnTo>
                  <a:lnTo>
                    <a:pt x="1162" y="148"/>
                  </a:lnTo>
                  <a:lnTo>
                    <a:pt x="1162" y="145"/>
                  </a:lnTo>
                  <a:lnTo>
                    <a:pt x="1162" y="143"/>
                  </a:lnTo>
                  <a:lnTo>
                    <a:pt x="1162" y="141"/>
                  </a:lnTo>
                  <a:lnTo>
                    <a:pt x="1160" y="141"/>
                  </a:lnTo>
                  <a:lnTo>
                    <a:pt x="1155" y="150"/>
                  </a:lnTo>
                  <a:lnTo>
                    <a:pt x="1149" y="156"/>
                  </a:lnTo>
                  <a:lnTo>
                    <a:pt x="1147" y="162"/>
                  </a:lnTo>
                  <a:lnTo>
                    <a:pt x="1142" y="166"/>
                  </a:lnTo>
                  <a:lnTo>
                    <a:pt x="1137" y="170"/>
                  </a:lnTo>
                  <a:lnTo>
                    <a:pt x="1132" y="172"/>
                  </a:lnTo>
                  <a:lnTo>
                    <a:pt x="1124" y="176"/>
                  </a:lnTo>
                  <a:lnTo>
                    <a:pt x="1119" y="178"/>
                  </a:lnTo>
                  <a:lnTo>
                    <a:pt x="1114" y="182"/>
                  </a:lnTo>
                  <a:lnTo>
                    <a:pt x="1106" y="185"/>
                  </a:lnTo>
                  <a:lnTo>
                    <a:pt x="1101" y="189"/>
                  </a:lnTo>
                  <a:lnTo>
                    <a:pt x="1096" y="193"/>
                  </a:lnTo>
                  <a:lnTo>
                    <a:pt x="1093" y="193"/>
                  </a:lnTo>
                  <a:lnTo>
                    <a:pt x="1093" y="191"/>
                  </a:lnTo>
                  <a:lnTo>
                    <a:pt x="1093" y="189"/>
                  </a:lnTo>
                  <a:lnTo>
                    <a:pt x="1093" y="187"/>
                  </a:lnTo>
                  <a:lnTo>
                    <a:pt x="1096" y="185"/>
                  </a:lnTo>
                  <a:lnTo>
                    <a:pt x="1101" y="180"/>
                  </a:lnTo>
                  <a:lnTo>
                    <a:pt x="1103" y="178"/>
                  </a:lnTo>
                  <a:lnTo>
                    <a:pt x="1108" y="174"/>
                  </a:lnTo>
                  <a:lnTo>
                    <a:pt x="1111" y="170"/>
                  </a:lnTo>
                  <a:lnTo>
                    <a:pt x="1114" y="166"/>
                  </a:lnTo>
                  <a:lnTo>
                    <a:pt x="1116" y="162"/>
                  </a:lnTo>
                  <a:lnTo>
                    <a:pt x="1119" y="156"/>
                  </a:lnTo>
                  <a:lnTo>
                    <a:pt x="1124" y="152"/>
                  </a:lnTo>
                  <a:lnTo>
                    <a:pt x="1124" y="145"/>
                  </a:lnTo>
                  <a:lnTo>
                    <a:pt x="1126" y="139"/>
                  </a:lnTo>
                  <a:lnTo>
                    <a:pt x="1129" y="133"/>
                  </a:lnTo>
                  <a:lnTo>
                    <a:pt x="1132" y="129"/>
                  </a:lnTo>
                  <a:lnTo>
                    <a:pt x="1134" y="123"/>
                  </a:lnTo>
                  <a:lnTo>
                    <a:pt x="1137" y="119"/>
                  </a:lnTo>
                  <a:lnTo>
                    <a:pt x="1139" y="115"/>
                  </a:lnTo>
                  <a:lnTo>
                    <a:pt x="1144" y="111"/>
                  </a:lnTo>
                  <a:lnTo>
                    <a:pt x="1149" y="108"/>
                  </a:lnTo>
                  <a:lnTo>
                    <a:pt x="1152" y="104"/>
                  </a:lnTo>
                  <a:lnTo>
                    <a:pt x="1157" y="102"/>
                  </a:lnTo>
                  <a:lnTo>
                    <a:pt x="1162" y="98"/>
                  </a:lnTo>
                  <a:lnTo>
                    <a:pt x="1165" y="96"/>
                  </a:lnTo>
                  <a:lnTo>
                    <a:pt x="1167" y="92"/>
                  </a:lnTo>
                  <a:lnTo>
                    <a:pt x="1173" y="88"/>
                  </a:lnTo>
                  <a:lnTo>
                    <a:pt x="1137" y="104"/>
                  </a:lnTo>
                  <a:lnTo>
                    <a:pt x="1147" y="69"/>
                  </a:lnTo>
                  <a:lnTo>
                    <a:pt x="1144" y="69"/>
                  </a:lnTo>
                  <a:lnTo>
                    <a:pt x="1139" y="74"/>
                  </a:lnTo>
                  <a:lnTo>
                    <a:pt x="1137" y="80"/>
                  </a:lnTo>
                  <a:lnTo>
                    <a:pt x="1134" y="88"/>
                  </a:lnTo>
                  <a:lnTo>
                    <a:pt x="1132" y="96"/>
                  </a:lnTo>
                  <a:lnTo>
                    <a:pt x="1129" y="102"/>
                  </a:lnTo>
                  <a:lnTo>
                    <a:pt x="1126" y="113"/>
                  </a:lnTo>
                  <a:lnTo>
                    <a:pt x="1124" y="121"/>
                  </a:lnTo>
                  <a:lnTo>
                    <a:pt x="1124" y="129"/>
                  </a:lnTo>
                  <a:lnTo>
                    <a:pt x="1121" y="135"/>
                  </a:lnTo>
                  <a:lnTo>
                    <a:pt x="1119" y="143"/>
                  </a:lnTo>
                  <a:lnTo>
                    <a:pt x="1116" y="150"/>
                  </a:lnTo>
                  <a:lnTo>
                    <a:pt x="1114" y="156"/>
                  </a:lnTo>
                  <a:lnTo>
                    <a:pt x="1111" y="158"/>
                  </a:lnTo>
                  <a:lnTo>
                    <a:pt x="1108" y="162"/>
                  </a:lnTo>
                  <a:lnTo>
                    <a:pt x="1106" y="164"/>
                  </a:lnTo>
                  <a:lnTo>
                    <a:pt x="1103" y="166"/>
                  </a:lnTo>
                  <a:lnTo>
                    <a:pt x="1101" y="168"/>
                  </a:lnTo>
                  <a:lnTo>
                    <a:pt x="1101" y="170"/>
                  </a:lnTo>
                  <a:lnTo>
                    <a:pt x="1098" y="172"/>
                  </a:lnTo>
                  <a:lnTo>
                    <a:pt x="1096" y="174"/>
                  </a:lnTo>
                  <a:lnTo>
                    <a:pt x="1093" y="176"/>
                  </a:lnTo>
                  <a:lnTo>
                    <a:pt x="1090" y="176"/>
                  </a:lnTo>
                  <a:lnTo>
                    <a:pt x="1088" y="176"/>
                  </a:lnTo>
                  <a:lnTo>
                    <a:pt x="1088" y="164"/>
                  </a:lnTo>
                  <a:lnTo>
                    <a:pt x="1090" y="154"/>
                  </a:lnTo>
                  <a:lnTo>
                    <a:pt x="1090" y="141"/>
                  </a:lnTo>
                  <a:lnTo>
                    <a:pt x="1090" y="129"/>
                  </a:lnTo>
                  <a:lnTo>
                    <a:pt x="1090" y="117"/>
                  </a:lnTo>
                  <a:lnTo>
                    <a:pt x="1093" y="106"/>
                  </a:lnTo>
                  <a:lnTo>
                    <a:pt x="1093" y="94"/>
                  </a:lnTo>
                  <a:lnTo>
                    <a:pt x="1093" y="82"/>
                  </a:lnTo>
                  <a:lnTo>
                    <a:pt x="1096" y="71"/>
                  </a:lnTo>
                  <a:lnTo>
                    <a:pt x="1098" y="61"/>
                  </a:lnTo>
                  <a:lnTo>
                    <a:pt x="1101" y="51"/>
                  </a:lnTo>
                  <a:lnTo>
                    <a:pt x="1103" y="41"/>
                  </a:lnTo>
                  <a:lnTo>
                    <a:pt x="1129" y="41"/>
                  </a:lnTo>
                  <a:lnTo>
                    <a:pt x="1152" y="41"/>
                  </a:lnTo>
                  <a:lnTo>
                    <a:pt x="1178" y="43"/>
                  </a:lnTo>
                  <a:lnTo>
                    <a:pt x="1201" y="45"/>
                  </a:lnTo>
                  <a:lnTo>
                    <a:pt x="1229" y="49"/>
                  </a:lnTo>
                  <a:lnTo>
                    <a:pt x="1252" y="53"/>
                  </a:lnTo>
                  <a:lnTo>
                    <a:pt x="1278" y="59"/>
                  </a:lnTo>
                  <a:lnTo>
                    <a:pt x="1304" y="65"/>
                  </a:lnTo>
                  <a:lnTo>
                    <a:pt x="1329" y="71"/>
                  </a:lnTo>
                  <a:lnTo>
                    <a:pt x="1355" y="80"/>
                  </a:lnTo>
                  <a:lnTo>
                    <a:pt x="1378" y="86"/>
                  </a:lnTo>
                  <a:lnTo>
                    <a:pt x="1404" y="92"/>
                  </a:lnTo>
                  <a:lnTo>
                    <a:pt x="1404" y="90"/>
                  </a:lnTo>
                  <a:lnTo>
                    <a:pt x="1404" y="88"/>
                  </a:lnTo>
                  <a:lnTo>
                    <a:pt x="1404" y="86"/>
                  </a:lnTo>
                  <a:lnTo>
                    <a:pt x="1404" y="84"/>
                  </a:lnTo>
                  <a:lnTo>
                    <a:pt x="1393" y="84"/>
                  </a:lnTo>
                  <a:lnTo>
                    <a:pt x="1388" y="82"/>
                  </a:lnTo>
                  <a:lnTo>
                    <a:pt x="1381" y="80"/>
                  </a:lnTo>
                  <a:lnTo>
                    <a:pt x="1373" y="80"/>
                  </a:lnTo>
                  <a:lnTo>
                    <a:pt x="1365" y="76"/>
                  </a:lnTo>
                  <a:lnTo>
                    <a:pt x="1357" y="74"/>
                  </a:lnTo>
                  <a:lnTo>
                    <a:pt x="1352" y="71"/>
                  </a:lnTo>
                  <a:lnTo>
                    <a:pt x="1345" y="69"/>
                  </a:lnTo>
                  <a:lnTo>
                    <a:pt x="1337" y="65"/>
                  </a:lnTo>
                  <a:lnTo>
                    <a:pt x="1329" y="63"/>
                  </a:lnTo>
                  <a:lnTo>
                    <a:pt x="1324" y="61"/>
                  </a:lnTo>
                  <a:lnTo>
                    <a:pt x="1316" y="57"/>
                  </a:lnTo>
                  <a:lnTo>
                    <a:pt x="1306" y="57"/>
                  </a:lnTo>
                  <a:lnTo>
                    <a:pt x="1298" y="53"/>
                  </a:lnTo>
                  <a:lnTo>
                    <a:pt x="1291" y="53"/>
                  </a:lnTo>
                  <a:lnTo>
                    <a:pt x="1283" y="51"/>
                  </a:lnTo>
                  <a:lnTo>
                    <a:pt x="1273" y="49"/>
                  </a:lnTo>
                  <a:lnTo>
                    <a:pt x="1265" y="49"/>
                  </a:lnTo>
                  <a:lnTo>
                    <a:pt x="1257" y="47"/>
                  </a:lnTo>
                  <a:lnTo>
                    <a:pt x="1247" y="45"/>
                  </a:lnTo>
                  <a:lnTo>
                    <a:pt x="1239" y="45"/>
                  </a:lnTo>
                  <a:lnTo>
                    <a:pt x="1232" y="43"/>
                  </a:lnTo>
                  <a:lnTo>
                    <a:pt x="1221" y="43"/>
                  </a:lnTo>
                  <a:lnTo>
                    <a:pt x="1214" y="41"/>
                  </a:lnTo>
                  <a:lnTo>
                    <a:pt x="1209" y="39"/>
                  </a:lnTo>
                  <a:lnTo>
                    <a:pt x="1203" y="39"/>
                  </a:lnTo>
                  <a:lnTo>
                    <a:pt x="1196" y="37"/>
                  </a:lnTo>
                  <a:lnTo>
                    <a:pt x="1191" y="37"/>
                  </a:lnTo>
                  <a:lnTo>
                    <a:pt x="1185" y="37"/>
                  </a:lnTo>
                  <a:lnTo>
                    <a:pt x="1180" y="37"/>
                  </a:lnTo>
                  <a:lnTo>
                    <a:pt x="1173" y="34"/>
                  </a:lnTo>
                  <a:lnTo>
                    <a:pt x="1167" y="34"/>
                  </a:lnTo>
                  <a:lnTo>
                    <a:pt x="1162" y="34"/>
                  </a:lnTo>
                  <a:lnTo>
                    <a:pt x="1157" y="32"/>
                  </a:lnTo>
                  <a:lnTo>
                    <a:pt x="1149" y="30"/>
                  </a:lnTo>
                  <a:lnTo>
                    <a:pt x="1144" y="28"/>
                  </a:lnTo>
                  <a:lnTo>
                    <a:pt x="1142" y="28"/>
                  </a:lnTo>
                  <a:lnTo>
                    <a:pt x="1137" y="28"/>
                  </a:lnTo>
                  <a:lnTo>
                    <a:pt x="1134" y="26"/>
                  </a:lnTo>
                  <a:lnTo>
                    <a:pt x="1129" y="26"/>
                  </a:lnTo>
                  <a:lnTo>
                    <a:pt x="1126" y="26"/>
                  </a:lnTo>
                  <a:lnTo>
                    <a:pt x="1121" y="24"/>
                  </a:lnTo>
                  <a:lnTo>
                    <a:pt x="1119" y="24"/>
                  </a:lnTo>
                  <a:lnTo>
                    <a:pt x="1114" y="22"/>
                  </a:lnTo>
                  <a:lnTo>
                    <a:pt x="1111" y="22"/>
                  </a:lnTo>
                  <a:lnTo>
                    <a:pt x="1108" y="24"/>
                  </a:lnTo>
                  <a:lnTo>
                    <a:pt x="1103" y="24"/>
                  </a:lnTo>
                  <a:lnTo>
                    <a:pt x="1101" y="26"/>
                  </a:lnTo>
                  <a:lnTo>
                    <a:pt x="1101" y="28"/>
                  </a:lnTo>
                  <a:lnTo>
                    <a:pt x="1098" y="30"/>
                  </a:lnTo>
                  <a:lnTo>
                    <a:pt x="1098" y="32"/>
                  </a:lnTo>
                  <a:lnTo>
                    <a:pt x="1098" y="34"/>
                  </a:lnTo>
                  <a:lnTo>
                    <a:pt x="1096" y="34"/>
                  </a:lnTo>
                  <a:lnTo>
                    <a:pt x="1096" y="37"/>
                  </a:lnTo>
                  <a:lnTo>
                    <a:pt x="1093" y="37"/>
                  </a:lnTo>
                  <a:lnTo>
                    <a:pt x="1090" y="34"/>
                  </a:lnTo>
                  <a:lnTo>
                    <a:pt x="1088" y="32"/>
                  </a:lnTo>
                  <a:lnTo>
                    <a:pt x="1085" y="30"/>
                  </a:lnTo>
                  <a:lnTo>
                    <a:pt x="1083" y="28"/>
                  </a:lnTo>
                  <a:lnTo>
                    <a:pt x="1080" y="26"/>
                  </a:lnTo>
                  <a:lnTo>
                    <a:pt x="1078" y="24"/>
                  </a:lnTo>
                  <a:lnTo>
                    <a:pt x="1075" y="22"/>
                  </a:lnTo>
                  <a:lnTo>
                    <a:pt x="1072" y="20"/>
                  </a:lnTo>
                  <a:lnTo>
                    <a:pt x="1070" y="20"/>
                  </a:lnTo>
                  <a:lnTo>
                    <a:pt x="1067" y="18"/>
                  </a:lnTo>
                  <a:lnTo>
                    <a:pt x="1065" y="16"/>
                  </a:lnTo>
                  <a:lnTo>
                    <a:pt x="1060" y="16"/>
                  </a:lnTo>
                  <a:lnTo>
                    <a:pt x="1044" y="14"/>
                  </a:lnTo>
                  <a:lnTo>
                    <a:pt x="1026" y="12"/>
                  </a:lnTo>
                  <a:lnTo>
                    <a:pt x="1008" y="10"/>
                  </a:lnTo>
                  <a:lnTo>
                    <a:pt x="993" y="10"/>
                  </a:lnTo>
                  <a:lnTo>
                    <a:pt x="975" y="8"/>
                  </a:lnTo>
                  <a:lnTo>
                    <a:pt x="957" y="8"/>
                  </a:lnTo>
                  <a:lnTo>
                    <a:pt x="942" y="6"/>
                  </a:lnTo>
                  <a:lnTo>
                    <a:pt x="924" y="4"/>
                  </a:lnTo>
                  <a:lnTo>
                    <a:pt x="908" y="4"/>
                  </a:lnTo>
                  <a:lnTo>
                    <a:pt x="890" y="2"/>
                  </a:lnTo>
                  <a:lnTo>
                    <a:pt x="875" y="2"/>
                  </a:lnTo>
                  <a:lnTo>
                    <a:pt x="857" y="0"/>
                  </a:lnTo>
                  <a:lnTo>
                    <a:pt x="839" y="4"/>
                  </a:lnTo>
                  <a:lnTo>
                    <a:pt x="839" y="6"/>
                  </a:lnTo>
                  <a:lnTo>
                    <a:pt x="839" y="8"/>
                  </a:lnTo>
                  <a:lnTo>
                    <a:pt x="839" y="10"/>
                  </a:lnTo>
                  <a:lnTo>
                    <a:pt x="841" y="10"/>
                  </a:lnTo>
                  <a:lnTo>
                    <a:pt x="844" y="10"/>
                  </a:lnTo>
                  <a:lnTo>
                    <a:pt x="847" y="10"/>
                  </a:lnTo>
                  <a:lnTo>
                    <a:pt x="849" y="10"/>
                  </a:lnTo>
                  <a:lnTo>
                    <a:pt x="852" y="10"/>
                  </a:lnTo>
                  <a:lnTo>
                    <a:pt x="852" y="8"/>
                  </a:lnTo>
                  <a:lnTo>
                    <a:pt x="854" y="8"/>
                  </a:lnTo>
                  <a:lnTo>
                    <a:pt x="857" y="8"/>
                  </a:lnTo>
                  <a:lnTo>
                    <a:pt x="859" y="8"/>
                  </a:lnTo>
                  <a:lnTo>
                    <a:pt x="862" y="8"/>
                  </a:lnTo>
                  <a:lnTo>
                    <a:pt x="865" y="8"/>
                  </a:lnTo>
                  <a:lnTo>
                    <a:pt x="867" y="8"/>
                  </a:lnTo>
                  <a:lnTo>
                    <a:pt x="870" y="8"/>
                  </a:lnTo>
                  <a:lnTo>
                    <a:pt x="872" y="8"/>
                  </a:lnTo>
                  <a:lnTo>
                    <a:pt x="875" y="8"/>
                  </a:lnTo>
                  <a:lnTo>
                    <a:pt x="877" y="8"/>
                  </a:lnTo>
                  <a:lnTo>
                    <a:pt x="880" y="8"/>
                  </a:lnTo>
                  <a:lnTo>
                    <a:pt x="883" y="8"/>
                  </a:lnTo>
                  <a:lnTo>
                    <a:pt x="885" y="10"/>
                  </a:lnTo>
                  <a:lnTo>
                    <a:pt x="888" y="10"/>
                  </a:lnTo>
                  <a:lnTo>
                    <a:pt x="893" y="10"/>
                  </a:lnTo>
                  <a:lnTo>
                    <a:pt x="895" y="8"/>
                  </a:lnTo>
                  <a:lnTo>
                    <a:pt x="911" y="12"/>
                  </a:lnTo>
                  <a:lnTo>
                    <a:pt x="926" y="14"/>
                  </a:lnTo>
                  <a:lnTo>
                    <a:pt x="942" y="16"/>
                  </a:lnTo>
                  <a:lnTo>
                    <a:pt x="957" y="16"/>
                  </a:lnTo>
                  <a:lnTo>
                    <a:pt x="972" y="16"/>
                  </a:lnTo>
                  <a:lnTo>
                    <a:pt x="990" y="16"/>
                  </a:lnTo>
                  <a:lnTo>
                    <a:pt x="1006" y="18"/>
                  </a:lnTo>
                  <a:lnTo>
                    <a:pt x="1021" y="18"/>
                  </a:lnTo>
                  <a:lnTo>
                    <a:pt x="1037" y="20"/>
                  </a:lnTo>
                  <a:lnTo>
                    <a:pt x="1052" y="24"/>
                  </a:lnTo>
                  <a:lnTo>
                    <a:pt x="1067" y="28"/>
                  </a:lnTo>
                  <a:lnTo>
                    <a:pt x="1080" y="37"/>
                  </a:lnTo>
                  <a:lnTo>
                    <a:pt x="1090" y="55"/>
                  </a:lnTo>
                  <a:lnTo>
                    <a:pt x="1088" y="67"/>
                  </a:lnTo>
                  <a:lnTo>
                    <a:pt x="1088" y="80"/>
                  </a:lnTo>
                  <a:lnTo>
                    <a:pt x="1088" y="90"/>
                  </a:lnTo>
                  <a:lnTo>
                    <a:pt x="1088" y="100"/>
                  </a:lnTo>
                  <a:lnTo>
                    <a:pt x="1085" y="113"/>
                  </a:lnTo>
                  <a:lnTo>
                    <a:pt x="1085" y="123"/>
                  </a:lnTo>
                  <a:lnTo>
                    <a:pt x="1085" y="135"/>
                  </a:lnTo>
                  <a:lnTo>
                    <a:pt x="1085" y="145"/>
                  </a:lnTo>
                  <a:lnTo>
                    <a:pt x="1083" y="156"/>
                  </a:lnTo>
                  <a:lnTo>
                    <a:pt x="1080" y="168"/>
                  </a:lnTo>
                  <a:lnTo>
                    <a:pt x="1078" y="178"/>
                  </a:lnTo>
                  <a:lnTo>
                    <a:pt x="1075" y="187"/>
                  </a:lnTo>
                  <a:lnTo>
                    <a:pt x="1075" y="189"/>
                  </a:lnTo>
                  <a:lnTo>
                    <a:pt x="1075" y="187"/>
                  </a:lnTo>
                  <a:lnTo>
                    <a:pt x="1075" y="189"/>
                  </a:lnTo>
                  <a:lnTo>
                    <a:pt x="1075" y="187"/>
                  </a:lnTo>
                  <a:lnTo>
                    <a:pt x="1072" y="187"/>
                  </a:lnTo>
                  <a:lnTo>
                    <a:pt x="1072" y="189"/>
                  </a:lnTo>
                  <a:lnTo>
                    <a:pt x="1072" y="187"/>
                  </a:lnTo>
                  <a:lnTo>
                    <a:pt x="1070" y="187"/>
                  </a:lnTo>
                  <a:lnTo>
                    <a:pt x="1070" y="185"/>
                  </a:lnTo>
                  <a:lnTo>
                    <a:pt x="1067" y="185"/>
                  </a:lnTo>
                  <a:lnTo>
                    <a:pt x="1067" y="182"/>
                  </a:lnTo>
                  <a:lnTo>
                    <a:pt x="1067" y="180"/>
                  </a:lnTo>
                  <a:lnTo>
                    <a:pt x="1065" y="180"/>
                  </a:lnTo>
                  <a:lnTo>
                    <a:pt x="1065" y="178"/>
                  </a:lnTo>
                  <a:lnTo>
                    <a:pt x="1065" y="176"/>
                  </a:lnTo>
                  <a:lnTo>
                    <a:pt x="1062" y="174"/>
                  </a:lnTo>
                  <a:lnTo>
                    <a:pt x="1062" y="172"/>
                  </a:lnTo>
                  <a:lnTo>
                    <a:pt x="1062" y="170"/>
                  </a:lnTo>
                  <a:lnTo>
                    <a:pt x="1060" y="162"/>
                  </a:lnTo>
                  <a:lnTo>
                    <a:pt x="1057" y="154"/>
                  </a:lnTo>
                  <a:lnTo>
                    <a:pt x="1057" y="148"/>
                  </a:lnTo>
                  <a:lnTo>
                    <a:pt x="1057" y="139"/>
                  </a:lnTo>
                  <a:lnTo>
                    <a:pt x="1060" y="131"/>
                  </a:lnTo>
                  <a:lnTo>
                    <a:pt x="1060" y="125"/>
                  </a:lnTo>
                  <a:lnTo>
                    <a:pt x="1062" y="117"/>
                  </a:lnTo>
                  <a:lnTo>
                    <a:pt x="1065" y="108"/>
                  </a:lnTo>
                  <a:lnTo>
                    <a:pt x="1067" y="102"/>
                  </a:lnTo>
                  <a:lnTo>
                    <a:pt x="1067" y="94"/>
                  </a:lnTo>
                  <a:lnTo>
                    <a:pt x="1070" y="86"/>
                  </a:lnTo>
                  <a:lnTo>
                    <a:pt x="1070" y="78"/>
                  </a:lnTo>
                  <a:lnTo>
                    <a:pt x="1067" y="78"/>
                  </a:lnTo>
                  <a:lnTo>
                    <a:pt x="1065" y="80"/>
                  </a:lnTo>
                  <a:lnTo>
                    <a:pt x="1065" y="82"/>
                  </a:lnTo>
                  <a:lnTo>
                    <a:pt x="1065" y="84"/>
                  </a:lnTo>
                  <a:lnTo>
                    <a:pt x="1065" y="86"/>
                  </a:lnTo>
                  <a:lnTo>
                    <a:pt x="1065" y="88"/>
                  </a:lnTo>
                  <a:lnTo>
                    <a:pt x="1065" y="90"/>
                  </a:lnTo>
                  <a:lnTo>
                    <a:pt x="1065" y="92"/>
                  </a:lnTo>
                  <a:lnTo>
                    <a:pt x="1062" y="96"/>
                  </a:lnTo>
                  <a:lnTo>
                    <a:pt x="1062" y="98"/>
                  </a:lnTo>
                  <a:lnTo>
                    <a:pt x="1062" y="100"/>
                  </a:lnTo>
                  <a:lnTo>
                    <a:pt x="1062" y="102"/>
                  </a:lnTo>
                  <a:lnTo>
                    <a:pt x="1060" y="104"/>
                  </a:lnTo>
                  <a:lnTo>
                    <a:pt x="1060" y="106"/>
                  </a:lnTo>
                  <a:lnTo>
                    <a:pt x="1057" y="106"/>
                  </a:lnTo>
                  <a:lnTo>
                    <a:pt x="1057" y="104"/>
                  </a:lnTo>
                  <a:lnTo>
                    <a:pt x="1057" y="80"/>
                  </a:lnTo>
                  <a:lnTo>
                    <a:pt x="1047" y="82"/>
                  </a:lnTo>
                  <a:lnTo>
                    <a:pt x="1042" y="53"/>
                  </a:lnTo>
                  <a:lnTo>
                    <a:pt x="1039" y="55"/>
                  </a:lnTo>
                  <a:lnTo>
                    <a:pt x="1039" y="53"/>
                  </a:lnTo>
                  <a:lnTo>
                    <a:pt x="1039" y="61"/>
                  </a:lnTo>
                  <a:lnTo>
                    <a:pt x="1039" y="69"/>
                  </a:lnTo>
                  <a:lnTo>
                    <a:pt x="1042" y="78"/>
                  </a:lnTo>
                  <a:lnTo>
                    <a:pt x="1044" y="86"/>
                  </a:lnTo>
                  <a:lnTo>
                    <a:pt x="1044" y="94"/>
                  </a:lnTo>
                  <a:lnTo>
                    <a:pt x="1047" y="102"/>
                  </a:lnTo>
                  <a:lnTo>
                    <a:pt x="1047" y="108"/>
                  </a:lnTo>
                  <a:lnTo>
                    <a:pt x="1049" y="117"/>
                  </a:lnTo>
                  <a:lnTo>
                    <a:pt x="1049" y="125"/>
                  </a:lnTo>
                  <a:lnTo>
                    <a:pt x="1052" y="133"/>
                  </a:lnTo>
                  <a:lnTo>
                    <a:pt x="1052" y="141"/>
                  </a:lnTo>
                  <a:lnTo>
                    <a:pt x="1052" y="150"/>
                  </a:lnTo>
                  <a:lnTo>
                    <a:pt x="1049" y="150"/>
                  </a:lnTo>
                  <a:lnTo>
                    <a:pt x="1049" y="152"/>
                  </a:lnTo>
                  <a:lnTo>
                    <a:pt x="1049" y="154"/>
                  </a:lnTo>
                  <a:lnTo>
                    <a:pt x="1049" y="152"/>
                  </a:lnTo>
                  <a:lnTo>
                    <a:pt x="1044" y="148"/>
                  </a:lnTo>
                  <a:lnTo>
                    <a:pt x="1039" y="143"/>
                  </a:lnTo>
                  <a:lnTo>
                    <a:pt x="1037" y="137"/>
                  </a:lnTo>
                  <a:lnTo>
                    <a:pt x="1034" y="129"/>
                  </a:lnTo>
                  <a:lnTo>
                    <a:pt x="1034" y="121"/>
                  </a:lnTo>
                  <a:lnTo>
                    <a:pt x="1031" y="113"/>
                  </a:lnTo>
                  <a:lnTo>
                    <a:pt x="1031" y="104"/>
                  </a:lnTo>
                  <a:lnTo>
                    <a:pt x="1031" y="96"/>
                  </a:lnTo>
                  <a:lnTo>
                    <a:pt x="1029" y="88"/>
                  </a:lnTo>
                  <a:lnTo>
                    <a:pt x="1029" y="80"/>
                  </a:lnTo>
                  <a:lnTo>
                    <a:pt x="1026" y="74"/>
                  </a:lnTo>
                  <a:lnTo>
                    <a:pt x="1024" y="67"/>
                  </a:lnTo>
                  <a:lnTo>
                    <a:pt x="1021" y="67"/>
                  </a:lnTo>
                  <a:lnTo>
                    <a:pt x="1021" y="65"/>
                  </a:lnTo>
                  <a:lnTo>
                    <a:pt x="1019" y="65"/>
                  </a:lnTo>
                  <a:lnTo>
                    <a:pt x="1019" y="67"/>
                  </a:lnTo>
                  <a:lnTo>
                    <a:pt x="1021" y="71"/>
                  </a:lnTo>
                  <a:lnTo>
                    <a:pt x="1021" y="78"/>
                  </a:lnTo>
                  <a:lnTo>
                    <a:pt x="1024" y="82"/>
                  </a:lnTo>
                  <a:lnTo>
                    <a:pt x="1024" y="88"/>
                  </a:lnTo>
                  <a:lnTo>
                    <a:pt x="1026" y="92"/>
                  </a:lnTo>
                  <a:lnTo>
                    <a:pt x="1026" y="96"/>
                  </a:lnTo>
                  <a:lnTo>
                    <a:pt x="1026" y="102"/>
                  </a:lnTo>
                  <a:lnTo>
                    <a:pt x="1029" y="106"/>
                  </a:lnTo>
                  <a:lnTo>
                    <a:pt x="1029" y="113"/>
                  </a:lnTo>
                  <a:lnTo>
                    <a:pt x="1029" y="117"/>
                  </a:lnTo>
                  <a:lnTo>
                    <a:pt x="1029" y="123"/>
                  </a:lnTo>
                  <a:lnTo>
                    <a:pt x="1026" y="129"/>
                  </a:lnTo>
                  <a:lnTo>
                    <a:pt x="1024" y="129"/>
                  </a:lnTo>
                  <a:lnTo>
                    <a:pt x="1024" y="127"/>
                  </a:lnTo>
                  <a:lnTo>
                    <a:pt x="1021" y="125"/>
                  </a:lnTo>
                  <a:lnTo>
                    <a:pt x="1019" y="125"/>
                  </a:lnTo>
                  <a:lnTo>
                    <a:pt x="1019" y="123"/>
                  </a:lnTo>
                  <a:lnTo>
                    <a:pt x="1019" y="121"/>
                  </a:lnTo>
                  <a:lnTo>
                    <a:pt x="1016" y="119"/>
                  </a:lnTo>
                  <a:lnTo>
                    <a:pt x="1016" y="117"/>
                  </a:lnTo>
                  <a:lnTo>
                    <a:pt x="1016" y="115"/>
                  </a:lnTo>
                  <a:lnTo>
                    <a:pt x="1013" y="113"/>
                  </a:lnTo>
                  <a:lnTo>
                    <a:pt x="1013" y="108"/>
                  </a:lnTo>
                  <a:lnTo>
                    <a:pt x="1013" y="106"/>
                  </a:lnTo>
                  <a:lnTo>
                    <a:pt x="1013" y="104"/>
                  </a:lnTo>
                  <a:lnTo>
                    <a:pt x="1011" y="104"/>
                  </a:lnTo>
                  <a:lnTo>
                    <a:pt x="1011" y="106"/>
                  </a:lnTo>
                  <a:lnTo>
                    <a:pt x="1011" y="115"/>
                  </a:lnTo>
                  <a:lnTo>
                    <a:pt x="1013" y="121"/>
                  </a:lnTo>
                  <a:lnTo>
                    <a:pt x="1016" y="129"/>
                  </a:lnTo>
                  <a:lnTo>
                    <a:pt x="1019" y="133"/>
                  </a:lnTo>
                  <a:lnTo>
                    <a:pt x="1024" y="139"/>
                  </a:lnTo>
                  <a:lnTo>
                    <a:pt x="1029" y="143"/>
                  </a:lnTo>
                  <a:lnTo>
                    <a:pt x="1031" y="148"/>
                  </a:lnTo>
                  <a:lnTo>
                    <a:pt x="1037" y="154"/>
                  </a:lnTo>
                  <a:lnTo>
                    <a:pt x="1042" y="158"/>
                  </a:lnTo>
                  <a:lnTo>
                    <a:pt x="1047" y="162"/>
                  </a:lnTo>
                  <a:lnTo>
                    <a:pt x="1049" y="168"/>
                  </a:lnTo>
                  <a:lnTo>
                    <a:pt x="1055" y="172"/>
                  </a:lnTo>
                  <a:lnTo>
                    <a:pt x="1067" y="199"/>
                  </a:lnTo>
                  <a:lnTo>
                    <a:pt x="1065" y="203"/>
                  </a:lnTo>
                  <a:lnTo>
                    <a:pt x="1065" y="205"/>
                  </a:lnTo>
                  <a:lnTo>
                    <a:pt x="1062" y="209"/>
                  </a:lnTo>
                  <a:lnTo>
                    <a:pt x="1062" y="213"/>
                  </a:lnTo>
                  <a:lnTo>
                    <a:pt x="1062" y="217"/>
                  </a:lnTo>
                  <a:lnTo>
                    <a:pt x="1060" y="222"/>
                  </a:lnTo>
                  <a:lnTo>
                    <a:pt x="1060" y="226"/>
                  </a:lnTo>
                  <a:lnTo>
                    <a:pt x="1060" y="228"/>
                  </a:lnTo>
                  <a:lnTo>
                    <a:pt x="1060" y="232"/>
                  </a:lnTo>
                  <a:lnTo>
                    <a:pt x="1060" y="236"/>
                  </a:lnTo>
                  <a:lnTo>
                    <a:pt x="1060" y="240"/>
                  </a:lnTo>
                  <a:lnTo>
                    <a:pt x="1060" y="244"/>
                  </a:lnTo>
                  <a:lnTo>
                    <a:pt x="1070" y="261"/>
                  </a:lnTo>
                  <a:lnTo>
                    <a:pt x="1067" y="269"/>
                  </a:lnTo>
                  <a:lnTo>
                    <a:pt x="1067" y="275"/>
                  </a:lnTo>
                  <a:lnTo>
                    <a:pt x="1065" y="281"/>
                  </a:lnTo>
                  <a:lnTo>
                    <a:pt x="1065" y="287"/>
                  </a:lnTo>
                  <a:lnTo>
                    <a:pt x="1065" y="293"/>
                  </a:lnTo>
                  <a:lnTo>
                    <a:pt x="1062" y="302"/>
                  </a:lnTo>
                  <a:lnTo>
                    <a:pt x="1062" y="308"/>
                  </a:lnTo>
                  <a:lnTo>
                    <a:pt x="1060" y="314"/>
                  </a:lnTo>
                  <a:lnTo>
                    <a:pt x="1060" y="320"/>
                  </a:lnTo>
                  <a:lnTo>
                    <a:pt x="1057" y="328"/>
                  </a:lnTo>
                  <a:lnTo>
                    <a:pt x="1057" y="335"/>
                  </a:lnTo>
                  <a:lnTo>
                    <a:pt x="1055" y="341"/>
                  </a:lnTo>
                  <a:lnTo>
                    <a:pt x="1049" y="345"/>
                  </a:lnTo>
                  <a:lnTo>
                    <a:pt x="1047" y="349"/>
                  </a:lnTo>
                  <a:lnTo>
                    <a:pt x="1044" y="355"/>
                  </a:lnTo>
                  <a:lnTo>
                    <a:pt x="1039" y="361"/>
                  </a:lnTo>
                  <a:lnTo>
                    <a:pt x="1037" y="365"/>
                  </a:lnTo>
                  <a:lnTo>
                    <a:pt x="1034" y="372"/>
                  </a:lnTo>
                  <a:lnTo>
                    <a:pt x="1031" y="378"/>
                  </a:lnTo>
                  <a:lnTo>
                    <a:pt x="1029" y="384"/>
                  </a:lnTo>
                  <a:lnTo>
                    <a:pt x="1026" y="390"/>
                  </a:lnTo>
                  <a:lnTo>
                    <a:pt x="1024" y="396"/>
                  </a:lnTo>
                  <a:lnTo>
                    <a:pt x="1024" y="400"/>
                  </a:lnTo>
                  <a:lnTo>
                    <a:pt x="1021" y="407"/>
                  </a:lnTo>
                  <a:lnTo>
                    <a:pt x="767" y="390"/>
                  </a:lnTo>
                  <a:lnTo>
                    <a:pt x="708" y="390"/>
                  </a:lnTo>
                  <a:lnTo>
                    <a:pt x="646" y="396"/>
                  </a:lnTo>
                  <a:lnTo>
                    <a:pt x="582" y="404"/>
                  </a:lnTo>
                  <a:lnTo>
                    <a:pt x="515" y="417"/>
                  </a:lnTo>
                  <a:lnTo>
                    <a:pt x="446" y="433"/>
                  </a:lnTo>
                  <a:lnTo>
                    <a:pt x="379" y="450"/>
                  </a:lnTo>
                  <a:lnTo>
                    <a:pt x="313" y="470"/>
                  </a:lnTo>
                  <a:lnTo>
                    <a:pt x="246" y="493"/>
                  </a:lnTo>
                  <a:lnTo>
                    <a:pt x="179" y="520"/>
                  </a:lnTo>
                  <a:lnTo>
                    <a:pt x="115" y="546"/>
                  </a:lnTo>
                  <a:lnTo>
                    <a:pt x="56" y="573"/>
                  </a:lnTo>
                  <a:lnTo>
                    <a:pt x="0" y="604"/>
                  </a:lnTo>
                  <a:lnTo>
                    <a:pt x="0" y="61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819775" y="33877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1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3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819775" y="33877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1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3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559425" y="3390900"/>
              <a:ext cx="249238" cy="52388"/>
            </a:xfrm>
            <a:custGeom>
              <a:avLst/>
              <a:gdLst>
                <a:gd name="T0" fmla="*/ 2147483647 w 157"/>
                <a:gd name="T1" fmla="*/ 2147483647 h 33"/>
                <a:gd name="T2" fmla="*/ 2147483647 w 157"/>
                <a:gd name="T3" fmla="*/ 2147483647 h 33"/>
                <a:gd name="T4" fmla="*/ 2147483647 w 157"/>
                <a:gd name="T5" fmla="*/ 2147483647 h 33"/>
                <a:gd name="T6" fmla="*/ 2147483647 w 157"/>
                <a:gd name="T7" fmla="*/ 2147483647 h 33"/>
                <a:gd name="T8" fmla="*/ 2147483647 w 157"/>
                <a:gd name="T9" fmla="*/ 2147483647 h 33"/>
                <a:gd name="T10" fmla="*/ 2147483647 w 157"/>
                <a:gd name="T11" fmla="*/ 2147483647 h 33"/>
                <a:gd name="T12" fmla="*/ 2147483647 w 157"/>
                <a:gd name="T13" fmla="*/ 2147483647 h 33"/>
                <a:gd name="T14" fmla="*/ 2147483647 w 157"/>
                <a:gd name="T15" fmla="*/ 2147483647 h 33"/>
                <a:gd name="T16" fmla="*/ 2147483647 w 157"/>
                <a:gd name="T17" fmla="*/ 2147483647 h 33"/>
                <a:gd name="T18" fmla="*/ 2147483647 w 157"/>
                <a:gd name="T19" fmla="*/ 0 h 33"/>
                <a:gd name="T20" fmla="*/ 2147483647 w 157"/>
                <a:gd name="T21" fmla="*/ 2147483647 h 33"/>
                <a:gd name="T22" fmla="*/ 2147483647 w 157"/>
                <a:gd name="T23" fmla="*/ 2147483647 h 33"/>
                <a:gd name="T24" fmla="*/ 2147483647 w 157"/>
                <a:gd name="T25" fmla="*/ 2147483647 h 33"/>
                <a:gd name="T26" fmla="*/ 2147483647 w 157"/>
                <a:gd name="T27" fmla="*/ 0 h 33"/>
                <a:gd name="T28" fmla="*/ 2147483647 w 157"/>
                <a:gd name="T29" fmla="*/ 2147483647 h 33"/>
                <a:gd name="T30" fmla="*/ 2147483647 w 157"/>
                <a:gd name="T31" fmla="*/ 2147483647 h 33"/>
                <a:gd name="T32" fmla="*/ 2147483647 w 157"/>
                <a:gd name="T33" fmla="*/ 2147483647 h 33"/>
                <a:gd name="T34" fmla="*/ 2147483647 w 157"/>
                <a:gd name="T35" fmla="*/ 2147483647 h 33"/>
                <a:gd name="T36" fmla="*/ 2147483647 w 157"/>
                <a:gd name="T37" fmla="*/ 2147483647 h 33"/>
                <a:gd name="T38" fmla="*/ 2147483647 w 157"/>
                <a:gd name="T39" fmla="*/ 2147483647 h 33"/>
                <a:gd name="T40" fmla="*/ 2147483647 w 157"/>
                <a:gd name="T41" fmla="*/ 2147483647 h 33"/>
                <a:gd name="T42" fmla="*/ 2147483647 w 157"/>
                <a:gd name="T43" fmla="*/ 2147483647 h 33"/>
                <a:gd name="T44" fmla="*/ 2147483647 w 157"/>
                <a:gd name="T45" fmla="*/ 2147483647 h 33"/>
                <a:gd name="T46" fmla="*/ 2147483647 w 157"/>
                <a:gd name="T47" fmla="*/ 2147483647 h 33"/>
                <a:gd name="T48" fmla="*/ 2147483647 w 157"/>
                <a:gd name="T49" fmla="*/ 2147483647 h 33"/>
                <a:gd name="T50" fmla="*/ 2147483647 w 157"/>
                <a:gd name="T51" fmla="*/ 2147483647 h 33"/>
                <a:gd name="T52" fmla="*/ 2147483647 w 157"/>
                <a:gd name="T53" fmla="*/ 2147483647 h 33"/>
                <a:gd name="T54" fmla="*/ 2147483647 w 157"/>
                <a:gd name="T55" fmla="*/ 2147483647 h 33"/>
                <a:gd name="T56" fmla="*/ 2147483647 w 157"/>
                <a:gd name="T57" fmla="*/ 2147483647 h 33"/>
                <a:gd name="T58" fmla="*/ 2147483647 w 157"/>
                <a:gd name="T59" fmla="*/ 2147483647 h 33"/>
                <a:gd name="T60" fmla="*/ 2147483647 w 157"/>
                <a:gd name="T61" fmla="*/ 2147483647 h 33"/>
                <a:gd name="T62" fmla="*/ 2147483647 w 157"/>
                <a:gd name="T63" fmla="*/ 2147483647 h 33"/>
                <a:gd name="T64" fmla="*/ 2147483647 w 157"/>
                <a:gd name="T65" fmla="*/ 2147483647 h 33"/>
                <a:gd name="T66" fmla="*/ 2147483647 w 157"/>
                <a:gd name="T67" fmla="*/ 2147483647 h 33"/>
                <a:gd name="T68" fmla="*/ 2147483647 w 157"/>
                <a:gd name="T69" fmla="*/ 2147483647 h 33"/>
                <a:gd name="T70" fmla="*/ 2147483647 w 157"/>
                <a:gd name="T71" fmla="*/ 2147483647 h 33"/>
                <a:gd name="T72" fmla="*/ 2147483647 w 157"/>
                <a:gd name="T73" fmla="*/ 2147483647 h 33"/>
                <a:gd name="T74" fmla="*/ 2147483647 w 157"/>
                <a:gd name="T75" fmla="*/ 2147483647 h 33"/>
                <a:gd name="T76" fmla="*/ 2147483647 w 157"/>
                <a:gd name="T77" fmla="*/ 2147483647 h 33"/>
                <a:gd name="T78" fmla="*/ 2147483647 w 157"/>
                <a:gd name="T79" fmla="*/ 2147483647 h 33"/>
                <a:gd name="T80" fmla="*/ 2147483647 w 157"/>
                <a:gd name="T81" fmla="*/ 2147483647 h 33"/>
                <a:gd name="T82" fmla="*/ 2147483647 w 157"/>
                <a:gd name="T83" fmla="*/ 2147483647 h 33"/>
                <a:gd name="T84" fmla="*/ 0 w 157"/>
                <a:gd name="T85" fmla="*/ 2147483647 h 33"/>
                <a:gd name="T86" fmla="*/ 2147483647 w 157"/>
                <a:gd name="T87" fmla="*/ 2147483647 h 33"/>
                <a:gd name="T88" fmla="*/ 0 w 157"/>
                <a:gd name="T89" fmla="*/ 2147483647 h 33"/>
                <a:gd name="T90" fmla="*/ 0 w 157"/>
                <a:gd name="T91" fmla="*/ 2147483647 h 33"/>
                <a:gd name="T92" fmla="*/ 2147483647 w 157"/>
                <a:gd name="T93" fmla="*/ 2147483647 h 33"/>
                <a:gd name="T94" fmla="*/ 2147483647 w 157"/>
                <a:gd name="T95" fmla="*/ 0 h 3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7" h="33">
                  <a:moveTo>
                    <a:pt x="89" y="0"/>
                  </a:moveTo>
                  <a:lnTo>
                    <a:pt x="89" y="2"/>
                  </a:lnTo>
                  <a:lnTo>
                    <a:pt x="92" y="2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2" y="11"/>
                  </a:lnTo>
                  <a:lnTo>
                    <a:pt x="92" y="14"/>
                  </a:lnTo>
                  <a:lnTo>
                    <a:pt x="94" y="17"/>
                  </a:lnTo>
                  <a:lnTo>
                    <a:pt x="97" y="20"/>
                  </a:lnTo>
                  <a:lnTo>
                    <a:pt x="99" y="20"/>
                  </a:lnTo>
                  <a:lnTo>
                    <a:pt x="102" y="20"/>
                  </a:lnTo>
                  <a:lnTo>
                    <a:pt x="102" y="17"/>
                  </a:lnTo>
                  <a:lnTo>
                    <a:pt x="99" y="14"/>
                  </a:lnTo>
                  <a:lnTo>
                    <a:pt x="99" y="11"/>
                  </a:lnTo>
                  <a:lnTo>
                    <a:pt x="97" y="8"/>
                  </a:lnTo>
                  <a:lnTo>
                    <a:pt x="97" y="5"/>
                  </a:lnTo>
                  <a:lnTo>
                    <a:pt x="99" y="5"/>
                  </a:lnTo>
                  <a:lnTo>
                    <a:pt x="104" y="2"/>
                  </a:lnTo>
                  <a:lnTo>
                    <a:pt x="109" y="2"/>
                  </a:lnTo>
                  <a:lnTo>
                    <a:pt x="112" y="0"/>
                  </a:lnTo>
                  <a:lnTo>
                    <a:pt x="117" y="0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2" y="2"/>
                  </a:lnTo>
                  <a:lnTo>
                    <a:pt x="138" y="2"/>
                  </a:lnTo>
                  <a:lnTo>
                    <a:pt x="143" y="2"/>
                  </a:lnTo>
                  <a:lnTo>
                    <a:pt x="148" y="2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5"/>
                  </a:lnTo>
                  <a:lnTo>
                    <a:pt x="156" y="5"/>
                  </a:lnTo>
                  <a:lnTo>
                    <a:pt x="156" y="8"/>
                  </a:lnTo>
                  <a:lnTo>
                    <a:pt x="153" y="8"/>
                  </a:lnTo>
                  <a:lnTo>
                    <a:pt x="153" y="11"/>
                  </a:lnTo>
                  <a:lnTo>
                    <a:pt x="153" y="14"/>
                  </a:lnTo>
                  <a:lnTo>
                    <a:pt x="153" y="17"/>
                  </a:lnTo>
                  <a:lnTo>
                    <a:pt x="153" y="20"/>
                  </a:lnTo>
                  <a:lnTo>
                    <a:pt x="153" y="23"/>
                  </a:lnTo>
                  <a:lnTo>
                    <a:pt x="135" y="26"/>
                  </a:lnTo>
                  <a:lnTo>
                    <a:pt x="135" y="23"/>
                  </a:lnTo>
                  <a:lnTo>
                    <a:pt x="135" y="20"/>
                  </a:lnTo>
                  <a:lnTo>
                    <a:pt x="135" y="17"/>
                  </a:lnTo>
                  <a:lnTo>
                    <a:pt x="132" y="17"/>
                  </a:lnTo>
                  <a:lnTo>
                    <a:pt x="132" y="14"/>
                  </a:lnTo>
                  <a:lnTo>
                    <a:pt x="132" y="11"/>
                  </a:lnTo>
                  <a:lnTo>
                    <a:pt x="130" y="11"/>
                  </a:lnTo>
                  <a:lnTo>
                    <a:pt x="127" y="11"/>
                  </a:lnTo>
                  <a:lnTo>
                    <a:pt x="127" y="14"/>
                  </a:lnTo>
                  <a:lnTo>
                    <a:pt x="127" y="17"/>
                  </a:lnTo>
                  <a:lnTo>
                    <a:pt x="130" y="20"/>
                  </a:lnTo>
                  <a:lnTo>
                    <a:pt x="130" y="23"/>
                  </a:lnTo>
                  <a:lnTo>
                    <a:pt x="99" y="23"/>
                  </a:lnTo>
                  <a:lnTo>
                    <a:pt x="74" y="29"/>
                  </a:lnTo>
                  <a:lnTo>
                    <a:pt x="71" y="29"/>
                  </a:lnTo>
                  <a:lnTo>
                    <a:pt x="71" y="26"/>
                  </a:lnTo>
                  <a:lnTo>
                    <a:pt x="71" y="23"/>
                  </a:lnTo>
                  <a:lnTo>
                    <a:pt x="71" y="20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63" y="14"/>
                  </a:lnTo>
                  <a:lnTo>
                    <a:pt x="63" y="17"/>
                  </a:lnTo>
                  <a:lnTo>
                    <a:pt x="63" y="20"/>
                  </a:lnTo>
                  <a:lnTo>
                    <a:pt x="63" y="23"/>
                  </a:lnTo>
                  <a:lnTo>
                    <a:pt x="63" y="26"/>
                  </a:lnTo>
                  <a:lnTo>
                    <a:pt x="38" y="29"/>
                  </a:lnTo>
                  <a:lnTo>
                    <a:pt x="38" y="26"/>
                  </a:lnTo>
                  <a:lnTo>
                    <a:pt x="38" y="23"/>
                  </a:lnTo>
                  <a:lnTo>
                    <a:pt x="38" y="20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0"/>
                  </a:lnTo>
                  <a:lnTo>
                    <a:pt x="51" y="20"/>
                  </a:lnTo>
                  <a:lnTo>
                    <a:pt x="51" y="17"/>
                  </a:lnTo>
                  <a:lnTo>
                    <a:pt x="51" y="14"/>
                  </a:lnTo>
                  <a:lnTo>
                    <a:pt x="33" y="14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8" y="29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3" y="8"/>
                  </a:lnTo>
                  <a:lnTo>
                    <a:pt x="33" y="5"/>
                  </a:lnTo>
                  <a:lnTo>
                    <a:pt x="8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559425" y="3390900"/>
              <a:ext cx="249238" cy="52388"/>
            </a:xfrm>
            <a:custGeom>
              <a:avLst/>
              <a:gdLst>
                <a:gd name="T0" fmla="*/ 2147483647 w 157"/>
                <a:gd name="T1" fmla="*/ 2147483647 h 33"/>
                <a:gd name="T2" fmla="*/ 2147483647 w 157"/>
                <a:gd name="T3" fmla="*/ 2147483647 h 33"/>
                <a:gd name="T4" fmla="*/ 2147483647 w 157"/>
                <a:gd name="T5" fmla="*/ 2147483647 h 33"/>
                <a:gd name="T6" fmla="*/ 2147483647 w 157"/>
                <a:gd name="T7" fmla="*/ 2147483647 h 33"/>
                <a:gd name="T8" fmla="*/ 2147483647 w 157"/>
                <a:gd name="T9" fmla="*/ 2147483647 h 33"/>
                <a:gd name="T10" fmla="*/ 2147483647 w 157"/>
                <a:gd name="T11" fmla="*/ 2147483647 h 33"/>
                <a:gd name="T12" fmla="*/ 2147483647 w 157"/>
                <a:gd name="T13" fmla="*/ 2147483647 h 33"/>
                <a:gd name="T14" fmla="*/ 2147483647 w 157"/>
                <a:gd name="T15" fmla="*/ 2147483647 h 33"/>
                <a:gd name="T16" fmla="*/ 2147483647 w 157"/>
                <a:gd name="T17" fmla="*/ 2147483647 h 33"/>
                <a:gd name="T18" fmla="*/ 2147483647 w 157"/>
                <a:gd name="T19" fmla="*/ 0 h 33"/>
                <a:gd name="T20" fmla="*/ 2147483647 w 157"/>
                <a:gd name="T21" fmla="*/ 2147483647 h 33"/>
                <a:gd name="T22" fmla="*/ 2147483647 w 157"/>
                <a:gd name="T23" fmla="*/ 2147483647 h 33"/>
                <a:gd name="T24" fmla="*/ 2147483647 w 157"/>
                <a:gd name="T25" fmla="*/ 2147483647 h 33"/>
                <a:gd name="T26" fmla="*/ 2147483647 w 157"/>
                <a:gd name="T27" fmla="*/ 0 h 33"/>
                <a:gd name="T28" fmla="*/ 2147483647 w 157"/>
                <a:gd name="T29" fmla="*/ 2147483647 h 33"/>
                <a:gd name="T30" fmla="*/ 2147483647 w 157"/>
                <a:gd name="T31" fmla="*/ 2147483647 h 33"/>
                <a:gd name="T32" fmla="*/ 2147483647 w 157"/>
                <a:gd name="T33" fmla="*/ 2147483647 h 33"/>
                <a:gd name="T34" fmla="*/ 2147483647 w 157"/>
                <a:gd name="T35" fmla="*/ 2147483647 h 33"/>
                <a:gd name="T36" fmla="*/ 2147483647 w 157"/>
                <a:gd name="T37" fmla="*/ 2147483647 h 33"/>
                <a:gd name="T38" fmla="*/ 2147483647 w 157"/>
                <a:gd name="T39" fmla="*/ 2147483647 h 33"/>
                <a:gd name="T40" fmla="*/ 2147483647 w 157"/>
                <a:gd name="T41" fmla="*/ 2147483647 h 33"/>
                <a:gd name="T42" fmla="*/ 2147483647 w 157"/>
                <a:gd name="T43" fmla="*/ 2147483647 h 33"/>
                <a:gd name="T44" fmla="*/ 2147483647 w 157"/>
                <a:gd name="T45" fmla="*/ 2147483647 h 33"/>
                <a:gd name="T46" fmla="*/ 2147483647 w 157"/>
                <a:gd name="T47" fmla="*/ 2147483647 h 33"/>
                <a:gd name="T48" fmla="*/ 2147483647 w 157"/>
                <a:gd name="T49" fmla="*/ 2147483647 h 33"/>
                <a:gd name="T50" fmla="*/ 2147483647 w 157"/>
                <a:gd name="T51" fmla="*/ 2147483647 h 33"/>
                <a:gd name="T52" fmla="*/ 2147483647 w 157"/>
                <a:gd name="T53" fmla="*/ 2147483647 h 33"/>
                <a:gd name="T54" fmla="*/ 2147483647 w 157"/>
                <a:gd name="T55" fmla="*/ 2147483647 h 33"/>
                <a:gd name="T56" fmla="*/ 2147483647 w 157"/>
                <a:gd name="T57" fmla="*/ 2147483647 h 33"/>
                <a:gd name="T58" fmla="*/ 2147483647 w 157"/>
                <a:gd name="T59" fmla="*/ 2147483647 h 33"/>
                <a:gd name="T60" fmla="*/ 2147483647 w 157"/>
                <a:gd name="T61" fmla="*/ 2147483647 h 33"/>
                <a:gd name="T62" fmla="*/ 2147483647 w 157"/>
                <a:gd name="T63" fmla="*/ 2147483647 h 33"/>
                <a:gd name="T64" fmla="*/ 2147483647 w 157"/>
                <a:gd name="T65" fmla="*/ 2147483647 h 33"/>
                <a:gd name="T66" fmla="*/ 2147483647 w 157"/>
                <a:gd name="T67" fmla="*/ 2147483647 h 33"/>
                <a:gd name="T68" fmla="*/ 2147483647 w 157"/>
                <a:gd name="T69" fmla="*/ 2147483647 h 33"/>
                <a:gd name="T70" fmla="*/ 2147483647 w 157"/>
                <a:gd name="T71" fmla="*/ 2147483647 h 33"/>
                <a:gd name="T72" fmla="*/ 2147483647 w 157"/>
                <a:gd name="T73" fmla="*/ 2147483647 h 33"/>
                <a:gd name="T74" fmla="*/ 2147483647 w 157"/>
                <a:gd name="T75" fmla="*/ 2147483647 h 33"/>
                <a:gd name="T76" fmla="*/ 2147483647 w 157"/>
                <a:gd name="T77" fmla="*/ 2147483647 h 33"/>
                <a:gd name="T78" fmla="*/ 2147483647 w 157"/>
                <a:gd name="T79" fmla="*/ 2147483647 h 33"/>
                <a:gd name="T80" fmla="*/ 2147483647 w 157"/>
                <a:gd name="T81" fmla="*/ 2147483647 h 33"/>
                <a:gd name="T82" fmla="*/ 2147483647 w 157"/>
                <a:gd name="T83" fmla="*/ 2147483647 h 33"/>
                <a:gd name="T84" fmla="*/ 0 w 157"/>
                <a:gd name="T85" fmla="*/ 2147483647 h 33"/>
                <a:gd name="T86" fmla="*/ 2147483647 w 157"/>
                <a:gd name="T87" fmla="*/ 2147483647 h 33"/>
                <a:gd name="T88" fmla="*/ 0 w 157"/>
                <a:gd name="T89" fmla="*/ 2147483647 h 33"/>
                <a:gd name="T90" fmla="*/ 0 w 157"/>
                <a:gd name="T91" fmla="*/ 2147483647 h 33"/>
                <a:gd name="T92" fmla="*/ 2147483647 w 157"/>
                <a:gd name="T93" fmla="*/ 2147483647 h 33"/>
                <a:gd name="T94" fmla="*/ 2147483647 w 157"/>
                <a:gd name="T95" fmla="*/ 0 h 3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57" h="33">
                  <a:moveTo>
                    <a:pt x="89" y="0"/>
                  </a:moveTo>
                  <a:lnTo>
                    <a:pt x="89" y="2"/>
                  </a:lnTo>
                  <a:lnTo>
                    <a:pt x="92" y="2"/>
                  </a:lnTo>
                  <a:lnTo>
                    <a:pt x="92" y="5"/>
                  </a:lnTo>
                  <a:lnTo>
                    <a:pt x="92" y="8"/>
                  </a:lnTo>
                  <a:lnTo>
                    <a:pt x="92" y="11"/>
                  </a:lnTo>
                  <a:lnTo>
                    <a:pt x="92" y="14"/>
                  </a:lnTo>
                  <a:lnTo>
                    <a:pt x="94" y="17"/>
                  </a:lnTo>
                  <a:lnTo>
                    <a:pt x="97" y="20"/>
                  </a:lnTo>
                  <a:lnTo>
                    <a:pt x="99" y="20"/>
                  </a:lnTo>
                  <a:lnTo>
                    <a:pt x="102" y="20"/>
                  </a:lnTo>
                  <a:lnTo>
                    <a:pt x="102" y="17"/>
                  </a:lnTo>
                  <a:lnTo>
                    <a:pt x="99" y="14"/>
                  </a:lnTo>
                  <a:lnTo>
                    <a:pt x="99" y="11"/>
                  </a:lnTo>
                  <a:lnTo>
                    <a:pt x="97" y="8"/>
                  </a:lnTo>
                  <a:lnTo>
                    <a:pt x="97" y="5"/>
                  </a:lnTo>
                  <a:lnTo>
                    <a:pt x="99" y="5"/>
                  </a:lnTo>
                  <a:lnTo>
                    <a:pt x="104" y="2"/>
                  </a:lnTo>
                  <a:lnTo>
                    <a:pt x="109" y="2"/>
                  </a:lnTo>
                  <a:lnTo>
                    <a:pt x="112" y="0"/>
                  </a:lnTo>
                  <a:lnTo>
                    <a:pt x="117" y="0"/>
                  </a:lnTo>
                  <a:lnTo>
                    <a:pt x="122" y="2"/>
                  </a:lnTo>
                  <a:lnTo>
                    <a:pt x="127" y="2"/>
                  </a:lnTo>
                  <a:lnTo>
                    <a:pt x="132" y="2"/>
                  </a:lnTo>
                  <a:lnTo>
                    <a:pt x="138" y="2"/>
                  </a:lnTo>
                  <a:lnTo>
                    <a:pt x="143" y="2"/>
                  </a:lnTo>
                  <a:lnTo>
                    <a:pt x="148" y="2"/>
                  </a:lnTo>
                  <a:lnTo>
                    <a:pt x="153" y="0"/>
                  </a:lnTo>
                  <a:lnTo>
                    <a:pt x="153" y="2"/>
                  </a:lnTo>
                  <a:lnTo>
                    <a:pt x="153" y="5"/>
                  </a:lnTo>
                  <a:lnTo>
                    <a:pt x="156" y="5"/>
                  </a:lnTo>
                  <a:lnTo>
                    <a:pt x="156" y="8"/>
                  </a:lnTo>
                  <a:lnTo>
                    <a:pt x="153" y="8"/>
                  </a:lnTo>
                  <a:lnTo>
                    <a:pt x="153" y="11"/>
                  </a:lnTo>
                  <a:lnTo>
                    <a:pt x="153" y="14"/>
                  </a:lnTo>
                  <a:lnTo>
                    <a:pt x="153" y="17"/>
                  </a:lnTo>
                  <a:lnTo>
                    <a:pt x="153" y="20"/>
                  </a:lnTo>
                  <a:lnTo>
                    <a:pt x="153" y="23"/>
                  </a:lnTo>
                  <a:lnTo>
                    <a:pt x="135" y="26"/>
                  </a:lnTo>
                  <a:lnTo>
                    <a:pt x="135" y="23"/>
                  </a:lnTo>
                  <a:lnTo>
                    <a:pt x="135" y="20"/>
                  </a:lnTo>
                  <a:lnTo>
                    <a:pt x="135" y="17"/>
                  </a:lnTo>
                  <a:lnTo>
                    <a:pt x="132" y="17"/>
                  </a:lnTo>
                  <a:lnTo>
                    <a:pt x="132" y="14"/>
                  </a:lnTo>
                  <a:lnTo>
                    <a:pt x="132" y="11"/>
                  </a:lnTo>
                  <a:lnTo>
                    <a:pt x="130" y="11"/>
                  </a:lnTo>
                  <a:lnTo>
                    <a:pt x="127" y="11"/>
                  </a:lnTo>
                  <a:lnTo>
                    <a:pt x="127" y="14"/>
                  </a:lnTo>
                  <a:lnTo>
                    <a:pt x="127" y="17"/>
                  </a:lnTo>
                  <a:lnTo>
                    <a:pt x="130" y="20"/>
                  </a:lnTo>
                  <a:lnTo>
                    <a:pt x="130" y="23"/>
                  </a:lnTo>
                  <a:lnTo>
                    <a:pt x="99" y="23"/>
                  </a:lnTo>
                  <a:lnTo>
                    <a:pt x="74" y="29"/>
                  </a:lnTo>
                  <a:lnTo>
                    <a:pt x="71" y="29"/>
                  </a:lnTo>
                  <a:lnTo>
                    <a:pt x="71" y="26"/>
                  </a:lnTo>
                  <a:lnTo>
                    <a:pt x="71" y="23"/>
                  </a:lnTo>
                  <a:lnTo>
                    <a:pt x="71" y="20"/>
                  </a:lnTo>
                  <a:lnTo>
                    <a:pt x="63" y="8"/>
                  </a:lnTo>
                  <a:lnTo>
                    <a:pt x="63" y="11"/>
                  </a:lnTo>
                  <a:lnTo>
                    <a:pt x="63" y="14"/>
                  </a:lnTo>
                  <a:lnTo>
                    <a:pt x="63" y="17"/>
                  </a:lnTo>
                  <a:lnTo>
                    <a:pt x="63" y="20"/>
                  </a:lnTo>
                  <a:lnTo>
                    <a:pt x="63" y="23"/>
                  </a:lnTo>
                  <a:lnTo>
                    <a:pt x="63" y="26"/>
                  </a:lnTo>
                  <a:lnTo>
                    <a:pt x="38" y="29"/>
                  </a:lnTo>
                  <a:lnTo>
                    <a:pt x="38" y="26"/>
                  </a:lnTo>
                  <a:lnTo>
                    <a:pt x="38" y="23"/>
                  </a:lnTo>
                  <a:lnTo>
                    <a:pt x="38" y="20"/>
                  </a:lnTo>
                  <a:lnTo>
                    <a:pt x="40" y="20"/>
                  </a:lnTo>
                  <a:lnTo>
                    <a:pt x="43" y="20"/>
                  </a:lnTo>
                  <a:lnTo>
                    <a:pt x="46" y="20"/>
                  </a:lnTo>
                  <a:lnTo>
                    <a:pt x="48" y="20"/>
                  </a:lnTo>
                  <a:lnTo>
                    <a:pt x="51" y="20"/>
                  </a:lnTo>
                  <a:lnTo>
                    <a:pt x="51" y="17"/>
                  </a:lnTo>
                  <a:lnTo>
                    <a:pt x="51" y="14"/>
                  </a:lnTo>
                  <a:lnTo>
                    <a:pt x="33" y="14"/>
                  </a:lnTo>
                  <a:lnTo>
                    <a:pt x="30" y="14"/>
                  </a:lnTo>
                  <a:lnTo>
                    <a:pt x="30" y="17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8" y="23"/>
                  </a:lnTo>
                  <a:lnTo>
                    <a:pt x="28" y="26"/>
                  </a:lnTo>
                  <a:lnTo>
                    <a:pt x="28" y="29"/>
                  </a:lnTo>
                  <a:lnTo>
                    <a:pt x="2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3" y="8"/>
                  </a:lnTo>
                  <a:lnTo>
                    <a:pt x="33" y="5"/>
                  </a:lnTo>
                  <a:lnTo>
                    <a:pt x="8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880100" y="3390900"/>
              <a:ext cx="68263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2147483647 h 33"/>
                <a:gd name="T26" fmla="*/ 2147483647 w 43"/>
                <a:gd name="T27" fmla="*/ 2147483647 h 33"/>
                <a:gd name="T28" fmla="*/ 2147483647 w 43"/>
                <a:gd name="T29" fmla="*/ 2147483647 h 33"/>
                <a:gd name="T30" fmla="*/ 2147483647 w 43"/>
                <a:gd name="T31" fmla="*/ 2147483647 h 33"/>
                <a:gd name="T32" fmla="*/ 0 w 43"/>
                <a:gd name="T33" fmla="*/ 2147483647 h 33"/>
                <a:gd name="T34" fmla="*/ 2147483647 w 43"/>
                <a:gd name="T35" fmla="*/ 2147483647 h 33"/>
                <a:gd name="T36" fmla="*/ 0 w 43"/>
                <a:gd name="T37" fmla="*/ 2147483647 h 33"/>
                <a:gd name="T38" fmla="*/ 2147483647 w 43"/>
                <a:gd name="T39" fmla="*/ 2147483647 h 33"/>
                <a:gd name="T40" fmla="*/ 0 w 43"/>
                <a:gd name="T41" fmla="*/ 2147483647 h 33"/>
                <a:gd name="T42" fmla="*/ 2147483647 w 43"/>
                <a:gd name="T43" fmla="*/ 2147483647 h 33"/>
                <a:gd name="T44" fmla="*/ 2147483647 w 43"/>
                <a:gd name="T45" fmla="*/ 2147483647 h 33"/>
                <a:gd name="T46" fmla="*/ 2147483647 w 43"/>
                <a:gd name="T47" fmla="*/ 2147483647 h 33"/>
                <a:gd name="T48" fmla="*/ 2147483647 w 43"/>
                <a:gd name="T49" fmla="*/ 2147483647 h 33"/>
                <a:gd name="T50" fmla="*/ 2147483647 w 43"/>
                <a:gd name="T51" fmla="*/ 2147483647 h 33"/>
                <a:gd name="T52" fmla="*/ 0 w 43"/>
                <a:gd name="T53" fmla="*/ 2147483647 h 33"/>
                <a:gd name="T54" fmla="*/ 0 w 43"/>
                <a:gd name="T55" fmla="*/ 2147483647 h 33"/>
                <a:gd name="T56" fmla="*/ 0 w 43"/>
                <a:gd name="T57" fmla="*/ 2147483647 h 33"/>
                <a:gd name="T58" fmla="*/ 0 w 43"/>
                <a:gd name="T59" fmla="*/ 2147483647 h 33"/>
                <a:gd name="T60" fmla="*/ 0 w 43"/>
                <a:gd name="T61" fmla="*/ 0 h 33"/>
                <a:gd name="T62" fmla="*/ 2147483647 w 43"/>
                <a:gd name="T63" fmla="*/ 0 h 33"/>
                <a:gd name="T64" fmla="*/ 2147483647 w 43"/>
                <a:gd name="T65" fmla="*/ 0 h 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37" y="2"/>
                  </a:lnTo>
                  <a:lnTo>
                    <a:pt x="37" y="5"/>
                  </a:lnTo>
                  <a:lnTo>
                    <a:pt x="42" y="5"/>
                  </a:lnTo>
                  <a:lnTo>
                    <a:pt x="42" y="8"/>
                  </a:lnTo>
                  <a:lnTo>
                    <a:pt x="42" y="11"/>
                  </a:lnTo>
                  <a:lnTo>
                    <a:pt x="37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7" y="23"/>
                  </a:lnTo>
                  <a:lnTo>
                    <a:pt x="42" y="23"/>
                  </a:lnTo>
                  <a:lnTo>
                    <a:pt x="42" y="26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7" y="32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4"/>
                  </a:lnTo>
                  <a:lnTo>
                    <a:pt x="8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5880100" y="3390900"/>
              <a:ext cx="68263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2147483647 h 33"/>
                <a:gd name="T26" fmla="*/ 2147483647 w 43"/>
                <a:gd name="T27" fmla="*/ 2147483647 h 33"/>
                <a:gd name="T28" fmla="*/ 2147483647 w 43"/>
                <a:gd name="T29" fmla="*/ 2147483647 h 33"/>
                <a:gd name="T30" fmla="*/ 2147483647 w 43"/>
                <a:gd name="T31" fmla="*/ 2147483647 h 33"/>
                <a:gd name="T32" fmla="*/ 0 w 43"/>
                <a:gd name="T33" fmla="*/ 2147483647 h 33"/>
                <a:gd name="T34" fmla="*/ 2147483647 w 43"/>
                <a:gd name="T35" fmla="*/ 2147483647 h 33"/>
                <a:gd name="T36" fmla="*/ 0 w 43"/>
                <a:gd name="T37" fmla="*/ 2147483647 h 33"/>
                <a:gd name="T38" fmla="*/ 2147483647 w 43"/>
                <a:gd name="T39" fmla="*/ 2147483647 h 33"/>
                <a:gd name="T40" fmla="*/ 0 w 43"/>
                <a:gd name="T41" fmla="*/ 2147483647 h 33"/>
                <a:gd name="T42" fmla="*/ 2147483647 w 43"/>
                <a:gd name="T43" fmla="*/ 2147483647 h 33"/>
                <a:gd name="T44" fmla="*/ 2147483647 w 43"/>
                <a:gd name="T45" fmla="*/ 2147483647 h 33"/>
                <a:gd name="T46" fmla="*/ 2147483647 w 43"/>
                <a:gd name="T47" fmla="*/ 2147483647 h 33"/>
                <a:gd name="T48" fmla="*/ 2147483647 w 43"/>
                <a:gd name="T49" fmla="*/ 2147483647 h 33"/>
                <a:gd name="T50" fmla="*/ 2147483647 w 43"/>
                <a:gd name="T51" fmla="*/ 2147483647 h 33"/>
                <a:gd name="T52" fmla="*/ 0 w 43"/>
                <a:gd name="T53" fmla="*/ 2147483647 h 33"/>
                <a:gd name="T54" fmla="*/ 0 w 43"/>
                <a:gd name="T55" fmla="*/ 2147483647 h 33"/>
                <a:gd name="T56" fmla="*/ 0 w 43"/>
                <a:gd name="T57" fmla="*/ 2147483647 h 33"/>
                <a:gd name="T58" fmla="*/ 0 w 43"/>
                <a:gd name="T59" fmla="*/ 2147483647 h 33"/>
                <a:gd name="T60" fmla="*/ 0 w 43"/>
                <a:gd name="T61" fmla="*/ 0 h 33"/>
                <a:gd name="T62" fmla="*/ 2147483647 w 43"/>
                <a:gd name="T63" fmla="*/ 0 h 33"/>
                <a:gd name="T64" fmla="*/ 2147483647 w 43"/>
                <a:gd name="T65" fmla="*/ 0 h 3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37" y="2"/>
                  </a:lnTo>
                  <a:lnTo>
                    <a:pt x="37" y="5"/>
                  </a:lnTo>
                  <a:lnTo>
                    <a:pt x="42" y="5"/>
                  </a:lnTo>
                  <a:lnTo>
                    <a:pt x="42" y="8"/>
                  </a:lnTo>
                  <a:lnTo>
                    <a:pt x="42" y="11"/>
                  </a:lnTo>
                  <a:lnTo>
                    <a:pt x="37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7" y="23"/>
                  </a:lnTo>
                  <a:lnTo>
                    <a:pt x="42" y="23"/>
                  </a:lnTo>
                  <a:lnTo>
                    <a:pt x="42" y="26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7" y="32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0" y="23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4"/>
                  </a:lnTo>
                  <a:lnTo>
                    <a:pt x="8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929313" y="34020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0 h 33"/>
                <a:gd name="T42" fmla="*/ 2147483647 w 42"/>
                <a:gd name="T43" fmla="*/ 0 h 33"/>
                <a:gd name="T44" fmla="*/ 2147483647 w 42"/>
                <a:gd name="T45" fmla="*/ 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1" y="12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5" y="24"/>
                  </a:lnTo>
                  <a:lnTo>
                    <a:pt x="35" y="28"/>
                  </a:lnTo>
                  <a:lnTo>
                    <a:pt x="35" y="32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5" y="8"/>
                  </a:lnTo>
                  <a:lnTo>
                    <a:pt x="5" y="4"/>
                  </a:lnTo>
                  <a:lnTo>
                    <a:pt x="5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5929313" y="34020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0 h 33"/>
                <a:gd name="T42" fmla="*/ 2147483647 w 42"/>
                <a:gd name="T43" fmla="*/ 0 h 33"/>
                <a:gd name="T44" fmla="*/ 2147483647 w 42"/>
                <a:gd name="T45" fmla="*/ 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38" y="0"/>
                  </a:lnTo>
                  <a:lnTo>
                    <a:pt x="38" y="4"/>
                  </a:lnTo>
                  <a:lnTo>
                    <a:pt x="38" y="8"/>
                  </a:lnTo>
                  <a:lnTo>
                    <a:pt x="38" y="12"/>
                  </a:lnTo>
                  <a:lnTo>
                    <a:pt x="41" y="12"/>
                  </a:lnTo>
                  <a:lnTo>
                    <a:pt x="38" y="12"/>
                  </a:lnTo>
                  <a:lnTo>
                    <a:pt x="38" y="16"/>
                  </a:lnTo>
                  <a:lnTo>
                    <a:pt x="38" y="20"/>
                  </a:lnTo>
                  <a:lnTo>
                    <a:pt x="35" y="24"/>
                  </a:lnTo>
                  <a:lnTo>
                    <a:pt x="35" y="28"/>
                  </a:lnTo>
                  <a:lnTo>
                    <a:pt x="35" y="32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5" y="12"/>
                  </a:lnTo>
                  <a:lnTo>
                    <a:pt x="5" y="8"/>
                  </a:lnTo>
                  <a:lnTo>
                    <a:pt x="5" y="4"/>
                  </a:lnTo>
                  <a:lnTo>
                    <a:pt x="5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510213" y="34020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2147483647 h 35"/>
                <a:gd name="T44" fmla="*/ 0 w 42"/>
                <a:gd name="T45" fmla="*/ 2147483647 h 35"/>
                <a:gd name="T46" fmla="*/ 2147483647 w 42"/>
                <a:gd name="T47" fmla="*/ 0 h 35"/>
                <a:gd name="T48" fmla="*/ 2147483647 w 42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" h="35">
                  <a:moveTo>
                    <a:pt x="22" y="0"/>
                  </a:moveTo>
                  <a:lnTo>
                    <a:pt x="41" y="0"/>
                  </a:lnTo>
                  <a:lnTo>
                    <a:pt x="41" y="3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36" y="11"/>
                  </a:lnTo>
                  <a:lnTo>
                    <a:pt x="31" y="11"/>
                  </a:lnTo>
                  <a:lnTo>
                    <a:pt x="27" y="11"/>
                  </a:lnTo>
                  <a:lnTo>
                    <a:pt x="27" y="15"/>
                  </a:lnTo>
                  <a:lnTo>
                    <a:pt x="41" y="22"/>
                  </a:lnTo>
                  <a:lnTo>
                    <a:pt x="41" y="26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510213" y="34020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2147483647 h 35"/>
                <a:gd name="T44" fmla="*/ 0 w 42"/>
                <a:gd name="T45" fmla="*/ 2147483647 h 35"/>
                <a:gd name="T46" fmla="*/ 2147483647 w 42"/>
                <a:gd name="T47" fmla="*/ 0 h 35"/>
                <a:gd name="T48" fmla="*/ 2147483647 w 42"/>
                <a:gd name="T49" fmla="*/ 0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" h="35">
                  <a:moveTo>
                    <a:pt x="22" y="0"/>
                  </a:moveTo>
                  <a:lnTo>
                    <a:pt x="41" y="0"/>
                  </a:lnTo>
                  <a:lnTo>
                    <a:pt x="41" y="3"/>
                  </a:lnTo>
                  <a:lnTo>
                    <a:pt x="41" y="7"/>
                  </a:lnTo>
                  <a:lnTo>
                    <a:pt x="41" y="11"/>
                  </a:lnTo>
                  <a:lnTo>
                    <a:pt x="36" y="11"/>
                  </a:lnTo>
                  <a:lnTo>
                    <a:pt x="31" y="11"/>
                  </a:lnTo>
                  <a:lnTo>
                    <a:pt x="27" y="11"/>
                  </a:lnTo>
                  <a:lnTo>
                    <a:pt x="27" y="15"/>
                  </a:lnTo>
                  <a:lnTo>
                    <a:pt x="41" y="22"/>
                  </a:lnTo>
                  <a:lnTo>
                    <a:pt x="41" y="26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9" y="22"/>
                  </a:lnTo>
                  <a:lnTo>
                    <a:pt x="9" y="18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2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986463" y="3402013"/>
              <a:ext cx="173037" cy="55562"/>
            </a:xfrm>
            <a:custGeom>
              <a:avLst/>
              <a:gdLst>
                <a:gd name="T0" fmla="*/ 2147483647 w 109"/>
                <a:gd name="T1" fmla="*/ 0 h 35"/>
                <a:gd name="T2" fmla="*/ 2147483647 w 109"/>
                <a:gd name="T3" fmla="*/ 2147483647 h 35"/>
                <a:gd name="T4" fmla="*/ 2147483647 w 109"/>
                <a:gd name="T5" fmla="*/ 2147483647 h 35"/>
                <a:gd name="T6" fmla="*/ 2147483647 w 109"/>
                <a:gd name="T7" fmla="*/ 2147483647 h 35"/>
                <a:gd name="T8" fmla="*/ 2147483647 w 109"/>
                <a:gd name="T9" fmla="*/ 2147483647 h 35"/>
                <a:gd name="T10" fmla="*/ 2147483647 w 109"/>
                <a:gd name="T11" fmla="*/ 2147483647 h 35"/>
                <a:gd name="T12" fmla="*/ 2147483647 w 109"/>
                <a:gd name="T13" fmla="*/ 2147483647 h 35"/>
                <a:gd name="T14" fmla="*/ 2147483647 w 109"/>
                <a:gd name="T15" fmla="*/ 2147483647 h 35"/>
                <a:gd name="T16" fmla="*/ 2147483647 w 109"/>
                <a:gd name="T17" fmla="*/ 2147483647 h 35"/>
                <a:gd name="T18" fmla="*/ 2147483647 w 109"/>
                <a:gd name="T19" fmla="*/ 2147483647 h 35"/>
                <a:gd name="T20" fmla="*/ 2147483647 w 109"/>
                <a:gd name="T21" fmla="*/ 2147483647 h 35"/>
                <a:gd name="T22" fmla="*/ 2147483647 w 109"/>
                <a:gd name="T23" fmla="*/ 2147483647 h 35"/>
                <a:gd name="T24" fmla="*/ 2147483647 w 109"/>
                <a:gd name="T25" fmla="*/ 2147483647 h 35"/>
                <a:gd name="T26" fmla="*/ 2147483647 w 109"/>
                <a:gd name="T27" fmla="*/ 2147483647 h 35"/>
                <a:gd name="T28" fmla="*/ 2147483647 w 109"/>
                <a:gd name="T29" fmla="*/ 2147483647 h 35"/>
                <a:gd name="T30" fmla="*/ 2147483647 w 109"/>
                <a:gd name="T31" fmla="*/ 2147483647 h 35"/>
                <a:gd name="T32" fmla="*/ 2147483647 w 109"/>
                <a:gd name="T33" fmla="*/ 2147483647 h 35"/>
                <a:gd name="T34" fmla="*/ 2147483647 w 109"/>
                <a:gd name="T35" fmla="*/ 2147483647 h 35"/>
                <a:gd name="T36" fmla="*/ 2147483647 w 109"/>
                <a:gd name="T37" fmla="*/ 2147483647 h 35"/>
                <a:gd name="T38" fmla="*/ 2147483647 w 109"/>
                <a:gd name="T39" fmla="*/ 2147483647 h 35"/>
                <a:gd name="T40" fmla="*/ 2147483647 w 109"/>
                <a:gd name="T41" fmla="*/ 2147483647 h 35"/>
                <a:gd name="T42" fmla="*/ 2147483647 w 109"/>
                <a:gd name="T43" fmla="*/ 2147483647 h 35"/>
                <a:gd name="T44" fmla="*/ 2147483647 w 109"/>
                <a:gd name="T45" fmla="*/ 2147483647 h 35"/>
                <a:gd name="T46" fmla="*/ 2147483647 w 109"/>
                <a:gd name="T47" fmla="*/ 2147483647 h 35"/>
                <a:gd name="T48" fmla="*/ 2147483647 w 109"/>
                <a:gd name="T49" fmla="*/ 2147483647 h 35"/>
                <a:gd name="T50" fmla="*/ 2147483647 w 109"/>
                <a:gd name="T51" fmla="*/ 2147483647 h 35"/>
                <a:gd name="T52" fmla="*/ 2147483647 w 109"/>
                <a:gd name="T53" fmla="*/ 2147483647 h 35"/>
                <a:gd name="T54" fmla="*/ 2147483647 w 109"/>
                <a:gd name="T55" fmla="*/ 2147483647 h 35"/>
                <a:gd name="T56" fmla="*/ 2147483647 w 109"/>
                <a:gd name="T57" fmla="*/ 2147483647 h 35"/>
                <a:gd name="T58" fmla="*/ 2147483647 w 109"/>
                <a:gd name="T59" fmla="*/ 2147483647 h 35"/>
                <a:gd name="T60" fmla="*/ 2147483647 w 109"/>
                <a:gd name="T61" fmla="*/ 2147483647 h 35"/>
                <a:gd name="T62" fmla="*/ 2147483647 w 109"/>
                <a:gd name="T63" fmla="*/ 2147483647 h 35"/>
                <a:gd name="T64" fmla="*/ 2147483647 w 109"/>
                <a:gd name="T65" fmla="*/ 2147483647 h 35"/>
                <a:gd name="T66" fmla="*/ 2147483647 w 109"/>
                <a:gd name="T67" fmla="*/ 2147483647 h 35"/>
                <a:gd name="T68" fmla="*/ 2147483647 w 109"/>
                <a:gd name="T69" fmla="*/ 2147483647 h 35"/>
                <a:gd name="T70" fmla="*/ 2147483647 w 109"/>
                <a:gd name="T71" fmla="*/ 2147483647 h 35"/>
                <a:gd name="T72" fmla="*/ 2147483647 w 109"/>
                <a:gd name="T73" fmla="*/ 2147483647 h 35"/>
                <a:gd name="T74" fmla="*/ 2147483647 w 109"/>
                <a:gd name="T75" fmla="*/ 2147483647 h 35"/>
                <a:gd name="T76" fmla="*/ 2147483647 w 109"/>
                <a:gd name="T77" fmla="*/ 2147483647 h 35"/>
                <a:gd name="T78" fmla="*/ 2147483647 w 109"/>
                <a:gd name="T79" fmla="*/ 2147483647 h 35"/>
                <a:gd name="T80" fmla="*/ 0 w 109"/>
                <a:gd name="T81" fmla="*/ 2147483647 h 35"/>
                <a:gd name="T82" fmla="*/ 0 w 109"/>
                <a:gd name="T83" fmla="*/ 2147483647 h 35"/>
                <a:gd name="T84" fmla="*/ 0 w 109"/>
                <a:gd name="T85" fmla="*/ 2147483647 h 35"/>
                <a:gd name="T86" fmla="*/ 2147483647 w 109"/>
                <a:gd name="T87" fmla="*/ 2147483647 h 35"/>
                <a:gd name="T88" fmla="*/ 2147483647 w 109"/>
                <a:gd name="T89" fmla="*/ 2147483647 h 35"/>
                <a:gd name="T90" fmla="*/ 2147483647 w 109"/>
                <a:gd name="T91" fmla="*/ 2147483647 h 35"/>
                <a:gd name="T92" fmla="*/ 2147483647 w 109"/>
                <a:gd name="T93" fmla="*/ 2147483647 h 35"/>
                <a:gd name="T94" fmla="*/ 2147483647 w 109"/>
                <a:gd name="T95" fmla="*/ 0 h 35"/>
                <a:gd name="T96" fmla="*/ 2147483647 w 109"/>
                <a:gd name="T97" fmla="*/ 0 h 35"/>
                <a:gd name="T98" fmla="*/ 2147483647 w 109"/>
                <a:gd name="T99" fmla="*/ 0 h 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9" h="35">
                  <a:moveTo>
                    <a:pt x="7" y="0"/>
                  </a:moveTo>
                  <a:lnTo>
                    <a:pt x="33" y="7"/>
                  </a:lnTo>
                  <a:lnTo>
                    <a:pt x="66" y="9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33" y="9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5" y="17"/>
                  </a:lnTo>
                  <a:lnTo>
                    <a:pt x="28" y="17"/>
                  </a:lnTo>
                  <a:lnTo>
                    <a:pt x="66" y="26"/>
                  </a:lnTo>
                  <a:lnTo>
                    <a:pt x="69" y="26"/>
                  </a:lnTo>
                  <a:lnTo>
                    <a:pt x="69" y="24"/>
                  </a:lnTo>
                  <a:lnTo>
                    <a:pt x="72" y="24"/>
                  </a:lnTo>
                  <a:lnTo>
                    <a:pt x="84" y="24"/>
                  </a:lnTo>
                  <a:lnTo>
                    <a:pt x="87" y="24"/>
                  </a:lnTo>
                  <a:lnTo>
                    <a:pt x="87" y="21"/>
                  </a:lnTo>
                  <a:lnTo>
                    <a:pt x="84" y="21"/>
                  </a:lnTo>
                  <a:lnTo>
                    <a:pt x="82" y="21"/>
                  </a:lnTo>
                  <a:lnTo>
                    <a:pt x="79" y="19"/>
                  </a:lnTo>
                  <a:lnTo>
                    <a:pt x="77" y="19"/>
                  </a:lnTo>
                  <a:lnTo>
                    <a:pt x="74" y="19"/>
                  </a:lnTo>
                  <a:lnTo>
                    <a:pt x="74" y="17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2"/>
                  </a:lnTo>
                  <a:lnTo>
                    <a:pt x="74" y="9"/>
                  </a:lnTo>
                  <a:lnTo>
                    <a:pt x="102" y="14"/>
                  </a:lnTo>
                  <a:lnTo>
                    <a:pt x="102" y="17"/>
                  </a:lnTo>
                  <a:lnTo>
                    <a:pt x="105" y="17"/>
                  </a:lnTo>
                  <a:lnTo>
                    <a:pt x="105" y="19"/>
                  </a:lnTo>
                  <a:lnTo>
                    <a:pt x="105" y="21"/>
                  </a:lnTo>
                  <a:lnTo>
                    <a:pt x="105" y="24"/>
                  </a:lnTo>
                  <a:lnTo>
                    <a:pt x="108" y="34"/>
                  </a:lnTo>
                  <a:lnTo>
                    <a:pt x="69" y="29"/>
                  </a:lnTo>
                  <a:lnTo>
                    <a:pt x="61" y="31"/>
                  </a:lnTo>
                  <a:lnTo>
                    <a:pt x="28" y="24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5" y="12"/>
                  </a:lnTo>
                  <a:lnTo>
                    <a:pt x="5" y="9"/>
                  </a:ln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986463" y="3402013"/>
              <a:ext cx="173037" cy="55562"/>
            </a:xfrm>
            <a:custGeom>
              <a:avLst/>
              <a:gdLst>
                <a:gd name="T0" fmla="*/ 2147483647 w 109"/>
                <a:gd name="T1" fmla="*/ 0 h 35"/>
                <a:gd name="T2" fmla="*/ 2147483647 w 109"/>
                <a:gd name="T3" fmla="*/ 2147483647 h 35"/>
                <a:gd name="T4" fmla="*/ 2147483647 w 109"/>
                <a:gd name="T5" fmla="*/ 2147483647 h 35"/>
                <a:gd name="T6" fmla="*/ 2147483647 w 109"/>
                <a:gd name="T7" fmla="*/ 2147483647 h 35"/>
                <a:gd name="T8" fmla="*/ 2147483647 w 109"/>
                <a:gd name="T9" fmla="*/ 2147483647 h 35"/>
                <a:gd name="T10" fmla="*/ 2147483647 w 109"/>
                <a:gd name="T11" fmla="*/ 2147483647 h 35"/>
                <a:gd name="T12" fmla="*/ 2147483647 w 109"/>
                <a:gd name="T13" fmla="*/ 2147483647 h 35"/>
                <a:gd name="T14" fmla="*/ 2147483647 w 109"/>
                <a:gd name="T15" fmla="*/ 2147483647 h 35"/>
                <a:gd name="T16" fmla="*/ 2147483647 w 109"/>
                <a:gd name="T17" fmla="*/ 2147483647 h 35"/>
                <a:gd name="T18" fmla="*/ 2147483647 w 109"/>
                <a:gd name="T19" fmla="*/ 2147483647 h 35"/>
                <a:gd name="T20" fmla="*/ 2147483647 w 109"/>
                <a:gd name="T21" fmla="*/ 2147483647 h 35"/>
                <a:gd name="T22" fmla="*/ 2147483647 w 109"/>
                <a:gd name="T23" fmla="*/ 2147483647 h 35"/>
                <a:gd name="T24" fmla="*/ 2147483647 w 109"/>
                <a:gd name="T25" fmla="*/ 2147483647 h 35"/>
                <a:gd name="T26" fmla="*/ 2147483647 w 109"/>
                <a:gd name="T27" fmla="*/ 2147483647 h 35"/>
                <a:gd name="T28" fmla="*/ 2147483647 w 109"/>
                <a:gd name="T29" fmla="*/ 2147483647 h 35"/>
                <a:gd name="T30" fmla="*/ 2147483647 w 109"/>
                <a:gd name="T31" fmla="*/ 2147483647 h 35"/>
                <a:gd name="T32" fmla="*/ 2147483647 w 109"/>
                <a:gd name="T33" fmla="*/ 2147483647 h 35"/>
                <a:gd name="T34" fmla="*/ 2147483647 w 109"/>
                <a:gd name="T35" fmla="*/ 2147483647 h 35"/>
                <a:gd name="T36" fmla="*/ 2147483647 w 109"/>
                <a:gd name="T37" fmla="*/ 2147483647 h 35"/>
                <a:gd name="T38" fmla="*/ 2147483647 w 109"/>
                <a:gd name="T39" fmla="*/ 2147483647 h 35"/>
                <a:gd name="T40" fmla="*/ 2147483647 w 109"/>
                <a:gd name="T41" fmla="*/ 2147483647 h 35"/>
                <a:gd name="T42" fmla="*/ 2147483647 w 109"/>
                <a:gd name="T43" fmla="*/ 2147483647 h 35"/>
                <a:gd name="T44" fmla="*/ 2147483647 w 109"/>
                <a:gd name="T45" fmla="*/ 2147483647 h 35"/>
                <a:gd name="T46" fmla="*/ 2147483647 w 109"/>
                <a:gd name="T47" fmla="*/ 2147483647 h 35"/>
                <a:gd name="T48" fmla="*/ 2147483647 w 109"/>
                <a:gd name="T49" fmla="*/ 2147483647 h 35"/>
                <a:gd name="T50" fmla="*/ 2147483647 w 109"/>
                <a:gd name="T51" fmla="*/ 2147483647 h 35"/>
                <a:gd name="T52" fmla="*/ 2147483647 w 109"/>
                <a:gd name="T53" fmla="*/ 2147483647 h 35"/>
                <a:gd name="T54" fmla="*/ 2147483647 w 109"/>
                <a:gd name="T55" fmla="*/ 2147483647 h 35"/>
                <a:gd name="T56" fmla="*/ 2147483647 w 109"/>
                <a:gd name="T57" fmla="*/ 2147483647 h 35"/>
                <a:gd name="T58" fmla="*/ 2147483647 w 109"/>
                <a:gd name="T59" fmla="*/ 2147483647 h 35"/>
                <a:gd name="T60" fmla="*/ 2147483647 w 109"/>
                <a:gd name="T61" fmla="*/ 2147483647 h 35"/>
                <a:gd name="T62" fmla="*/ 2147483647 w 109"/>
                <a:gd name="T63" fmla="*/ 2147483647 h 35"/>
                <a:gd name="T64" fmla="*/ 2147483647 w 109"/>
                <a:gd name="T65" fmla="*/ 2147483647 h 35"/>
                <a:gd name="T66" fmla="*/ 2147483647 w 109"/>
                <a:gd name="T67" fmla="*/ 2147483647 h 35"/>
                <a:gd name="T68" fmla="*/ 2147483647 w 109"/>
                <a:gd name="T69" fmla="*/ 2147483647 h 35"/>
                <a:gd name="T70" fmla="*/ 2147483647 w 109"/>
                <a:gd name="T71" fmla="*/ 2147483647 h 35"/>
                <a:gd name="T72" fmla="*/ 2147483647 w 109"/>
                <a:gd name="T73" fmla="*/ 2147483647 h 35"/>
                <a:gd name="T74" fmla="*/ 2147483647 w 109"/>
                <a:gd name="T75" fmla="*/ 2147483647 h 35"/>
                <a:gd name="T76" fmla="*/ 2147483647 w 109"/>
                <a:gd name="T77" fmla="*/ 2147483647 h 35"/>
                <a:gd name="T78" fmla="*/ 2147483647 w 109"/>
                <a:gd name="T79" fmla="*/ 2147483647 h 35"/>
                <a:gd name="T80" fmla="*/ 0 w 109"/>
                <a:gd name="T81" fmla="*/ 2147483647 h 35"/>
                <a:gd name="T82" fmla="*/ 0 w 109"/>
                <a:gd name="T83" fmla="*/ 2147483647 h 35"/>
                <a:gd name="T84" fmla="*/ 0 w 109"/>
                <a:gd name="T85" fmla="*/ 2147483647 h 35"/>
                <a:gd name="T86" fmla="*/ 2147483647 w 109"/>
                <a:gd name="T87" fmla="*/ 2147483647 h 35"/>
                <a:gd name="T88" fmla="*/ 2147483647 w 109"/>
                <a:gd name="T89" fmla="*/ 2147483647 h 35"/>
                <a:gd name="T90" fmla="*/ 2147483647 w 109"/>
                <a:gd name="T91" fmla="*/ 2147483647 h 35"/>
                <a:gd name="T92" fmla="*/ 2147483647 w 109"/>
                <a:gd name="T93" fmla="*/ 2147483647 h 35"/>
                <a:gd name="T94" fmla="*/ 2147483647 w 109"/>
                <a:gd name="T95" fmla="*/ 0 h 35"/>
                <a:gd name="T96" fmla="*/ 2147483647 w 109"/>
                <a:gd name="T97" fmla="*/ 0 h 35"/>
                <a:gd name="T98" fmla="*/ 2147483647 w 109"/>
                <a:gd name="T99" fmla="*/ 0 h 3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9" h="35">
                  <a:moveTo>
                    <a:pt x="7" y="0"/>
                  </a:moveTo>
                  <a:lnTo>
                    <a:pt x="33" y="7"/>
                  </a:lnTo>
                  <a:lnTo>
                    <a:pt x="66" y="9"/>
                  </a:lnTo>
                  <a:lnTo>
                    <a:pt x="66" y="12"/>
                  </a:lnTo>
                  <a:lnTo>
                    <a:pt x="64" y="12"/>
                  </a:lnTo>
                  <a:lnTo>
                    <a:pt x="66" y="12"/>
                  </a:lnTo>
                  <a:lnTo>
                    <a:pt x="33" y="9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5" y="17"/>
                  </a:lnTo>
                  <a:lnTo>
                    <a:pt x="28" y="17"/>
                  </a:lnTo>
                  <a:lnTo>
                    <a:pt x="66" y="26"/>
                  </a:lnTo>
                  <a:lnTo>
                    <a:pt x="69" y="26"/>
                  </a:lnTo>
                  <a:lnTo>
                    <a:pt x="69" y="24"/>
                  </a:lnTo>
                  <a:lnTo>
                    <a:pt x="72" y="24"/>
                  </a:lnTo>
                  <a:lnTo>
                    <a:pt x="84" y="24"/>
                  </a:lnTo>
                  <a:lnTo>
                    <a:pt x="87" y="24"/>
                  </a:lnTo>
                  <a:lnTo>
                    <a:pt x="87" y="21"/>
                  </a:lnTo>
                  <a:lnTo>
                    <a:pt x="84" y="21"/>
                  </a:lnTo>
                  <a:lnTo>
                    <a:pt x="82" y="21"/>
                  </a:lnTo>
                  <a:lnTo>
                    <a:pt x="79" y="19"/>
                  </a:lnTo>
                  <a:lnTo>
                    <a:pt x="77" y="19"/>
                  </a:lnTo>
                  <a:lnTo>
                    <a:pt x="74" y="19"/>
                  </a:lnTo>
                  <a:lnTo>
                    <a:pt x="74" y="17"/>
                  </a:lnTo>
                  <a:lnTo>
                    <a:pt x="72" y="14"/>
                  </a:lnTo>
                  <a:lnTo>
                    <a:pt x="72" y="12"/>
                  </a:lnTo>
                  <a:lnTo>
                    <a:pt x="74" y="12"/>
                  </a:lnTo>
                  <a:lnTo>
                    <a:pt x="74" y="9"/>
                  </a:lnTo>
                  <a:lnTo>
                    <a:pt x="102" y="14"/>
                  </a:lnTo>
                  <a:lnTo>
                    <a:pt x="102" y="17"/>
                  </a:lnTo>
                  <a:lnTo>
                    <a:pt x="105" y="17"/>
                  </a:lnTo>
                  <a:lnTo>
                    <a:pt x="105" y="19"/>
                  </a:lnTo>
                  <a:lnTo>
                    <a:pt x="105" y="21"/>
                  </a:lnTo>
                  <a:lnTo>
                    <a:pt x="105" y="24"/>
                  </a:lnTo>
                  <a:lnTo>
                    <a:pt x="108" y="34"/>
                  </a:lnTo>
                  <a:lnTo>
                    <a:pt x="69" y="29"/>
                  </a:lnTo>
                  <a:lnTo>
                    <a:pt x="61" y="31"/>
                  </a:lnTo>
                  <a:lnTo>
                    <a:pt x="28" y="24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5" y="12"/>
                  </a:lnTo>
                  <a:lnTo>
                    <a:pt x="5" y="9"/>
                  </a:lnTo>
                  <a:lnTo>
                    <a:pt x="5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5461000" y="3409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2" y="0"/>
                  </a:moveTo>
                  <a:lnTo>
                    <a:pt x="36" y="0"/>
                  </a:lnTo>
                  <a:lnTo>
                    <a:pt x="36" y="4"/>
                  </a:lnTo>
                  <a:lnTo>
                    <a:pt x="41" y="29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461000" y="3409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2" y="0"/>
                  </a:moveTo>
                  <a:lnTo>
                    <a:pt x="36" y="0"/>
                  </a:lnTo>
                  <a:lnTo>
                    <a:pt x="36" y="4"/>
                  </a:lnTo>
                  <a:lnTo>
                    <a:pt x="41" y="29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4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5815013" y="3409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0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2" y="0"/>
                  </a:moveTo>
                  <a:lnTo>
                    <a:pt x="38" y="0"/>
                  </a:lnTo>
                  <a:lnTo>
                    <a:pt x="38" y="11"/>
                  </a:lnTo>
                  <a:lnTo>
                    <a:pt x="38" y="22"/>
                  </a:lnTo>
                  <a:lnTo>
                    <a:pt x="41" y="22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5815013" y="3409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0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2" y="0"/>
                  </a:moveTo>
                  <a:lnTo>
                    <a:pt x="38" y="0"/>
                  </a:lnTo>
                  <a:lnTo>
                    <a:pt x="38" y="11"/>
                  </a:lnTo>
                  <a:lnTo>
                    <a:pt x="38" y="22"/>
                  </a:lnTo>
                  <a:lnTo>
                    <a:pt x="41" y="22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5411788" y="34163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2147483647 w 42"/>
                <a:gd name="T41" fmla="*/ 0 h 33"/>
                <a:gd name="T42" fmla="*/ 2147483647 w 42"/>
                <a:gd name="T43" fmla="*/ 0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36" y="3"/>
                  </a:lnTo>
                  <a:lnTo>
                    <a:pt x="41" y="3"/>
                  </a:lnTo>
                  <a:lnTo>
                    <a:pt x="36" y="7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5411788" y="34163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2147483647 w 42"/>
                <a:gd name="T41" fmla="*/ 0 h 33"/>
                <a:gd name="T42" fmla="*/ 2147483647 w 42"/>
                <a:gd name="T43" fmla="*/ 0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36" y="3"/>
                  </a:lnTo>
                  <a:lnTo>
                    <a:pt x="41" y="3"/>
                  </a:lnTo>
                  <a:lnTo>
                    <a:pt x="36" y="7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310188" y="34194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w 42"/>
                <a:gd name="T29" fmla="*/ 2147483647 h 35"/>
                <a:gd name="T30" fmla="*/ 0 w 42"/>
                <a:gd name="T31" fmla="*/ 2147483647 h 35"/>
                <a:gd name="T32" fmla="*/ 0 w 42"/>
                <a:gd name="T33" fmla="*/ 2147483647 h 35"/>
                <a:gd name="T34" fmla="*/ 0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0 w 42"/>
                <a:gd name="T43" fmla="*/ 2147483647 h 35"/>
                <a:gd name="T44" fmla="*/ 0 w 42"/>
                <a:gd name="T45" fmla="*/ 2147483647 h 35"/>
                <a:gd name="T46" fmla="*/ 0 w 42"/>
                <a:gd name="T47" fmla="*/ 2147483647 h 35"/>
                <a:gd name="T48" fmla="*/ 0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0 h 35"/>
                <a:gd name="T54" fmla="*/ 2147483647 w 42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5">
                  <a:moveTo>
                    <a:pt x="32" y="0"/>
                  </a:moveTo>
                  <a:lnTo>
                    <a:pt x="32" y="3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10"/>
                  </a:lnTo>
                  <a:lnTo>
                    <a:pt x="36" y="10"/>
                  </a:lnTo>
                  <a:lnTo>
                    <a:pt x="36" y="13"/>
                  </a:lnTo>
                  <a:lnTo>
                    <a:pt x="36" y="17"/>
                  </a:lnTo>
                  <a:lnTo>
                    <a:pt x="36" y="20"/>
                  </a:lnTo>
                  <a:lnTo>
                    <a:pt x="36" y="23"/>
                  </a:lnTo>
                  <a:lnTo>
                    <a:pt x="36" y="27"/>
                  </a:lnTo>
                  <a:lnTo>
                    <a:pt x="36" y="30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6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5310188" y="34194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w 42"/>
                <a:gd name="T29" fmla="*/ 2147483647 h 35"/>
                <a:gd name="T30" fmla="*/ 0 w 42"/>
                <a:gd name="T31" fmla="*/ 2147483647 h 35"/>
                <a:gd name="T32" fmla="*/ 0 w 42"/>
                <a:gd name="T33" fmla="*/ 2147483647 h 35"/>
                <a:gd name="T34" fmla="*/ 0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0 w 42"/>
                <a:gd name="T43" fmla="*/ 2147483647 h 35"/>
                <a:gd name="T44" fmla="*/ 0 w 42"/>
                <a:gd name="T45" fmla="*/ 2147483647 h 35"/>
                <a:gd name="T46" fmla="*/ 0 w 42"/>
                <a:gd name="T47" fmla="*/ 2147483647 h 35"/>
                <a:gd name="T48" fmla="*/ 0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0 h 35"/>
                <a:gd name="T54" fmla="*/ 2147483647 w 42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5">
                  <a:moveTo>
                    <a:pt x="32" y="0"/>
                  </a:moveTo>
                  <a:lnTo>
                    <a:pt x="32" y="3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10"/>
                  </a:lnTo>
                  <a:lnTo>
                    <a:pt x="36" y="10"/>
                  </a:lnTo>
                  <a:lnTo>
                    <a:pt x="36" y="13"/>
                  </a:lnTo>
                  <a:lnTo>
                    <a:pt x="36" y="17"/>
                  </a:lnTo>
                  <a:lnTo>
                    <a:pt x="36" y="20"/>
                  </a:lnTo>
                  <a:lnTo>
                    <a:pt x="36" y="23"/>
                  </a:lnTo>
                  <a:lnTo>
                    <a:pt x="36" y="27"/>
                  </a:lnTo>
                  <a:lnTo>
                    <a:pt x="36" y="30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6"/>
                  </a:lnTo>
                  <a:lnTo>
                    <a:pt x="4" y="6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354638" y="34194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0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0 h 35"/>
                <a:gd name="T42" fmla="*/ 2147483647 w 42"/>
                <a:gd name="T43" fmla="*/ 0 h 35"/>
                <a:gd name="T44" fmla="*/ 2147483647 w 42"/>
                <a:gd name="T45" fmla="*/ 0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5">
                  <a:moveTo>
                    <a:pt x="10" y="0"/>
                  </a:moveTo>
                  <a:lnTo>
                    <a:pt x="34" y="0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7" y="11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37" y="26"/>
                  </a:lnTo>
                  <a:lnTo>
                    <a:pt x="37" y="30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6" y="26"/>
                  </a:lnTo>
                  <a:lnTo>
                    <a:pt x="6" y="22"/>
                  </a:lnTo>
                  <a:lnTo>
                    <a:pt x="6" y="7"/>
                  </a:lnTo>
                  <a:lnTo>
                    <a:pt x="6" y="3"/>
                  </a:lnTo>
                  <a:lnTo>
                    <a:pt x="6" y="0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5354638" y="34194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0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0 h 35"/>
                <a:gd name="T42" fmla="*/ 2147483647 w 42"/>
                <a:gd name="T43" fmla="*/ 0 h 35"/>
                <a:gd name="T44" fmla="*/ 2147483647 w 42"/>
                <a:gd name="T45" fmla="*/ 0 h 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5">
                  <a:moveTo>
                    <a:pt x="10" y="0"/>
                  </a:moveTo>
                  <a:lnTo>
                    <a:pt x="34" y="0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7" y="11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37" y="26"/>
                  </a:lnTo>
                  <a:lnTo>
                    <a:pt x="37" y="30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6" y="26"/>
                  </a:lnTo>
                  <a:lnTo>
                    <a:pt x="6" y="22"/>
                  </a:lnTo>
                  <a:lnTo>
                    <a:pt x="6" y="7"/>
                  </a:lnTo>
                  <a:lnTo>
                    <a:pt x="6" y="3"/>
                  </a:lnTo>
                  <a:lnTo>
                    <a:pt x="6" y="0"/>
                  </a:lnTo>
                  <a:lnTo>
                    <a:pt x="1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6011863" y="341947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0 w 42"/>
                <a:gd name="T3" fmla="*/ 2147483647 h 35"/>
                <a:gd name="T4" fmla="*/ 0 w 42"/>
                <a:gd name="T5" fmla="*/ 0 h 35"/>
                <a:gd name="T6" fmla="*/ 0 w 42"/>
                <a:gd name="T7" fmla="*/ 2147483647 h 35"/>
                <a:gd name="T8" fmla="*/ 0 w 42"/>
                <a:gd name="T9" fmla="*/ 0 h 35"/>
                <a:gd name="T10" fmla="*/ 2147483647 w 42"/>
                <a:gd name="T11" fmla="*/ 0 h 35"/>
                <a:gd name="T12" fmla="*/ 2147483647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0 h 35"/>
                <a:gd name="T20" fmla="*/ 0 w 42"/>
                <a:gd name="T21" fmla="*/ 2147483647 h 35"/>
                <a:gd name="T22" fmla="*/ 0 w 42"/>
                <a:gd name="T23" fmla="*/ 0 h 35"/>
                <a:gd name="T24" fmla="*/ 0 w 42"/>
                <a:gd name="T25" fmla="*/ 2147483647 h 35"/>
                <a:gd name="T26" fmla="*/ 0 w 42"/>
                <a:gd name="T27" fmla="*/ 0 h 35"/>
                <a:gd name="T28" fmla="*/ 0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34"/>
                  </a:lnTo>
                  <a:lnTo>
                    <a:pt x="41" y="0"/>
                  </a:lnTo>
                  <a:lnTo>
                    <a:pt x="41" y="34"/>
                  </a:lnTo>
                  <a:lnTo>
                    <a:pt x="41" y="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6011863" y="341947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0 w 42"/>
                <a:gd name="T3" fmla="*/ 2147483647 h 35"/>
                <a:gd name="T4" fmla="*/ 0 w 42"/>
                <a:gd name="T5" fmla="*/ 0 h 35"/>
                <a:gd name="T6" fmla="*/ 0 w 42"/>
                <a:gd name="T7" fmla="*/ 2147483647 h 35"/>
                <a:gd name="T8" fmla="*/ 0 w 42"/>
                <a:gd name="T9" fmla="*/ 0 h 35"/>
                <a:gd name="T10" fmla="*/ 2147483647 w 42"/>
                <a:gd name="T11" fmla="*/ 0 h 35"/>
                <a:gd name="T12" fmla="*/ 2147483647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0 h 35"/>
                <a:gd name="T20" fmla="*/ 0 w 42"/>
                <a:gd name="T21" fmla="*/ 2147483647 h 35"/>
                <a:gd name="T22" fmla="*/ 0 w 42"/>
                <a:gd name="T23" fmla="*/ 0 h 35"/>
                <a:gd name="T24" fmla="*/ 0 w 42"/>
                <a:gd name="T25" fmla="*/ 2147483647 h 35"/>
                <a:gd name="T26" fmla="*/ 0 w 42"/>
                <a:gd name="T27" fmla="*/ 0 h 35"/>
                <a:gd name="T28" fmla="*/ 0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34"/>
                  </a:lnTo>
                  <a:lnTo>
                    <a:pt x="41" y="0"/>
                  </a:lnTo>
                  <a:lnTo>
                    <a:pt x="41" y="34"/>
                  </a:lnTo>
                  <a:lnTo>
                    <a:pt x="41" y="0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5257800" y="3430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2147483647 h 33"/>
                <a:gd name="T44" fmla="*/ 2147483647 w 42"/>
                <a:gd name="T45" fmla="*/ 2147483647 h 33"/>
                <a:gd name="T46" fmla="*/ 2147483647 w 42"/>
                <a:gd name="T47" fmla="*/ 2147483647 h 33"/>
                <a:gd name="T48" fmla="*/ 2147483647 w 42"/>
                <a:gd name="T49" fmla="*/ 2147483647 h 33"/>
                <a:gd name="T50" fmla="*/ 2147483647 w 42"/>
                <a:gd name="T51" fmla="*/ 2147483647 h 33"/>
                <a:gd name="T52" fmla="*/ 2147483647 w 42"/>
                <a:gd name="T53" fmla="*/ 2147483647 h 33"/>
                <a:gd name="T54" fmla="*/ 2147483647 w 42"/>
                <a:gd name="T55" fmla="*/ 2147483647 h 33"/>
                <a:gd name="T56" fmla="*/ 2147483647 w 42"/>
                <a:gd name="T57" fmla="*/ 2147483647 h 33"/>
                <a:gd name="T58" fmla="*/ 2147483647 w 42"/>
                <a:gd name="T59" fmla="*/ 0 h 33"/>
                <a:gd name="T60" fmla="*/ 2147483647 w 42"/>
                <a:gd name="T61" fmla="*/ 0 h 3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32" y="3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0"/>
                  </a:lnTo>
                  <a:lnTo>
                    <a:pt x="36" y="3"/>
                  </a:lnTo>
                  <a:lnTo>
                    <a:pt x="36" y="0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36" y="25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4" y="9"/>
                  </a:lnTo>
                  <a:lnTo>
                    <a:pt x="4" y="6"/>
                  </a:lnTo>
                  <a:lnTo>
                    <a:pt x="8" y="6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5257800" y="3430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2147483647 h 33"/>
                <a:gd name="T44" fmla="*/ 2147483647 w 42"/>
                <a:gd name="T45" fmla="*/ 2147483647 h 33"/>
                <a:gd name="T46" fmla="*/ 2147483647 w 42"/>
                <a:gd name="T47" fmla="*/ 2147483647 h 33"/>
                <a:gd name="T48" fmla="*/ 2147483647 w 42"/>
                <a:gd name="T49" fmla="*/ 2147483647 h 33"/>
                <a:gd name="T50" fmla="*/ 2147483647 w 42"/>
                <a:gd name="T51" fmla="*/ 2147483647 h 33"/>
                <a:gd name="T52" fmla="*/ 2147483647 w 42"/>
                <a:gd name="T53" fmla="*/ 2147483647 h 33"/>
                <a:gd name="T54" fmla="*/ 2147483647 w 42"/>
                <a:gd name="T55" fmla="*/ 2147483647 h 33"/>
                <a:gd name="T56" fmla="*/ 2147483647 w 42"/>
                <a:gd name="T57" fmla="*/ 2147483647 h 33"/>
                <a:gd name="T58" fmla="*/ 2147483647 w 42"/>
                <a:gd name="T59" fmla="*/ 0 h 33"/>
                <a:gd name="T60" fmla="*/ 2147483647 w 42"/>
                <a:gd name="T61" fmla="*/ 0 h 3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32" y="3"/>
                  </a:lnTo>
                  <a:lnTo>
                    <a:pt x="32" y="0"/>
                  </a:lnTo>
                  <a:lnTo>
                    <a:pt x="32" y="3"/>
                  </a:lnTo>
                  <a:lnTo>
                    <a:pt x="32" y="0"/>
                  </a:lnTo>
                  <a:lnTo>
                    <a:pt x="36" y="3"/>
                  </a:lnTo>
                  <a:lnTo>
                    <a:pt x="36" y="0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36" y="25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4" y="9"/>
                  </a:lnTo>
                  <a:lnTo>
                    <a:pt x="4" y="6"/>
                  </a:lnTo>
                  <a:lnTo>
                    <a:pt x="8" y="6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6235700" y="3430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0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2147483647 h 33"/>
                <a:gd name="T32" fmla="*/ 2147483647 w 42"/>
                <a:gd name="T33" fmla="*/ 0 h 33"/>
                <a:gd name="T34" fmla="*/ 2147483647 w 42"/>
                <a:gd name="T35" fmla="*/ 0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6235700" y="3430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0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2147483647 h 33"/>
                <a:gd name="T32" fmla="*/ 2147483647 w 42"/>
                <a:gd name="T33" fmla="*/ 0 h 33"/>
                <a:gd name="T34" fmla="*/ 2147483647 w 42"/>
                <a:gd name="T35" fmla="*/ 0 h 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5203825" y="34305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0 w 42"/>
                <a:gd name="T57" fmla="*/ 2147483647 h 35"/>
                <a:gd name="T58" fmla="*/ 0 w 42"/>
                <a:gd name="T59" fmla="*/ 2147483647 h 35"/>
                <a:gd name="T60" fmla="*/ 0 w 42"/>
                <a:gd name="T61" fmla="*/ 2147483647 h 35"/>
                <a:gd name="T62" fmla="*/ 2147483647 w 42"/>
                <a:gd name="T63" fmla="*/ 2147483647 h 35"/>
                <a:gd name="T64" fmla="*/ 2147483647 w 42"/>
                <a:gd name="T65" fmla="*/ 2147483647 h 35"/>
                <a:gd name="T66" fmla="*/ 2147483647 w 42"/>
                <a:gd name="T67" fmla="*/ 2147483647 h 35"/>
                <a:gd name="T68" fmla="*/ 2147483647 w 42"/>
                <a:gd name="T69" fmla="*/ 2147483647 h 35"/>
                <a:gd name="T70" fmla="*/ 2147483647 w 42"/>
                <a:gd name="T71" fmla="*/ 2147483647 h 35"/>
                <a:gd name="T72" fmla="*/ 0 w 42"/>
                <a:gd name="T73" fmla="*/ 2147483647 h 35"/>
                <a:gd name="T74" fmla="*/ 0 w 42"/>
                <a:gd name="T75" fmla="*/ 2147483647 h 35"/>
                <a:gd name="T76" fmla="*/ 0 w 42"/>
                <a:gd name="T77" fmla="*/ 2147483647 h 35"/>
                <a:gd name="T78" fmla="*/ 2147483647 w 42"/>
                <a:gd name="T79" fmla="*/ 0 h 35"/>
                <a:gd name="T80" fmla="*/ 2147483647 w 42"/>
                <a:gd name="T81" fmla="*/ 0 h 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" h="35">
                  <a:moveTo>
                    <a:pt x="29" y="0"/>
                  </a:moveTo>
                  <a:lnTo>
                    <a:pt x="29" y="3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33" y="0"/>
                  </a:lnTo>
                  <a:lnTo>
                    <a:pt x="33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29" y="10"/>
                  </a:lnTo>
                  <a:lnTo>
                    <a:pt x="29" y="13"/>
                  </a:lnTo>
                  <a:lnTo>
                    <a:pt x="26" y="13"/>
                  </a:lnTo>
                  <a:lnTo>
                    <a:pt x="29" y="13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37" y="23"/>
                  </a:lnTo>
                  <a:lnTo>
                    <a:pt x="37" y="27"/>
                  </a:lnTo>
                  <a:lnTo>
                    <a:pt x="37" y="30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7" y="27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5203825" y="34305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0 w 42"/>
                <a:gd name="T57" fmla="*/ 2147483647 h 35"/>
                <a:gd name="T58" fmla="*/ 0 w 42"/>
                <a:gd name="T59" fmla="*/ 2147483647 h 35"/>
                <a:gd name="T60" fmla="*/ 0 w 42"/>
                <a:gd name="T61" fmla="*/ 2147483647 h 35"/>
                <a:gd name="T62" fmla="*/ 2147483647 w 42"/>
                <a:gd name="T63" fmla="*/ 2147483647 h 35"/>
                <a:gd name="T64" fmla="*/ 2147483647 w 42"/>
                <a:gd name="T65" fmla="*/ 2147483647 h 35"/>
                <a:gd name="T66" fmla="*/ 2147483647 w 42"/>
                <a:gd name="T67" fmla="*/ 2147483647 h 35"/>
                <a:gd name="T68" fmla="*/ 2147483647 w 42"/>
                <a:gd name="T69" fmla="*/ 2147483647 h 35"/>
                <a:gd name="T70" fmla="*/ 2147483647 w 42"/>
                <a:gd name="T71" fmla="*/ 2147483647 h 35"/>
                <a:gd name="T72" fmla="*/ 0 w 42"/>
                <a:gd name="T73" fmla="*/ 2147483647 h 35"/>
                <a:gd name="T74" fmla="*/ 0 w 42"/>
                <a:gd name="T75" fmla="*/ 2147483647 h 35"/>
                <a:gd name="T76" fmla="*/ 0 w 42"/>
                <a:gd name="T77" fmla="*/ 2147483647 h 35"/>
                <a:gd name="T78" fmla="*/ 2147483647 w 42"/>
                <a:gd name="T79" fmla="*/ 0 h 35"/>
                <a:gd name="T80" fmla="*/ 2147483647 w 42"/>
                <a:gd name="T81" fmla="*/ 0 h 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42" h="35">
                  <a:moveTo>
                    <a:pt x="29" y="0"/>
                  </a:moveTo>
                  <a:lnTo>
                    <a:pt x="29" y="3"/>
                  </a:lnTo>
                  <a:lnTo>
                    <a:pt x="29" y="0"/>
                  </a:lnTo>
                  <a:lnTo>
                    <a:pt x="29" y="3"/>
                  </a:lnTo>
                  <a:lnTo>
                    <a:pt x="33" y="0"/>
                  </a:lnTo>
                  <a:lnTo>
                    <a:pt x="33" y="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29" y="10"/>
                  </a:lnTo>
                  <a:lnTo>
                    <a:pt x="29" y="13"/>
                  </a:lnTo>
                  <a:lnTo>
                    <a:pt x="26" y="13"/>
                  </a:lnTo>
                  <a:lnTo>
                    <a:pt x="29" y="13"/>
                  </a:lnTo>
                  <a:lnTo>
                    <a:pt x="26" y="13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26" y="17"/>
                  </a:lnTo>
                  <a:lnTo>
                    <a:pt x="29" y="17"/>
                  </a:lnTo>
                  <a:lnTo>
                    <a:pt x="29" y="20"/>
                  </a:lnTo>
                  <a:lnTo>
                    <a:pt x="33" y="20"/>
                  </a:lnTo>
                  <a:lnTo>
                    <a:pt x="37" y="20"/>
                  </a:lnTo>
                  <a:lnTo>
                    <a:pt x="37" y="23"/>
                  </a:lnTo>
                  <a:lnTo>
                    <a:pt x="37" y="27"/>
                  </a:lnTo>
                  <a:lnTo>
                    <a:pt x="37" y="30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" y="27"/>
                  </a:lnTo>
                  <a:lnTo>
                    <a:pt x="7" y="27"/>
                  </a:lnTo>
                  <a:lnTo>
                    <a:pt x="7" y="23"/>
                  </a:lnTo>
                  <a:lnTo>
                    <a:pt x="11" y="23"/>
                  </a:lnTo>
                  <a:lnTo>
                    <a:pt x="11" y="20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2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6288088" y="34417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20"/>
                  </a:lnTo>
                  <a:lnTo>
                    <a:pt x="41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6288088" y="34417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20"/>
                  </a:lnTo>
                  <a:lnTo>
                    <a:pt x="41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5146675" y="34417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2147483647 h 32"/>
                <a:gd name="T26" fmla="*/ 0 w 42"/>
                <a:gd name="T27" fmla="*/ 2147483647 h 32"/>
                <a:gd name="T28" fmla="*/ 0 w 42"/>
                <a:gd name="T29" fmla="*/ 2147483647 h 32"/>
                <a:gd name="T30" fmla="*/ 0 w 42"/>
                <a:gd name="T31" fmla="*/ 2147483647 h 32"/>
                <a:gd name="T32" fmla="*/ 2147483647 w 42"/>
                <a:gd name="T33" fmla="*/ 0 h 32"/>
                <a:gd name="T34" fmla="*/ 2147483647 w 42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2">
                  <a:moveTo>
                    <a:pt x="26" y="0"/>
                  </a:moveTo>
                  <a:lnTo>
                    <a:pt x="37" y="0"/>
                  </a:lnTo>
                  <a:lnTo>
                    <a:pt x="37" y="2"/>
                  </a:lnTo>
                  <a:lnTo>
                    <a:pt x="41" y="2"/>
                  </a:lnTo>
                  <a:lnTo>
                    <a:pt x="41" y="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5146675" y="34417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2147483647 h 32"/>
                <a:gd name="T26" fmla="*/ 0 w 42"/>
                <a:gd name="T27" fmla="*/ 2147483647 h 32"/>
                <a:gd name="T28" fmla="*/ 0 w 42"/>
                <a:gd name="T29" fmla="*/ 2147483647 h 32"/>
                <a:gd name="T30" fmla="*/ 0 w 42"/>
                <a:gd name="T31" fmla="*/ 2147483647 h 32"/>
                <a:gd name="T32" fmla="*/ 2147483647 w 42"/>
                <a:gd name="T33" fmla="*/ 0 h 32"/>
                <a:gd name="T34" fmla="*/ 2147483647 w 42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2">
                  <a:moveTo>
                    <a:pt x="26" y="0"/>
                  </a:moveTo>
                  <a:lnTo>
                    <a:pt x="37" y="0"/>
                  </a:lnTo>
                  <a:lnTo>
                    <a:pt x="37" y="2"/>
                  </a:lnTo>
                  <a:lnTo>
                    <a:pt x="41" y="2"/>
                  </a:lnTo>
                  <a:lnTo>
                    <a:pt x="41" y="5"/>
                  </a:lnTo>
                  <a:lnTo>
                    <a:pt x="7" y="16"/>
                  </a:lnTo>
                  <a:lnTo>
                    <a:pt x="7" y="19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6337300" y="34417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0 h 32"/>
                <a:gd name="T20" fmla="*/ 2147483647 w 42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2">
                  <a:moveTo>
                    <a:pt x="8" y="0"/>
                  </a:moveTo>
                  <a:lnTo>
                    <a:pt x="41" y="18"/>
                  </a:lnTo>
                  <a:lnTo>
                    <a:pt x="36" y="24"/>
                  </a:lnTo>
                  <a:lnTo>
                    <a:pt x="36" y="31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6337300" y="34417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0 h 32"/>
                <a:gd name="T20" fmla="*/ 2147483647 w 42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2">
                  <a:moveTo>
                    <a:pt x="8" y="0"/>
                  </a:moveTo>
                  <a:lnTo>
                    <a:pt x="41" y="18"/>
                  </a:lnTo>
                  <a:lnTo>
                    <a:pt x="36" y="24"/>
                  </a:lnTo>
                  <a:lnTo>
                    <a:pt x="36" y="31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4" y="6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386513" y="34448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386513" y="34448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5094288" y="3452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3"/>
                  </a:lnTo>
                  <a:lnTo>
                    <a:pt x="36" y="19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4" y="26"/>
                  </a:lnTo>
                  <a:lnTo>
                    <a:pt x="20" y="33"/>
                  </a:lnTo>
                  <a:lnTo>
                    <a:pt x="16" y="33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5094288" y="3452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3"/>
                  </a:lnTo>
                  <a:lnTo>
                    <a:pt x="36" y="19"/>
                  </a:lnTo>
                  <a:lnTo>
                    <a:pt x="32" y="26"/>
                  </a:lnTo>
                  <a:lnTo>
                    <a:pt x="28" y="26"/>
                  </a:lnTo>
                  <a:lnTo>
                    <a:pt x="24" y="26"/>
                  </a:lnTo>
                  <a:lnTo>
                    <a:pt x="20" y="33"/>
                  </a:lnTo>
                  <a:lnTo>
                    <a:pt x="16" y="33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50"/>
            <p:cNvSpPr>
              <a:spLocks/>
            </p:cNvSpPr>
            <p:nvPr/>
          </p:nvSpPr>
          <p:spPr bwMode="auto">
            <a:xfrm>
              <a:off x="5219700" y="3449638"/>
              <a:ext cx="68263" cy="1587"/>
            </a:xfrm>
            <a:custGeom>
              <a:avLst/>
              <a:gdLst>
                <a:gd name="T0" fmla="*/ 0 w 43"/>
                <a:gd name="T1" fmla="*/ 0 h 1"/>
                <a:gd name="T2" fmla="*/ 2147483647 w 43"/>
                <a:gd name="T3" fmla="*/ 0 h 1"/>
                <a:gd name="T4" fmla="*/ 0 w 43"/>
                <a:gd name="T5" fmla="*/ 0 h 1"/>
                <a:gd name="T6" fmla="*/ 0 w 4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1">
                  <a:moveTo>
                    <a:pt x="0" y="0"/>
                  </a:move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5219700" y="3449638"/>
              <a:ext cx="68263" cy="1587"/>
            </a:xfrm>
            <a:custGeom>
              <a:avLst/>
              <a:gdLst>
                <a:gd name="T0" fmla="*/ 0 w 43"/>
                <a:gd name="T1" fmla="*/ 0 h 1"/>
                <a:gd name="T2" fmla="*/ 2147483647 w 43"/>
                <a:gd name="T3" fmla="*/ 0 h 1"/>
                <a:gd name="T4" fmla="*/ 0 w 43"/>
                <a:gd name="T5" fmla="*/ 0 h 1"/>
                <a:gd name="T6" fmla="*/ 0 w 43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3" h="1">
                  <a:moveTo>
                    <a:pt x="0" y="0"/>
                  </a:moveTo>
                  <a:lnTo>
                    <a:pt x="42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6227763" y="34559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4" y="32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6227763" y="34559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36" y="0"/>
                  </a:lnTo>
                  <a:lnTo>
                    <a:pt x="36" y="1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4" y="32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4" y="10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6438900" y="345598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0 w 42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6438900" y="345598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0 w 42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6288088" y="34639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4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6288088" y="34639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4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6342063" y="34671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0 w 42"/>
                <a:gd name="T15" fmla="*/ 2147483647 h 32"/>
                <a:gd name="T16" fmla="*/ 0 w 42"/>
                <a:gd name="T17" fmla="*/ 2147483647 h 32"/>
                <a:gd name="T18" fmla="*/ 0 w 42"/>
                <a:gd name="T19" fmla="*/ 2147483647 h 32"/>
                <a:gd name="T20" fmla="*/ 0 w 42"/>
                <a:gd name="T21" fmla="*/ 0 h 32"/>
                <a:gd name="T22" fmla="*/ 2147483647 w 42"/>
                <a:gd name="T23" fmla="*/ 0 h 32"/>
                <a:gd name="T24" fmla="*/ 2147483647 w 42"/>
                <a:gd name="T25" fmla="*/ 0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36" y="6"/>
                  </a:lnTo>
                  <a:lnTo>
                    <a:pt x="36" y="12"/>
                  </a:lnTo>
                  <a:lnTo>
                    <a:pt x="41" y="18"/>
                  </a:lnTo>
                  <a:lnTo>
                    <a:pt x="41" y="24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6342063" y="346710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0 w 42"/>
                <a:gd name="T15" fmla="*/ 2147483647 h 32"/>
                <a:gd name="T16" fmla="*/ 0 w 42"/>
                <a:gd name="T17" fmla="*/ 2147483647 h 32"/>
                <a:gd name="T18" fmla="*/ 0 w 42"/>
                <a:gd name="T19" fmla="*/ 2147483647 h 32"/>
                <a:gd name="T20" fmla="*/ 0 w 42"/>
                <a:gd name="T21" fmla="*/ 0 h 32"/>
                <a:gd name="T22" fmla="*/ 2147483647 w 42"/>
                <a:gd name="T23" fmla="*/ 0 h 32"/>
                <a:gd name="T24" fmla="*/ 2147483647 w 42"/>
                <a:gd name="T25" fmla="*/ 0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36" y="6"/>
                  </a:lnTo>
                  <a:lnTo>
                    <a:pt x="36" y="12"/>
                  </a:lnTo>
                  <a:lnTo>
                    <a:pt x="41" y="18"/>
                  </a:lnTo>
                  <a:lnTo>
                    <a:pt x="41" y="24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6488113" y="34671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7"/>
                  </a:lnTo>
                  <a:lnTo>
                    <a:pt x="41" y="15"/>
                  </a:lnTo>
                  <a:lnTo>
                    <a:pt x="41" y="23"/>
                  </a:lnTo>
                  <a:lnTo>
                    <a:pt x="41" y="31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6488113" y="34671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7"/>
                  </a:lnTo>
                  <a:lnTo>
                    <a:pt x="41" y="15"/>
                  </a:lnTo>
                  <a:lnTo>
                    <a:pt x="41" y="23"/>
                  </a:lnTo>
                  <a:lnTo>
                    <a:pt x="41" y="31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040313" y="3467100"/>
              <a:ext cx="68262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0 h 35"/>
                <a:gd name="T4" fmla="*/ 2147483647 w 43"/>
                <a:gd name="T5" fmla="*/ 0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2147483647 w 43"/>
                <a:gd name="T11" fmla="*/ 2147483647 h 35"/>
                <a:gd name="T12" fmla="*/ 2147483647 w 43"/>
                <a:gd name="T13" fmla="*/ 2147483647 h 35"/>
                <a:gd name="T14" fmla="*/ 2147483647 w 43"/>
                <a:gd name="T15" fmla="*/ 2147483647 h 35"/>
                <a:gd name="T16" fmla="*/ 2147483647 w 43"/>
                <a:gd name="T17" fmla="*/ 2147483647 h 35"/>
                <a:gd name="T18" fmla="*/ 2147483647 w 43"/>
                <a:gd name="T19" fmla="*/ 2147483647 h 35"/>
                <a:gd name="T20" fmla="*/ 2147483647 w 43"/>
                <a:gd name="T21" fmla="*/ 2147483647 h 35"/>
                <a:gd name="T22" fmla="*/ 2147483647 w 43"/>
                <a:gd name="T23" fmla="*/ 2147483647 h 35"/>
                <a:gd name="T24" fmla="*/ 2147483647 w 43"/>
                <a:gd name="T25" fmla="*/ 2147483647 h 35"/>
                <a:gd name="T26" fmla="*/ 2147483647 w 43"/>
                <a:gd name="T27" fmla="*/ 2147483647 h 35"/>
                <a:gd name="T28" fmla="*/ 2147483647 w 43"/>
                <a:gd name="T29" fmla="*/ 2147483647 h 35"/>
                <a:gd name="T30" fmla="*/ 2147483647 w 43"/>
                <a:gd name="T31" fmla="*/ 2147483647 h 35"/>
                <a:gd name="T32" fmla="*/ 2147483647 w 43"/>
                <a:gd name="T33" fmla="*/ 2147483647 h 35"/>
                <a:gd name="T34" fmla="*/ 0 w 43"/>
                <a:gd name="T35" fmla="*/ 2147483647 h 35"/>
                <a:gd name="T36" fmla="*/ 0 w 43"/>
                <a:gd name="T37" fmla="*/ 2147483647 h 35"/>
                <a:gd name="T38" fmla="*/ 2147483647 w 43"/>
                <a:gd name="T39" fmla="*/ 2147483647 h 35"/>
                <a:gd name="T40" fmla="*/ 2147483647 w 43"/>
                <a:gd name="T41" fmla="*/ 2147483647 h 35"/>
                <a:gd name="T42" fmla="*/ 2147483647 w 43"/>
                <a:gd name="T43" fmla="*/ 2147483647 h 35"/>
                <a:gd name="T44" fmla="*/ 2147483647 w 43"/>
                <a:gd name="T45" fmla="*/ 2147483647 h 35"/>
                <a:gd name="T46" fmla="*/ 2147483647 w 43"/>
                <a:gd name="T47" fmla="*/ 2147483647 h 35"/>
                <a:gd name="T48" fmla="*/ 0 w 43"/>
                <a:gd name="T49" fmla="*/ 2147483647 h 35"/>
                <a:gd name="T50" fmla="*/ 2147483647 w 43"/>
                <a:gd name="T51" fmla="*/ 2147483647 h 35"/>
                <a:gd name="T52" fmla="*/ 2147483647 w 43"/>
                <a:gd name="T53" fmla="*/ 2147483647 h 35"/>
                <a:gd name="T54" fmla="*/ 2147483647 w 43"/>
                <a:gd name="T55" fmla="*/ 0 h 35"/>
                <a:gd name="T56" fmla="*/ 2147483647 w 43"/>
                <a:gd name="T57" fmla="*/ 0 h 3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" h="35"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42" y="15"/>
                  </a:lnTo>
                  <a:lnTo>
                    <a:pt x="42" y="18"/>
                  </a:lnTo>
                  <a:lnTo>
                    <a:pt x="42" y="21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3" y="27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9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5040313" y="3467100"/>
              <a:ext cx="68262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0 h 35"/>
                <a:gd name="T4" fmla="*/ 2147483647 w 43"/>
                <a:gd name="T5" fmla="*/ 0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2147483647 w 43"/>
                <a:gd name="T11" fmla="*/ 2147483647 h 35"/>
                <a:gd name="T12" fmla="*/ 2147483647 w 43"/>
                <a:gd name="T13" fmla="*/ 2147483647 h 35"/>
                <a:gd name="T14" fmla="*/ 2147483647 w 43"/>
                <a:gd name="T15" fmla="*/ 2147483647 h 35"/>
                <a:gd name="T16" fmla="*/ 2147483647 w 43"/>
                <a:gd name="T17" fmla="*/ 2147483647 h 35"/>
                <a:gd name="T18" fmla="*/ 2147483647 w 43"/>
                <a:gd name="T19" fmla="*/ 2147483647 h 35"/>
                <a:gd name="T20" fmla="*/ 2147483647 w 43"/>
                <a:gd name="T21" fmla="*/ 2147483647 h 35"/>
                <a:gd name="T22" fmla="*/ 2147483647 w 43"/>
                <a:gd name="T23" fmla="*/ 2147483647 h 35"/>
                <a:gd name="T24" fmla="*/ 2147483647 w 43"/>
                <a:gd name="T25" fmla="*/ 2147483647 h 35"/>
                <a:gd name="T26" fmla="*/ 2147483647 w 43"/>
                <a:gd name="T27" fmla="*/ 2147483647 h 35"/>
                <a:gd name="T28" fmla="*/ 2147483647 w 43"/>
                <a:gd name="T29" fmla="*/ 2147483647 h 35"/>
                <a:gd name="T30" fmla="*/ 2147483647 w 43"/>
                <a:gd name="T31" fmla="*/ 2147483647 h 35"/>
                <a:gd name="T32" fmla="*/ 2147483647 w 43"/>
                <a:gd name="T33" fmla="*/ 2147483647 h 35"/>
                <a:gd name="T34" fmla="*/ 0 w 43"/>
                <a:gd name="T35" fmla="*/ 2147483647 h 35"/>
                <a:gd name="T36" fmla="*/ 0 w 43"/>
                <a:gd name="T37" fmla="*/ 2147483647 h 35"/>
                <a:gd name="T38" fmla="*/ 2147483647 w 43"/>
                <a:gd name="T39" fmla="*/ 2147483647 h 35"/>
                <a:gd name="T40" fmla="*/ 2147483647 w 43"/>
                <a:gd name="T41" fmla="*/ 2147483647 h 35"/>
                <a:gd name="T42" fmla="*/ 2147483647 w 43"/>
                <a:gd name="T43" fmla="*/ 2147483647 h 35"/>
                <a:gd name="T44" fmla="*/ 2147483647 w 43"/>
                <a:gd name="T45" fmla="*/ 2147483647 h 35"/>
                <a:gd name="T46" fmla="*/ 2147483647 w 43"/>
                <a:gd name="T47" fmla="*/ 2147483647 h 35"/>
                <a:gd name="T48" fmla="*/ 0 w 43"/>
                <a:gd name="T49" fmla="*/ 2147483647 h 35"/>
                <a:gd name="T50" fmla="*/ 2147483647 w 43"/>
                <a:gd name="T51" fmla="*/ 2147483647 h 35"/>
                <a:gd name="T52" fmla="*/ 2147483647 w 43"/>
                <a:gd name="T53" fmla="*/ 2147483647 h 35"/>
                <a:gd name="T54" fmla="*/ 2147483647 w 43"/>
                <a:gd name="T55" fmla="*/ 0 h 35"/>
                <a:gd name="T56" fmla="*/ 2147483647 w 43"/>
                <a:gd name="T57" fmla="*/ 0 h 3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3" h="35">
                  <a:moveTo>
                    <a:pt x="28" y="0"/>
                  </a:moveTo>
                  <a:lnTo>
                    <a:pt x="31" y="0"/>
                  </a:lnTo>
                  <a:lnTo>
                    <a:pt x="35" y="0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28" y="9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24" y="12"/>
                  </a:lnTo>
                  <a:lnTo>
                    <a:pt x="28" y="12"/>
                  </a:lnTo>
                  <a:lnTo>
                    <a:pt x="42" y="15"/>
                  </a:lnTo>
                  <a:lnTo>
                    <a:pt x="42" y="18"/>
                  </a:lnTo>
                  <a:lnTo>
                    <a:pt x="42" y="21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3" y="27"/>
                  </a:lnTo>
                  <a:lnTo>
                    <a:pt x="24" y="18"/>
                  </a:lnTo>
                  <a:lnTo>
                    <a:pt x="24" y="15"/>
                  </a:lnTo>
                  <a:lnTo>
                    <a:pt x="24" y="12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3" y="9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64"/>
            <p:cNvSpPr>
              <a:spLocks/>
            </p:cNvSpPr>
            <p:nvPr/>
          </p:nvSpPr>
          <p:spPr bwMode="auto">
            <a:xfrm>
              <a:off x="5097463" y="3473450"/>
              <a:ext cx="68262" cy="52388"/>
            </a:xfrm>
            <a:custGeom>
              <a:avLst/>
              <a:gdLst>
                <a:gd name="T0" fmla="*/ 2147483647 w 43"/>
                <a:gd name="T1" fmla="*/ 2147483647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0 w 43"/>
                <a:gd name="T17" fmla="*/ 2147483647 h 33"/>
                <a:gd name="T18" fmla="*/ 0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0 h 33"/>
                <a:gd name="T26" fmla="*/ 2147483647 w 43"/>
                <a:gd name="T27" fmla="*/ 2147483647 h 33"/>
                <a:gd name="T28" fmla="*/ 2147483647 w 43"/>
                <a:gd name="T29" fmla="*/ 2147483647 h 33"/>
                <a:gd name="T30" fmla="*/ 2147483647 w 43"/>
                <a:gd name="T31" fmla="*/ 2147483647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33">
                  <a:moveTo>
                    <a:pt x="42" y="6"/>
                  </a:moveTo>
                  <a:lnTo>
                    <a:pt x="37" y="6"/>
                  </a:lnTo>
                  <a:lnTo>
                    <a:pt x="42" y="6"/>
                  </a:lnTo>
                  <a:lnTo>
                    <a:pt x="37" y="6"/>
                  </a:lnTo>
                  <a:lnTo>
                    <a:pt x="42" y="6"/>
                  </a:lnTo>
                  <a:lnTo>
                    <a:pt x="37" y="6"/>
                  </a:lnTo>
                  <a:lnTo>
                    <a:pt x="42" y="6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4" y="19"/>
                  </a:lnTo>
                  <a:lnTo>
                    <a:pt x="37" y="0"/>
                  </a:lnTo>
                  <a:lnTo>
                    <a:pt x="37" y="6"/>
                  </a:lnTo>
                  <a:lnTo>
                    <a:pt x="42" y="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5097463" y="3473450"/>
              <a:ext cx="68262" cy="52388"/>
            </a:xfrm>
            <a:custGeom>
              <a:avLst/>
              <a:gdLst>
                <a:gd name="T0" fmla="*/ 2147483647 w 43"/>
                <a:gd name="T1" fmla="*/ 2147483647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0 w 43"/>
                <a:gd name="T17" fmla="*/ 2147483647 h 33"/>
                <a:gd name="T18" fmla="*/ 0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0 h 33"/>
                <a:gd name="T26" fmla="*/ 2147483647 w 43"/>
                <a:gd name="T27" fmla="*/ 2147483647 h 33"/>
                <a:gd name="T28" fmla="*/ 2147483647 w 43"/>
                <a:gd name="T29" fmla="*/ 2147483647 h 33"/>
                <a:gd name="T30" fmla="*/ 2147483647 w 43"/>
                <a:gd name="T31" fmla="*/ 2147483647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3" h="33">
                  <a:moveTo>
                    <a:pt x="42" y="6"/>
                  </a:moveTo>
                  <a:lnTo>
                    <a:pt x="37" y="6"/>
                  </a:lnTo>
                  <a:lnTo>
                    <a:pt x="42" y="6"/>
                  </a:lnTo>
                  <a:lnTo>
                    <a:pt x="37" y="6"/>
                  </a:lnTo>
                  <a:lnTo>
                    <a:pt x="42" y="6"/>
                  </a:lnTo>
                  <a:lnTo>
                    <a:pt x="37" y="6"/>
                  </a:lnTo>
                  <a:lnTo>
                    <a:pt x="42" y="6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4" y="25"/>
                  </a:lnTo>
                  <a:lnTo>
                    <a:pt x="4" y="19"/>
                  </a:lnTo>
                  <a:lnTo>
                    <a:pt x="37" y="0"/>
                  </a:lnTo>
                  <a:lnTo>
                    <a:pt x="37" y="6"/>
                  </a:lnTo>
                  <a:lnTo>
                    <a:pt x="42" y="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6389688" y="3473450"/>
              <a:ext cx="68262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0 w 43"/>
                <a:gd name="T17" fmla="*/ 0 h 33"/>
                <a:gd name="T18" fmla="*/ 2147483647 w 43"/>
                <a:gd name="T19" fmla="*/ 0 h 33"/>
                <a:gd name="T20" fmla="*/ 2147483647 w 4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42" y="16"/>
                  </a:lnTo>
                  <a:lnTo>
                    <a:pt x="42" y="24"/>
                  </a:lnTo>
                  <a:lnTo>
                    <a:pt x="42" y="32"/>
                  </a:lnTo>
                  <a:lnTo>
                    <a:pt x="37" y="32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6389688" y="3473450"/>
              <a:ext cx="68262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0 w 43"/>
                <a:gd name="T17" fmla="*/ 0 h 33"/>
                <a:gd name="T18" fmla="*/ 2147483647 w 43"/>
                <a:gd name="T19" fmla="*/ 0 h 33"/>
                <a:gd name="T20" fmla="*/ 2147483647 w 43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42" y="16"/>
                  </a:lnTo>
                  <a:lnTo>
                    <a:pt x="42" y="24"/>
                  </a:lnTo>
                  <a:lnTo>
                    <a:pt x="42" y="32"/>
                  </a:lnTo>
                  <a:lnTo>
                    <a:pt x="37" y="32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6537325" y="34734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0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17"/>
                  </a:lnTo>
                  <a:lnTo>
                    <a:pt x="41" y="3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6537325" y="34734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0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17"/>
                  </a:lnTo>
                  <a:lnTo>
                    <a:pt x="41" y="3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6446838" y="34782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35" y="11"/>
                  </a:lnTo>
                  <a:lnTo>
                    <a:pt x="35" y="22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5" y="22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6446838" y="34782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35" y="11"/>
                  </a:lnTo>
                  <a:lnTo>
                    <a:pt x="35" y="22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5" y="22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4979988" y="34813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0 h 34"/>
                <a:gd name="T10" fmla="*/ 2147483647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0 w 42"/>
                <a:gd name="T59" fmla="*/ 2147483647 h 34"/>
                <a:gd name="T60" fmla="*/ 0 w 42"/>
                <a:gd name="T61" fmla="*/ 2147483647 h 34"/>
                <a:gd name="T62" fmla="*/ 2147483647 w 42"/>
                <a:gd name="T63" fmla="*/ 0 h 34"/>
                <a:gd name="T64" fmla="*/ 2147483647 w 42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" h="34">
                  <a:moveTo>
                    <a:pt x="34" y="0"/>
                  </a:moveTo>
                  <a:lnTo>
                    <a:pt x="34" y="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37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6" y="30"/>
                  </a:lnTo>
                  <a:lnTo>
                    <a:pt x="9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15" y="24"/>
                  </a:lnTo>
                  <a:lnTo>
                    <a:pt x="18" y="24"/>
                  </a:lnTo>
                  <a:lnTo>
                    <a:pt x="22" y="21"/>
                  </a:lnTo>
                  <a:lnTo>
                    <a:pt x="22" y="18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4979988" y="34813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0 h 34"/>
                <a:gd name="T10" fmla="*/ 2147483647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0 w 42"/>
                <a:gd name="T59" fmla="*/ 2147483647 h 34"/>
                <a:gd name="T60" fmla="*/ 0 w 42"/>
                <a:gd name="T61" fmla="*/ 2147483647 h 34"/>
                <a:gd name="T62" fmla="*/ 2147483647 w 42"/>
                <a:gd name="T63" fmla="*/ 0 h 34"/>
                <a:gd name="T64" fmla="*/ 2147483647 w 42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" h="34">
                  <a:moveTo>
                    <a:pt x="34" y="0"/>
                  </a:moveTo>
                  <a:lnTo>
                    <a:pt x="34" y="3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37" y="12"/>
                  </a:lnTo>
                  <a:lnTo>
                    <a:pt x="37" y="15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6" y="30"/>
                  </a:lnTo>
                  <a:lnTo>
                    <a:pt x="9" y="27"/>
                  </a:lnTo>
                  <a:lnTo>
                    <a:pt x="12" y="27"/>
                  </a:lnTo>
                  <a:lnTo>
                    <a:pt x="15" y="27"/>
                  </a:lnTo>
                  <a:lnTo>
                    <a:pt x="15" y="24"/>
                  </a:lnTo>
                  <a:lnTo>
                    <a:pt x="18" y="24"/>
                  </a:lnTo>
                  <a:lnTo>
                    <a:pt x="22" y="21"/>
                  </a:lnTo>
                  <a:lnTo>
                    <a:pt x="22" y="18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6492875" y="3484563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0 w 42"/>
                <a:gd name="T17" fmla="*/ 2147483647 h 33"/>
                <a:gd name="T18" fmla="*/ 0 w 42"/>
                <a:gd name="T19" fmla="*/ 0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2147483647 h 33"/>
                <a:gd name="T26" fmla="*/ 0 w 42"/>
                <a:gd name="T27" fmla="*/ 0 h 33"/>
                <a:gd name="T28" fmla="*/ 0 w 42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492875" y="3484563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0 w 42"/>
                <a:gd name="T17" fmla="*/ 2147483647 h 33"/>
                <a:gd name="T18" fmla="*/ 0 w 42"/>
                <a:gd name="T19" fmla="*/ 0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2147483647 h 33"/>
                <a:gd name="T26" fmla="*/ 0 w 42"/>
                <a:gd name="T27" fmla="*/ 0 h 33"/>
                <a:gd name="T28" fmla="*/ 0 w 42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6586538" y="3484563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0 w 42"/>
                <a:gd name="T17" fmla="*/ 2147483647 h 33"/>
                <a:gd name="T18" fmla="*/ 0 w 42"/>
                <a:gd name="T19" fmla="*/ 0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2147483647 h 33"/>
                <a:gd name="T26" fmla="*/ 0 w 42"/>
                <a:gd name="T27" fmla="*/ 0 h 33"/>
                <a:gd name="T28" fmla="*/ 0 w 42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36" y="16"/>
                  </a:lnTo>
                  <a:lnTo>
                    <a:pt x="36" y="24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6586538" y="3484563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0 w 42"/>
                <a:gd name="T17" fmla="*/ 2147483647 h 33"/>
                <a:gd name="T18" fmla="*/ 0 w 42"/>
                <a:gd name="T19" fmla="*/ 0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2147483647 h 33"/>
                <a:gd name="T26" fmla="*/ 0 w 42"/>
                <a:gd name="T27" fmla="*/ 0 h 33"/>
                <a:gd name="T28" fmla="*/ 0 w 42"/>
                <a:gd name="T29" fmla="*/ 0 h 3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36" y="16"/>
                  </a:lnTo>
                  <a:lnTo>
                    <a:pt x="36" y="24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635750" y="3490913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6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635750" y="3490913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6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  <a:lnTo>
                    <a:pt x="4" y="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80"/>
            <p:cNvSpPr>
              <a:spLocks/>
            </p:cNvSpPr>
            <p:nvPr/>
          </p:nvSpPr>
          <p:spPr bwMode="auto">
            <a:xfrm>
              <a:off x="6545263" y="34988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5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8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81"/>
            <p:cNvSpPr>
              <a:spLocks/>
            </p:cNvSpPr>
            <p:nvPr/>
          </p:nvSpPr>
          <p:spPr bwMode="auto">
            <a:xfrm>
              <a:off x="6545263" y="34988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5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8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82"/>
            <p:cNvSpPr>
              <a:spLocks/>
            </p:cNvSpPr>
            <p:nvPr/>
          </p:nvSpPr>
          <p:spPr bwMode="auto">
            <a:xfrm>
              <a:off x="4930775" y="3498850"/>
              <a:ext cx="66675" cy="52388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0 w 42"/>
                <a:gd name="T21" fmla="*/ 2147483647 h 33"/>
                <a:gd name="T22" fmla="*/ 0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0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3">
                  <a:moveTo>
                    <a:pt x="36" y="2"/>
                  </a:moveTo>
                  <a:lnTo>
                    <a:pt x="41" y="2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41" y="10"/>
                  </a:lnTo>
                  <a:lnTo>
                    <a:pt x="41" y="13"/>
                  </a:lnTo>
                  <a:lnTo>
                    <a:pt x="36" y="13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6" y="0"/>
                  </a:lnTo>
                  <a:lnTo>
                    <a:pt x="36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83"/>
            <p:cNvSpPr>
              <a:spLocks/>
            </p:cNvSpPr>
            <p:nvPr/>
          </p:nvSpPr>
          <p:spPr bwMode="auto">
            <a:xfrm>
              <a:off x="4930775" y="3498850"/>
              <a:ext cx="66675" cy="52388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0 w 42"/>
                <a:gd name="T21" fmla="*/ 2147483647 h 33"/>
                <a:gd name="T22" fmla="*/ 0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0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3">
                  <a:moveTo>
                    <a:pt x="36" y="2"/>
                  </a:moveTo>
                  <a:lnTo>
                    <a:pt x="41" y="2"/>
                  </a:lnTo>
                  <a:lnTo>
                    <a:pt x="41" y="5"/>
                  </a:lnTo>
                  <a:lnTo>
                    <a:pt x="41" y="8"/>
                  </a:lnTo>
                  <a:lnTo>
                    <a:pt x="41" y="10"/>
                  </a:lnTo>
                  <a:lnTo>
                    <a:pt x="41" y="13"/>
                  </a:lnTo>
                  <a:lnTo>
                    <a:pt x="36" y="13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6" y="0"/>
                  </a:lnTo>
                  <a:lnTo>
                    <a:pt x="36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84"/>
            <p:cNvSpPr>
              <a:spLocks/>
            </p:cNvSpPr>
            <p:nvPr/>
          </p:nvSpPr>
          <p:spPr bwMode="auto">
            <a:xfrm>
              <a:off x="6589713" y="350520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0 w 42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85"/>
            <p:cNvSpPr>
              <a:spLocks/>
            </p:cNvSpPr>
            <p:nvPr/>
          </p:nvSpPr>
          <p:spPr bwMode="auto">
            <a:xfrm>
              <a:off x="6589713" y="350520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0 w 42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86"/>
            <p:cNvSpPr>
              <a:spLocks/>
            </p:cNvSpPr>
            <p:nvPr/>
          </p:nvSpPr>
          <p:spPr bwMode="auto">
            <a:xfrm>
              <a:off x="6688138" y="35067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87"/>
            <p:cNvSpPr>
              <a:spLocks/>
            </p:cNvSpPr>
            <p:nvPr/>
          </p:nvSpPr>
          <p:spPr bwMode="auto">
            <a:xfrm>
              <a:off x="6688138" y="35067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88"/>
            <p:cNvSpPr>
              <a:spLocks/>
            </p:cNvSpPr>
            <p:nvPr/>
          </p:nvSpPr>
          <p:spPr bwMode="auto">
            <a:xfrm>
              <a:off x="6740525" y="35163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9"/>
                  </a:lnTo>
                  <a:lnTo>
                    <a:pt x="41" y="25"/>
                  </a:lnTo>
                  <a:lnTo>
                    <a:pt x="36" y="25"/>
                  </a:lnTo>
                  <a:lnTo>
                    <a:pt x="36" y="32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89"/>
            <p:cNvSpPr>
              <a:spLocks/>
            </p:cNvSpPr>
            <p:nvPr/>
          </p:nvSpPr>
          <p:spPr bwMode="auto">
            <a:xfrm>
              <a:off x="6740525" y="35163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9"/>
                  </a:lnTo>
                  <a:lnTo>
                    <a:pt x="41" y="25"/>
                  </a:lnTo>
                  <a:lnTo>
                    <a:pt x="36" y="25"/>
                  </a:lnTo>
                  <a:lnTo>
                    <a:pt x="36" y="32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90"/>
            <p:cNvSpPr>
              <a:spLocks/>
            </p:cNvSpPr>
            <p:nvPr/>
          </p:nvSpPr>
          <p:spPr bwMode="auto">
            <a:xfrm>
              <a:off x="4878388" y="35163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2147483647 h 33"/>
                <a:gd name="T46" fmla="*/ 0 w 42"/>
                <a:gd name="T47" fmla="*/ 2147483647 h 33"/>
                <a:gd name="T48" fmla="*/ 0 w 42"/>
                <a:gd name="T49" fmla="*/ 2147483647 h 33"/>
                <a:gd name="T50" fmla="*/ 2147483647 w 42"/>
                <a:gd name="T51" fmla="*/ 0 h 33"/>
                <a:gd name="T52" fmla="*/ 2147483647 w 42"/>
                <a:gd name="T53" fmla="*/ 0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32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1" y="5"/>
                  </a:lnTo>
                  <a:lnTo>
                    <a:pt x="36" y="8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" y="32"/>
                  </a:lnTo>
                  <a:lnTo>
                    <a:pt x="4" y="29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24" y="14"/>
                  </a:lnTo>
                  <a:lnTo>
                    <a:pt x="24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91"/>
            <p:cNvSpPr>
              <a:spLocks/>
            </p:cNvSpPr>
            <p:nvPr/>
          </p:nvSpPr>
          <p:spPr bwMode="auto">
            <a:xfrm>
              <a:off x="4878388" y="35163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2147483647 h 33"/>
                <a:gd name="T46" fmla="*/ 0 w 42"/>
                <a:gd name="T47" fmla="*/ 2147483647 h 33"/>
                <a:gd name="T48" fmla="*/ 0 w 42"/>
                <a:gd name="T49" fmla="*/ 2147483647 h 33"/>
                <a:gd name="T50" fmla="*/ 2147483647 w 42"/>
                <a:gd name="T51" fmla="*/ 0 h 33"/>
                <a:gd name="T52" fmla="*/ 2147483647 w 42"/>
                <a:gd name="T53" fmla="*/ 0 h 3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32" y="0"/>
                  </a:lnTo>
                  <a:lnTo>
                    <a:pt x="36" y="0"/>
                  </a:lnTo>
                  <a:lnTo>
                    <a:pt x="41" y="2"/>
                  </a:lnTo>
                  <a:lnTo>
                    <a:pt x="41" y="5"/>
                  </a:lnTo>
                  <a:lnTo>
                    <a:pt x="36" y="8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41" y="17"/>
                  </a:lnTo>
                  <a:lnTo>
                    <a:pt x="41" y="20"/>
                  </a:lnTo>
                  <a:lnTo>
                    <a:pt x="4" y="32"/>
                  </a:lnTo>
                  <a:lnTo>
                    <a:pt x="4" y="29"/>
                  </a:lnTo>
                  <a:lnTo>
                    <a:pt x="8" y="29"/>
                  </a:lnTo>
                  <a:lnTo>
                    <a:pt x="8" y="26"/>
                  </a:lnTo>
                  <a:lnTo>
                    <a:pt x="4" y="26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24" y="14"/>
                  </a:lnTo>
                  <a:lnTo>
                    <a:pt x="28" y="14"/>
                  </a:lnTo>
                  <a:lnTo>
                    <a:pt x="24" y="14"/>
                  </a:lnTo>
                  <a:lnTo>
                    <a:pt x="24" y="11"/>
                  </a:lnTo>
                  <a:lnTo>
                    <a:pt x="28" y="11"/>
                  </a:lnTo>
                  <a:lnTo>
                    <a:pt x="24" y="11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92"/>
            <p:cNvSpPr>
              <a:spLocks/>
            </p:cNvSpPr>
            <p:nvPr/>
          </p:nvSpPr>
          <p:spPr bwMode="auto">
            <a:xfrm>
              <a:off x="6638925" y="3516313"/>
              <a:ext cx="92075" cy="52387"/>
            </a:xfrm>
            <a:custGeom>
              <a:avLst/>
              <a:gdLst>
                <a:gd name="T0" fmla="*/ 2147483647 w 58"/>
                <a:gd name="T1" fmla="*/ 0 h 33"/>
                <a:gd name="T2" fmla="*/ 2147483647 w 58"/>
                <a:gd name="T3" fmla="*/ 2147483647 h 33"/>
                <a:gd name="T4" fmla="*/ 2147483647 w 58"/>
                <a:gd name="T5" fmla="*/ 2147483647 h 33"/>
                <a:gd name="T6" fmla="*/ 2147483647 w 58"/>
                <a:gd name="T7" fmla="*/ 2147483647 h 33"/>
                <a:gd name="T8" fmla="*/ 2147483647 w 58"/>
                <a:gd name="T9" fmla="*/ 2147483647 h 33"/>
                <a:gd name="T10" fmla="*/ 2147483647 w 58"/>
                <a:gd name="T11" fmla="*/ 2147483647 h 33"/>
                <a:gd name="T12" fmla="*/ 2147483647 w 58"/>
                <a:gd name="T13" fmla="*/ 2147483647 h 33"/>
                <a:gd name="T14" fmla="*/ 2147483647 w 58"/>
                <a:gd name="T15" fmla="*/ 2147483647 h 33"/>
                <a:gd name="T16" fmla="*/ 0 w 58"/>
                <a:gd name="T17" fmla="*/ 2147483647 h 33"/>
                <a:gd name="T18" fmla="*/ 0 w 58"/>
                <a:gd name="T19" fmla="*/ 2147483647 h 33"/>
                <a:gd name="T20" fmla="*/ 0 w 58"/>
                <a:gd name="T21" fmla="*/ 0 h 33"/>
                <a:gd name="T22" fmla="*/ 2147483647 w 58"/>
                <a:gd name="T23" fmla="*/ 0 h 33"/>
                <a:gd name="T24" fmla="*/ 2147483647 w 58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33">
                  <a:moveTo>
                    <a:pt x="2" y="0"/>
                  </a:moveTo>
                  <a:lnTo>
                    <a:pt x="25" y="13"/>
                  </a:lnTo>
                  <a:lnTo>
                    <a:pt x="33" y="9"/>
                  </a:lnTo>
                  <a:lnTo>
                    <a:pt x="57" y="32"/>
                  </a:lnTo>
                  <a:lnTo>
                    <a:pt x="28" y="18"/>
                  </a:lnTo>
                  <a:lnTo>
                    <a:pt x="25" y="18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93"/>
            <p:cNvSpPr>
              <a:spLocks/>
            </p:cNvSpPr>
            <p:nvPr/>
          </p:nvSpPr>
          <p:spPr bwMode="auto">
            <a:xfrm>
              <a:off x="6638925" y="3516313"/>
              <a:ext cx="92075" cy="52387"/>
            </a:xfrm>
            <a:custGeom>
              <a:avLst/>
              <a:gdLst>
                <a:gd name="T0" fmla="*/ 2147483647 w 58"/>
                <a:gd name="T1" fmla="*/ 0 h 33"/>
                <a:gd name="T2" fmla="*/ 2147483647 w 58"/>
                <a:gd name="T3" fmla="*/ 2147483647 h 33"/>
                <a:gd name="T4" fmla="*/ 2147483647 w 58"/>
                <a:gd name="T5" fmla="*/ 2147483647 h 33"/>
                <a:gd name="T6" fmla="*/ 2147483647 w 58"/>
                <a:gd name="T7" fmla="*/ 2147483647 h 33"/>
                <a:gd name="T8" fmla="*/ 2147483647 w 58"/>
                <a:gd name="T9" fmla="*/ 2147483647 h 33"/>
                <a:gd name="T10" fmla="*/ 2147483647 w 58"/>
                <a:gd name="T11" fmla="*/ 2147483647 h 33"/>
                <a:gd name="T12" fmla="*/ 2147483647 w 58"/>
                <a:gd name="T13" fmla="*/ 2147483647 h 33"/>
                <a:gd name="T14" fmla="*/ 2147483647 w 58"/>
                <a:gd name="T15" fmla="*/ 2147483647 h 33"/>
                <a:gd name="T16" fmla="*/ 0 w 58"/>
                <a:gd name="T17" fmla="*/ 2147483647 h 33"/>
                <a:gd name="T18" fmla="*/ 0 w 58"/>
                <a:gd name="T19" fmla="*/ 2147483647 h 33"/>
                <a:gd name="T20" fmla="*/ 0 w 58"/>
                <a:gd name="T21" fmla="*/ 0 h 33"/>
                <a:gd name="T22" fmla="*/ 2147483647 w 58"/>
                <a:gd name="T23" fmla="*/ 0 h 33"/>
                <a:gd name="T24" fmla="*/ 2147483647 w 58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8" h="33">
                  <a:moveTo>
                    <a:pt x="2" y="0"/>
                  </a:moveTo>
                  <a:lnTo>
                    <a:pt x="25" y="13"/>
                  </a:lnTo>
                  <a:lnTo>
                    <a:pt x="33" y="9"/>
                  </a:lnTo>
                  <a:lnTo>
                    <a:pt x="57" y="32"/>
                  </a:lnTo>
                  <a:lnTo>
                    <a:pt x="28" y="18"/>
                  </a:lnTo>
                  <a:lnTo>
                    <a:pt x="25" y="18"/>
                  </a:lnTo>
                  <a:lnTo>
                    <a:pt x="25" y="22"/>
                  </a:lnTo>
                  <a:lnTo>
                    <a:pt x="25" y="27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94"/>
            <p:cNvSpPr>
              <a:spLocks/>
            </p:cNvSpPr>
            <p:nvPr/>
          </p:nvSpPr>
          <p:spPr bwMode="auto">
            <a:xfrm>
              <a:off x="6797675" y="35274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6"/>
                  </a:lnTo>
                  <a:lnTo>
                    <a:pt x="37" y="24"/>
                  </a:lnTo>
                  <a:lnTo>
                    <a:pt x="37" y="32"/>
                  </a:lnTo>
                  <a:lnTo>
                    <a:pt x="41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95"/>
            <p:cNvSpPr>
              <a:spLocks/>
            </p:cNvSpPr>
            <p:nvPr/>
          </p:nvSpPr>
          <p:spPr bwMode="auto">
            <a:xfrm>
              <a:off x="6797675" y="35274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6"/>
                  </a:lnTo>
                  <a:lnTo>
                    <a:pt x="37" y="24"/>
                  </a:lnTo>
                  <a:lnTo>
                    <a:pt x="37" y="32"/>
                  </a:lnTo>
                  <a:lnTo>
                    <a:pt x="41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96"/>
            <p:cNvSpPr>
              <a:spLocks/>
            </p:cNvSpPr>
            <p:nvPr/>
          </p:nvSpPr>
          <p:spPr bwMode="auto">
            <a:xfrm>
              <a:off x="4816475" y="35337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w 42"/>
                <a:gd name="T37" fmla="*/ 2147483647 h 34"/>
                <a:gd name="T38" fmla="*/ 0 w 42"/>
                <a:gd name="T39" fmla="*/ 2147483647 h 34"/>
                <a:gd name="T40" fmla="*/ 0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4" y="0"/>
                  </a:lnTo>
                  <a:lnTo>
                    <a:pt x="34" y="2"/>
                  </a:lnTo>
                  <a:lnTo>
                    <a:pt x="37" y="2"/>
                  </a:lnTo>
                  <a:lnTo>
                    <a:pt x="37" y="5"/>
                  </a:lnTo>
                  <a:lnTo>
                    <a:pt x="34" y="8"/>
                  </a:lnTo>
                  <a:lnTo>
                    <a:pt x="37" y="11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7"/>
                  </a:lnTo>
                  <a:lnTo>
                    <a:pt x="25" y="19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97"/>
            <p:cNvSpPr>
              <a:spLocks/>
            </p:cNvSpPr>
            <p:nvPr/>
          </p:nvSpPr>
          <p:spPr bwMode="auto">
            <a:xfrm>
              <a:off x="4816475" y="35337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w 42"/>
                <a:gd name="T37" fmla="*/ 2147483647 h 34"/>
                <a:gd name="T38" fmla="*/ 0 w 42"/>
                <a:gd name="T39" fmla="*/ 2147483647 h 34"/>
                <a:gd name="T40" fmla="*/ 0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4" y="0"/>
                  </a:lnTo>
                  <a:lnTo>
                    <a:pt x="34" y="2"/>
                  </a:lnTo>
                  <a:lnTo>
                    <a:pt x="37" y="2"/>
                  </a:lnTo>
                  <a:lnTo>
                    <a:pt x="37" y="5"/>
                  </a:lnTo>
                  <a:lnTo>
                    <a:pt x="34" y="8"/>
                  </a:lnTo>
                  <a:lnTo>
                    <a:pt x="37" y="11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30"/>
                  </a:lnTo>
                  <a:lnTo>
                    <a:pt x="3" y="27"/>
                  </a:lnTo>
                  <a:lnTo>
                    <a:pt x="25" y="19"/>
                  </a:lnTo>
                  <a:lnTo>
                    <a:pt x="25" y="16"/>
                  </a:lnTo>
                  <a:lnTo>
                    <a:pt x="25" y="1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98"/>
            <p:cNvSpPr>
              <a:spLocks/>
            </p:cNvSpPr>
            <p:nvPr/>
          </p:nvSpPr>
          <p:spPr bwMode="auto">
            <a:xfrm>
              <a:off x="6740525" y="35353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99"/>
            <p:cNvSpPr>
              <a:spLocks/>
            </p:cNvSpPr>
            <p:nvPr/>
          </p:nvSpPr>
          <p:spPr bwMode="auto">
            <a:xfrm>
              <a:off x="6740525" y="35353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100"/>
            <p:cNvSpPr>
              <a:spLocks/>
            </p:cNvSpPr>
            <p:nvPr/>
          </p:nvSpPr>
          <p:spPr bwMode="auto">
            <a:xfrm>
              <a:off x="6859588" y="35480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2" y="7"/>
                  </a:lnTo>
                  <a:lnTo>
                    <a:pt x="36" y="7"/>
                  </a:lnTo>
                  <a:lnTo>
                    <a:pt x="36" y="11"/>
                  </a:lnTo>
                  <a:lnTo>
                    <a:pt x="36" y="14"/>
                  </a:lnTo>
                  <a:lnTo>
                    <a:pt x="36" y="18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2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4"/>
                  </a:lnTo>
                  <a:lnTo>
                    <a:pt x="8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101"/>
            <p:cNvSpPr>
              <a:spLocks/>
            </p:cNvSpPr>
            <p:nvPr/>
          </p:nvSpPr>
          <p:spPr bwMode="auto">
            <a:xfrm>
              <a:off x="6859588" y="35480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2" y="7"/>
                  </a:lnTo>
                  <a:lnTo>
                    <a:pt x="36" y="7"/>
                  </a:lnTo>
                  <a:lnTo>
                    <a:pt x="36" y="11"/>
                  </a:lnTo>
                  <a:lnTo>
                    <a:pt x="36" y="14"/>
                  </a:lnTo>
                  <a:lnTo>
                    <a:pt x="36" y="18"/>
                  </a:lnTo>
                  <a:lnTo>
                    <a:pt x="32" y="18"/>
                  </a:lnTo>
                  <a:lnTo>
                    <a:pt x="32" y="22"/>
                  </a:lnTo>
                  <a:lnTo>
                    <a:pt x="32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8" y="18"/>
                  </a:lnTo>
                  <a:lnTo>
                    <a:pt x="8" y="14"/>
                  </a:lnTo>
                  <a:lnTo>
                    <a:pt x="8" y="11"/>
                  </a:lnTo>
                  <a:lnTo>
                    <a:pt x="4" y="11"/>
                  </a:lnTo>
                  <a:lnTo>
                    <a:pt x="4" y="7"/>
                  </a:lnTo>
                  <a:lnTo>
                    <a:pt x="4" y="3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102"/>
            <p:cNvSpPr>
              <a:spLocks/>
            </p:cNvSpPr>
            <p:nvPr/>
          </p:nvSpPr>
          <p:spPr bwMode="auto">
            <a:xfrm>
              <a:off x="6802438" y="35496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103"/>
            <p:cNvSpPr>
              <a:spLocks/>
            </p:cNvSpPr>
            <p:nvPr/>
          </p:nvSpPr>
          <p:spPr bwMode="auto">
            <a:xfrm>
              <a:off x="6802438" y="35496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4772025" y="35528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3"/>
                  </a:lnTo>
                  <a:lnTo>
                    <a:pt x="4" y="33"/>
                  </a:lnTo>
                  <a:lnTo>
                    <a:pt x="4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4" y="13"/>
                  </a:lnTo>
                  <a:lnTo>
                    <a:pt x="4" y="9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105"/>
            <p:cNvSpPr>
              <a:spLocks/>
            </p:cNvSpPr>
            <p:nvPr/>
          </p:nvSpPr>
          <p:spPr bwMode="auto">
            <a:xfrm>
              <a:off x="4772025" y="35528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6" y="0"/>
                  </a:lnTo>
                  <a:lnTo>
                    <a:pt x="36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3"/>
                  </a:lnTo>
                  <a:lnTo>
                    <a:pt x="4" y="33"/>
                  </a:lnTo>
                  <a:lnTo>
                    <a:pt x="4" y="29"/>
                  </a:lnTo>
                  <a:lnTo>
                    <a:pt x="4" y="26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4" y="13"/>
                  </a:lnTo>
                  <a:lnTo>
                    <a:pt x="4" y="9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6908800" y="3557588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0 w 42"/>
                <a:gd name="T17" fmla="*/ 2147483647 h 34"/>
                <a:gd name="T18" fmla="*/ 0 w 42"/>
                <a:gd name="T19" fmla="*/ 0 h 34"/>
                <a:gd name="T20" fmla="*/ 0 w 42"/>
                <a:gd name="T21" fmla="*/ 2147483647 h 34"/>
                <a:gd name="T22" fmla="*/ 0 w 42"/>
                <a:gd name="T23" fmla="*/ 0 h 34"/>
                <a:gd name="T24" fmla="*/ 0 w 42"/>
                <a:gd name="T25" fmla="*/ 2147483647 h 34"/>
                <a:gd name="T26" fmla="*/ 0 w 42"/>
                <a:gd name="T27" fmla="*/ 0 h 34"/>
                <a:gd name="T28" fmla="*/ 0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107"/>
            <p:cNvSpPr>
              <a:spLocks/>
            </p:cNvSpPr>
            <p:nvPr/>
          </p:nvSpPr>
          <p:spPr bwMode="auto">
            <a:xfrm>
              <a:off x="6908800" y="3557588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0 w 42"/>
                <a:gd name="T17" fmla="*/ 2147483647 h 34"/>
                <a:gd name="T18" fmla="*/ 0 w 42"/>
                <a:gd name="T19" fmla="*/ 0 h 34"/>
                <a:gd name="T20" fmla="*/ 0 w 42"/>
                <a:gd name="T21" fmla="*/ 2147483647 h 34"/>
                <a:gd name="T22" fmla="*/ 0 w 42"/>
                <a:gd name="T23" fmla="*/ 0 h 34"/>
                <a:gd name="T24" fmla="*/ 0 w 42"/>
                <a:gd name="T25" fmla="*/ 2147483647 h 34"/>
                <a:gd name="T26" fmla="*/ 0 w 42"/>
                <a:gd name="T27" fmla="*/ 0 h 34"/>
                <a:gd name="T28" fmla="*/ 0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4719638" y="35671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0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2147483647 h 35"/>
                <a:gd name="T44" fmla="*/ 2147483647 w 42"/>
                <a:gd name="T45" fmla="*/ 0 h 35"/>
                <a:gd name="T46" fmla="*/ 2147483647 w 42"/>
                <a:gd name="T47" fmla="*/ 0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5">
                  <a:moveTo>
                    <a:pt x="29" y="0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41" y="15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109"/>
            <p:cNvSpPr>
              <a:spLocks/>
            </p:cNvSpPr>
            <p:nvPr/>
          </p:nvSpPr>
          <p:spPr bwMode="auto">
            <a:xfrm>
              <a:off x="4719638" y="35671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0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2147483647 h 35"/>
                <a:gd name="T44" fmla="*/ 2147483647 w 42"/>
                <a:gd name="T45" fmla="*/ 0 h 35"/>
                <a:gd name="T46" fmla="*/ 2147483647 w 42"/>
                <a:gd name="T47" fmla="*/ 0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5">
                  <a:moveTo>
                    <a:pt x="29" y="0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41" y="15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7" y="34"/>
                  </a:lnTo>
                  <a:lnTo>
                    <a:pt x="7" y="30"/>
                  </a:lnTo>
                  <a:lnTo>
                    <a:pt x="7" y="27"/>
                  </a:lnTo>
                  <a:lnTo>
                    <a:pt x="3" y="27"/>
                  </a:lnTo>
                  <a:lnTo>
                    <a:pt x="3" y="24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2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110"/>
            <p:cNvSpPr>
              <a:spLocks/>
            </p:cNvSpPr>
            <p:nvPr/>
          </p:nvSpPr>
          <p:spPr bwMode="auto">
            <a:xfrm>
              <a:off x="6961188" y="35671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0 h 35"/>
                <a:gd name="T30" fmla="*/ 2147483647 w 42"/>
                <a:gd name="T31" fmla="*/ 0 h 35"/>
                <a:gd name="T32" fmla="*/ 2147483647 w 42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5">
                  <a:moveTo>
                    <a:pt x="7" y="0"/>
                  </a:moveTo>
                  <a:lnTo>
                    <a:pt x="41" y="17"/>
                  </a:lnTo>
                  <a:lnTo>
                    <a:pt x="41" y="22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37" y="22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41" y="34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111"/>
            <p:cNvSpPr>
              <a:spLocks/>
            </p:cNvSpPr>
            <p:nvPr/>
          </p:nvSpPr>
          <p:spPr bwMode="auto">
            <a:xfrm>
              <a:off x="6961188" y="35671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0 h 35"/>
                <a:gd name="T30" fmla="*/ 2147483647 w 42"/>
                <a:gd name="T31" fmla="*/ 0 h 35"/>
                <a:gd name="T32" fmla="*/ 2147483647 w 42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5">
                  <a:moveTo>
                    <a:pt x="7" y="0"/>
                  </a:moveTo>
                  <a:lnTo>
                    <a:pt x="41" y="17"/>
                  </a:lnTo>
                  <a:lnTo>
                    <a:pt x="41" y="22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37" y="22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41" y="34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112"/>
            <p:cNvSpPr>
              <a:spLocks/>
            </p:cNvSpPr>
            <p:nvPr/>
          </p:nvSpPr>
          <p:spPr bwMode="auto">
            <a:xfrm>
              <a:off x="6911975" y="3581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113"/>
            <p:cNvSpPr>
              <a:spLocks/>
            </p:cNvSpPr>
            <p:nvPr/>
          </p:nvSpPr>
          <p:spPr bwMode="auto">
            <a:xfrm>
              <a:off x="6911975" y="3581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114"/>
            <p:cNvSpPr>
              <a:spLocks/>
            </p:cNvSpPr>
            <p:nvPr/>
          </p:nvSpPr>
          <p:spPr bwMode="auto">
            <a:xfrm>
              <a:off x="4662488" y="3587750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0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2147483647 w 42"/>
                <a:gd name="T15" fmla="*/ 2147483647 h 36"/>
                <a:gd name="T16" fmla="*/ 2147483647 w 42"/>
                <a:gd name="T17" fmla="*/ 2147483647 h 36"/>
                <a:gd name="T18" fmla="*/ 2147483647 w 42"/>
                <a:gd name="T19" fmla="*/ 2147483647 h 36"/>
                <a:gd name="T20" fmla="*/ 2147483647 w 42"/>
                <a:gd name="T21" fmla="*/ 2147483647 h 36"/>
                <a:gd name="T22" fmla="*/ 2147483647 w 42"/>
                <a:gd name="T23" fmla="*/ 2147483647 h 36"/>
                <a:gd name="T24" fmla="*/ 2147483647 w 42"/>
                <a:gd name="T25" fmla="*/ 2147483647 h 36"/>
                <a:gd name="T26" fmla="*/ 2147483647 w 42"/>
                <a:gd name="T27" fmla="*/ 2147483647 h 36"/>
                <a:gd name="T28" fmla="*/ 2147483647 w 42"/>
                <a:gd name="T29" fmla="*/ 2147483647 h 36"/>
                <a:gd name="T30" fmla="*/ 2147483647 w 42"/>
                <a:gd name="T31" fmla="*/ 2147483647 h 36"/>
                <a:gd name="T32" fmla="*/ 2147483647 w 42"/>
                <a:gd name="T33" fmla="*/ 2147483647 h 36"/>
                <a:gd name="T34" fmla="*/ 0 w 42"/>
                <a:gd name="T35" fmla="*/ 2147483647 h 36"/>
                <a:gd name="T36" fmla="*/ 2147483647 w 42"/>
                <a:gd name="T37" fmla="*/ 2147483647 h 36"/>
                <a:gd name="T38" fmla="*/ 2147483647 w 42"/>
                <a:gd name="T39" fmla="*/ 2147483647 h 36"/>
                <a:gd name="T40" fmla="*/ 0 w 42"/>
                <a:gd name="T41" fmla="*/ 2147483647 h 36"/>
                <a:gd name="T42" fmla="*/ 2147483647 w 42"/>
                <a:gd name="T43" fmla="*/ 0 h 36"/>
                <a:gd name="T44" fmla="*/ 2147483647 w 42"/>
                <a:gd name="T45" fmla="*/ 0 h 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6">
                  <a:moveTo>
                    <a:pt x="34" y="0"/>
                  </a:moveTo>
                  <a:lnTo>
                    <a:pt x="37" y="0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7" y="9"/>
                  </a:lnTo>
                  <a:lnTo>
                    <a:pt x="37" y="11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12" y="35"/>
                  </a:lnTo>
                  <a:lnTo>
                    <a:pt x="9" y="35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115"/>
            <p:cNvSpPr>
              <a:spLocks/>
            </p:cNvSpPr>
            <p:nvPr/>
          </p:nvSpPr>
          <p:spPr bwMode="auto">
            <a:xfrm>
              <a:off x="4662488" y="3587750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0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2147483647 w 42"/>
                <a:gd name="T15" fmla="*/ 2147483647 h 36"/>
                <a:gd name="T16" fmla="*/ 2147483647 w 42"/>
                <a:gd name="T17" fmla="*/ 2147483647 h 36"/>
                <a:gd name="T18" fmla="*/ 2147483647 w 42"/>
                <a:gd name="T19" fmla="*/ 2147483647 h 36"/>
                <a:gd name="T20" fmla="*/ 2147483647 w 42"/>
                <a:gd name="T21" fmla="*/ 2147483647 h 36"/>
                <a:gd name="T22" fmla="*/ 2147483647 w 42"/>
                <a:gd name="T23" fmla="*/ 2147483647 h 36"/>
                <a:gd name="T24" fmla="*/ 2147483647 w 42"/>
                <a:gd name="T25" fmla="*/ 2147483647 h 36"/>
                <a:gd name="T26" fmla="*/ 2147483647 w 42"/>
                <a:gd name="T27" fmla="*/ 2147483647 h 36"/>
                <a:gd name="T28" fmla="*/ 2147483647 w 42"/>
                <a:gd name="T29" fmla="*/ 2147483647 h 36"/>
                <a:gd name="T30" fmla="*/ 2147483647 w 42"/>
                <a:gd name="T31" fmla="*/ 2147483647 h 36"/>
                <a:gd name="T32" fmla="*/ 2147483647 w 42"/>
                <a:gd name="T33" fmla="*/ 2147483647 h 36"/>
                <a:gd name="T34" fmla="*/ 0 w 42"/>
                <a:gd name="T35" fmla="*/ 2147483647 h 36"/>
                <a:gd name="T36" fmla="*/ 2147483647 w 42"/>
                <a:gd name="T37" fmla="*/ 2147483647 h 36"/>
                <a:gd name="T38" fmla="*/ 2147483647 w 42"/>
                <a:gd name="T39" fmla="*/ 2147483647 h 36"/>
                <a:gd name="T40" fmla="*/ 0 w 42"/>
                <a:gd name="T41" fmla="*/ 2147483647 h 36"/>
                <a:gd name="T42" fmla="*/ 2147483647 w 42"/>
                <a:gd name="T43" fmla="*/ 0 h 36"/>
                <a:gd name="T44" fmla="*/ 2147483647 w 42"/>
                <a:gd name="T45" fmla="*/ 0 h 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6">
                  <a:moveTo>
                    <a:pt x="34" y="0"/>
                  </a:moveTo>
                  <a:lnTo>
                    <a:pt x="37" y="0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37" y="9"/>
                  </a:lnTo>
                  <a:lnTo>
                    <a:pt x="37" y="11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12" y="35"/>
                  </a:lnTo>
                  <a:lnTo>
                    <a:pt x="9" y="35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116"/>
            <p:cNvSpPr>
              <a:spLocks/>
            </p:cNvSpPr>
            <p:nvPr/>
          </p:nvSpPr>
          <p:spPr bwMode="auto">
            <a:xfrm>
              <a:off x="7021513" y="3587750"/>
              <a:ext cx="68262" cy="57150"/>
            </a:xfrm>
            <a:custGeom>
              <a:avLst/>
              <a:gdLst>
                <a:gd name="T0" fmla="*/ 2147483647 w 43"/>
                <a:gd name="T1" fmla="*/ 0 h 36"/>
                <a:gd name="T2" fmla="*/ 2147483647 w 43"/>
                <a:gd name="T3" fmla="*/ 2147483647 h 36"/>
                <a:gd name="T4" fmla="*/ 2147483647 w 43"/>
                <a:gd name="T5" fmla="*/ 2147483647 h 36"/>
                <a:gd name="T6" fmla="*/ 2147483647 w 43"/>
                <a:gd name="T7" fmla="*/ 2147483647 h 36"/>
                <a:gd name="T8" fmla="*/ 2147483647 w 43"/>
                <a:gd name="T9" fmla="*/ 2147483647 h 36"/>
                <a:gd name="T10" fmla="*/ 2147483647 w 43"/>
                <a:gd name="T11" fmla="*/ 2147483647 h 36"/>
                <a:gd name="T12" fmla="*/ 2147483647 w 43"/>
                <a:gd name="T13" fmla="*/ 2147483647 h 36"/>
                <a:gd name="T14" fmla="*/ 2147483647 w 43"/>
                <a:gd name="T15" fmla="*/ 2147483647 h 36"/>
                <a:gd name="T16" fmla="*/ 2147483647 w 43"/>
                <a:gd name="T17" fmla="*/ 2147483647 h 36"/>
                <a:gd name="T18" fmla="*/ 2147483647 w 43"/>
                <a:gd name="T19" fmla="*/ 2147483647 h 36"/>
                <a:gd name="T20" fmla="*/ 2147483647 w 43"/>
                <a:gd name="T21" fmla="*/ 2147483647 h 36"/>
                <a:gd name="T22" fmla="*/ 2147483647 w 43"/>
                <a:gd name="T23" fmla="*/ 2147483647 h 36"/>
                <a:gd name="T24" fmla="*/ 2147483647 w 43"/>
                <a:gd name="T25" fmla="*/ 2147483647 h 36"/>
                <a:gd name="T26" fmla="*/ 2147483647 w 43"/>
                <a:gd name="T27" fmla="*/ 2147483647 h 36"/>
                <a:gd name="T28" fmla="*/ 2147483647 w 43"/>
                <a:gd name="T29" fmla="*/ 2147483647 h 36"/>
                <a:gd name="T30" fmla="*/ 2147483647 w 43"/>
                <a:gd name="T31" fmla="*/ 2147483647 h 36"/>
                <a:gd name="T32" fmla="*/ 2147483647 w 43"/>
                <a:gd name="T33" fmla="*/ 2147483647 h 36"/>
                <a:gd name="T34" fmla="*/ 2147483647 w 43"/>
                <a:gd name="T35" fmla="*/ 2147483647 h 36"/>
                <a:gd name="T36" fmla="*/ 2147483647 w 43"/>
                <a:gd name="T37" fmla="*/ 2147483647 h 36"/>
                <a:gd name="T38" fmla="*/ 2147483647 w 43"/>
                <a:gd name="T39" fmla="*/ 2147483647 h 36"/>
                <a:gd name="T40" fmla="*/ 2147483647 w 43"/>
                <a:gd name="T41" fmla="*/ 2147483647 h 36"/>
                <a:gd name="T42" fmla="*/ 2147483647 w 43"/>
                <a:gd name="T43" fmla="*/ 2147483647 h 36"/>
                <a:gd name="T44" fmla="*/ 2147483647 w 43"/>
                <a:gd name="T45" fmla="*/ 2147483647 h 36"/>
                <a:gd name="T46" fmla="*/ 0 w 43"/>
                <a:gd name="T47" fmla="*/ 2147483647 h 36"/>
                <a:gd name="T48" fmla="*/ 0 w 43"/>
                <a:gd name="T49" fmla="*/ 2147483647 h 36"/>
                <a:gd name="T50" fmla="*/ 0 w 43"/>
                <a:gd name="T51" fmla="*/ 0 h 36"/>
                <a:gd name="T52" fmla="*/ 2147483647 w 43"/>
                <a:gd name="T53" fmla="*/ 0 h 36"/>
                <a:gd name="T54" fmla="*/ 2147483647 w 43"/>
                <a:gd name="T55" fmla="*/ 0 h 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3" h="36">
                  <a:moveTo>
                    <a:pt x="4" y="0"/>
                  </a:moveTo>
                  <a:lnTo>
                    <a:pt x="42" y="9"/>
                  </a:lnTo>
                  <a:lnTo>
                    <a:pt x="42" y="12"/>
                  </a:lnTo>
                  <a:lnTo>
                    <a:pt x="42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7" y="25"/>
                  </a:lnTo>
                  <a:lnTo>
                    <a:pt x="37" y="28"/>
                  </a:lnTo>
                  <a:lnTo>
                    <a:pt x="42" y="28"/>
                  </a:lnTo>
                  <a:lnTo>
                    <a:pt x="42" y="31"/>
                  </a:lnTo>
                  <a:lnTo>
                    <a:pt x="42" y="35"/>
                  </a:lnTo>
                  <a:lnTo>
                    <a:pt x="9" y="25"/>
                  </a:lnTo>
                  <a:lnTo>
                    <a:pt x="14" y="25"/>
                  </a:lnTo>
                  <a:lnTo>
                    <a:pt x="18" y="25"/>
                  </a:lnTo>
                  <a:lnTo>
                    <a:pt x="18" y="22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18" y="15"/>
                  </a:lnTo>
                  <a:lnTo>
                    <a:pt x="14" y="12"/>
                  </a:lnTo>
                  <a:lnTo>
                    <a:pt x="9" y="12"/>
                  </a:lnTo>
                  <a:lnTo>
                    <a:pt x="4" y="12"/>
                  </a:lnTo>
                  <a:lnTo>
                    <a:pt x="4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117"/>
            <p:cNvSpPr>
              <a:spLocks/>
            </p:cNvSpPr>
            <p:nvPr/>
          </p:nvSpPr>
          <p:spPr bwMode="auto">
            <a:xfrm>
              <a:off x="7021513" y="3587750"/>
              <a:ext cx="68262" cy="57150"/>
            </a:xfrm>
            <a:custGeom>
              <a:avLst/>
              <a:gdLst>
                <a:gd name="T0" fmla="*/ 2147483647 w 43"/>
                <a:gd name="T1" fmla="*/ 0 h 36"/>
                <a:gd name="T2" fmla="*/ 2147483647 w 43"/>
                <a:gd name="T3" fmla="*/ 2147483647 h 36"/>
                <a:gd name="T4" fmla="*/ 2147483647 w 43"/>
                <a:gd name="T5" fmla="*/ 2147483647 h 36"/>
                <a:gd name="T6" fmla="*/ 2147483647 w 43"/>
                <a:gd name="T7" fmla="*/ 2147483647 h 36"/>
                <a:gd name="T8" fmla="*/ 2147483647 w 43"/>
                <a:gd name="T9" fmla="*/ 2147483647 h 36"/>
                <a:gd name="T10" fmla="*/ 2147483647 w 43"/>
                <a:gd name="T11" fmla="*/ 2147483647 h 36"/>
                <a:gd name="T12" fmla="*/ 2147483647 w 43"/>
                <a:gd name="T13" fmla="*/ 2147483647 h 36"/>
                <a:gd name="T14" fmla="*/ 2147483647 w 43"/>
                <a:gd name="T15" fmla="*/ 2147483647 h 36"/>
                <a:gd name="T16" fmla="*/ 2147483647 w 43"/>
                <a:gd name="T17" fmla="*/ 2147483647 h 36"/>
                <a:gd name="T18" fmla="*/ 2147483647 w 43"/>
                <a:gd name="T19" fmla="*/ 2147483647 h 36"/>
                <a:gd name="T20" fmla="*/ 2147483647 w 43"/>
                <a:gd name="T21" fmla="*/ 2147483647 h 36"/>
                <a:gd name="T22" fmla="*/ 2147483647 w 43"/>
                <a:gd name="T23" fmla="*/ 2147483647 h 36"/>
                <a:gd name="T24" fmla="*/ 2147483647 w 43"/>
                <a:gd name="T25" fmla="*/ 2147483647 h 36"/>
                <a:gd name="T26" fmla="*/ 2147483647 w 43"/>
                <a:gd name="T27" fmla="*/ 2147483647 h 36"/>
                <a:gd name="T28" fmla="*/ 2147483647 w 43"/>
                <a:gd name="T29" fmla="*/ 2147483647 h 36"/>
                <a:gd name="T30" fmla="*/ 2147483647 w 43"/>
                <a:gd name="T31" fmla="*/ 2147483647 h 36"/>
                <a:gd name="T32" fmla="*/ 2147483647 w 43"/>
                <a:gd name="T33" fmla="*/ 2147483647 h 36"/>
                <a:gd name="T34" fmla="*/ 2147483647 w 43"/>
                <a:gd name="T35" fmla="*/ 2147483647 h 36"/>
                <a:gd name="T36" fmla="*/ 2147483647 w 43"/>
                <a:gd name="T37" fmla="*/ 2147483647 h 36"/>
                <a:gd name="T38" fmla="*/ 2147483647 w 43"/>
                <a:gd name="T39" fmla="*/ 2147483647 h 36"/>
                <a:gd name="T40" fmla="*/ 2147483647 w 43"/>
                <a:gd name="T41" fmla="*/ 2147483647 h 36"/>
                <a:gd name="T42" fmla="*/ 2147483647 w 43"/>
                <a:gd name="T43" fmla="*/ 2147483647 h 36"/>
                <a:gd name="T44" fmla="*/ 2147483647 w 43"/>
                <a:gd name="T45" fmla="*/ 2147483647 h 36"/>
                <a:gd name="T46" fmla="*/ 0 w 43"/>
                <a:gd name="T47" fmla="*/ 2147483647 h 36"/>
                <a:gd name="T48" fmla="*/ 0 w 43"/>
                <a:gd name="T49" fmla="*/ 2147483647 h 36"/>
                <a:gd name="T50" fmla="*/ 0 w 43"/>
                <a:gd name="T51" fmla="*/ 0 h 36"/>
                <a:gd name="T52" fmla="*/ 2147483647 w 43"/>
                <a:gd name="T53" fmla="*/ 0 h 36"/>
                <a:gd name="T54" fmla="*/ 2147483647 w 43"/>
                <a:gd name="T55" fmla="*/ 0 h 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3" h="36">
                  <a:moveTo>
                    <a:pt x="4" y="0"/>
                  </a:moveTo>
                  <a:lnTo>
                    <a:pt x="42" y="9"/>
                  </a:lnTo>
                  <a:lnTo>
                    <a:pt x="42" y="12"/>
                  </a:lnTo>
                  <a:lnTo>
                    <a:pt x="42" y="15"/>
                  </a:lnTo>
                  <a:lnTo>
                    <a:pt x="37" y="19"/>
                  </a:lnTo>
                  <a:lnTo>
                    <a:pt x="37" y="22"/>
                  </a:lnTo>
                  <a:lnTo>
                    <a:pt x="37" y="25"/>
                  </a:lnTo>
                  <a:lnTo>
                    <a:pt x="37" y="28"/>
                  </a:lnTo>
                  <a:lnTo>
                    <a:pt x="42" y="28"/>
                  </a:lnTo>
                  <a:lnTo>
                    <a:pt x="42" y="31"/>
                  </a:lnTo>
                  <a:lnTo>
                    <a:pt x="42" y="35"/>
                  </a:lnTo>
                  <a:lnTo>
                    <a:pt x="9" y="25"/>
                  </a:lnTo>
                  <a:lnTo>
                    <a:pt x="14" y="25"/>
                  </a:lnTo>
                  <a:lnTo>
                    <a:pt x="18" y="25"/>
                  </a:lnTo>
                  <a:lnTo>
                    <a:pt x="18" y="22"/>
                  </a:lnTo>
                  <a:lnTo>
                    <a:pt x="23" y="22"/>
                  </a:lnTo>
                  <a:lnTo>
                    <a:pt x="23" y="19"/>
                  </a:lnTo>
                  <a:lnTo>
                    <a:pt x="23" y="15"/>
                  </a:lnTo>
                  <a:lnTo>
                    <a:pt x="18" y="15"/>
                  </a:lnTo>
                  <a:lnTo>
                    <a:pt x="14" y="12"/>
                  </a:lnTo>
                  <a:lnTo>
                    <a:pt x="9" y="12"/>
                  </a:lnTo>
                  <a:lnTo>
                    <a:pt x="4" y="12"/>
                  </a:lnTo>
                  <a:lnTo>
                    <a:pt x="4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118"/>
            <p:cNvSpPr>
              <a:spLocks/>
            </p:cNvSpPr>
            <p:nvPr/>
          </p:nvSpPr>
          <p:spPr bwMode="auto">
            <a:xfrm>
              <a:off x="6969125" y="3600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37" y="33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119"/>
            <p:cNvSpPr>
              <a:spLocks/>
            </p:cNvSpPr>
            <p:nvPr/>
          </p:nvSpPr>
          <p:spPr bwMode="auto">
            <a:xfrm>
              <a:off x="6969125" y="3600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37" y="33"/>
                  </a:lnTo>
                  <a:lnTo>
                    <a:pt x="3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120"/>
            <p:cNvSpPr>
              <a:spLocks/>
            </p:cNvSpPr>
            <p:nvPr/>
          </p:nvSpPr>
          <p:spPr bwMode="auto">
            <a:xfrm>
              <a:off x="7075488" y="36099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0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41" y="27"/>
                  </a:lnTo>
                  <a:lnTo>
                    <a:pt x="36" y="33"/>
                  </a:lnTo>
                  <a:lnTo>
                    <a:pt x="41" y="33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121"/>
            <p:cNvSpPr>
              <a:spLocks/>
            </p:cNvSpPr>
            <p:nvPr/>
          </p:nvSpPr>
          <p:spPr bwMode="auto">
            <a:xfrm>
              <a:off x="7075488" y="36099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0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41" y="27"/>
                  </a:lnTo>
                  <a:lnTo>
                    <a:pt x="36" y="33"/>
                  </a:lnTo>
                  <a:lnTo>
                    <a:pt x="41" y="33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122"/>
            <p:cNvSpPr>
              <a:spLocks/>
            </p:cNvSpPr>
            <p:nvPr/>
          </p:nvSpPr>
          <p:spPr bwMode="auto">
            <a:xfrm>
              <a:off x="4608513" y="36163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0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0 h 33"/>
                <a:gd name="T44" fmla="*/ 2147483647 w 42"/>
                <a:gd name="T45" fmla="*/ 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28" y="2"/>
                  </a:lnTo>
                  <a:lnTo>
                    <a:pt x="31" y="2"/>
                  </a:lnTo>
                  <a:lnTo>
                    <a:pt x="31" y="5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3"/>
                  </a:lnTo>
                  <a:lnTo>
                    <a:pt x="37" y="10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Freeform 123"/>
            <p:cNvSpPr>
              <a:spLocks/>
            </p:cNvSpPr>
            <p:nvPr/>
          </p:nvSpPr>
          <p:spPr bwMode="auto">
            <a:xfrm>
              <a:off x="4608513" y="36163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0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0 h 33"/>
                <a:gd name="T44" fmla="*/ 2147483647 w 42"/>
                <a:gd name="T45" fmla="*/ 0 h 3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" h="33">
                  <a:moveTo>
                    <a:pt x="28" y="0"/>
                  </a:moveTo>
                  <a:lnTo>
                    <a:pt x="28" y="2"/>
                  </a:lnTo>
                  <a:lnTo>
                    <a:pt x="31" y="2"/>
                  </a:lnTo>
                  <a:lnTo>
                    <a:pt x="31" y="5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3"/>
                  </a:lnTo>
                  <a:lnTo>
                    <a:pt x="37" y="10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6" y="32"/>
                  </a:lnTo>
                  <a:lnTo>
                    <a:pt x="6" y="29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Freeform 124"/>
            <p:cNvSpPr>
              <a:spLocks/>
            </p:cNvSpPr>
            <p:nvPr/>
          </p:nvSpPr>
          <p:spPr bwMode="auto">
            <a:xfrm>
              <a:off x="7132638" y="36242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Freeform 125"/>
            <p:cNvSpPr>
              <a:spLocks/>
            </p:cNvSpPr>
            <p:nvPr/>
          </p:nvSpPr>
          <p:spPr bwMode="auto">
            <a:xfrm>
              <a:off x="7132638" y="36242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Freeform 126"/>
            <p:cNvSpPr>
              <a:spLocks/>
            </p:cNvSpPr>
            <p:nvPr/>
          </p:nvSpPr>
          <p:spPr bwMode="auto">
            <a:xfrm>
              <a:off x="7075488" y="36242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0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Freeform 127"/>
            <p:cNvSpPr>
              <a:spLocks/>
            </p:cNvSpPr>
            <p:nvPr/>
          </p:nvSpPr>
          <p:spPr bwMode="auto">
            <a:xfrm>
              <a:off x="7075488" y="36242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0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Freeform 128"/>
            <p:cNvSpPr>
              <a:spLocks/>
            </p:cNvSpPr>
            <p:nvPr/>
          </p:nvSpPr>
          <p:spPr bwMode="auto">
            <a:xfrm>
              <a:off x="4556125" y="36433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2147483647 h 32"/>
                <a:gd name="T22" fmla="*/ 2147483647 w 42"/>
                <a:gd name="T23" fmla="*/ 2147483647 h 32"/>
                <a:gd name="T24" fmla="*/ 2147483647 w 42"/>
                <a:gd name="T25" fmla="*/ 2147483647 h 32"/>
                <a:gd name="T26" fmla="*/ 2147483647 w 42"/>
                <a:gd name="T27" fmla="*/ 2147483647 h 32"/>
                <a:gd name="T28" fmla="*/ 2147483647 w 42"/>
                <a:gd name="T29" fmla="*/ 2147483647 h 32"/>
                <a:gd name="T30" fmla="*/ 2147483647 w 42"/>
                <a:gd name="T31" fmla="*/ 2147483647 h 32"/>
                <a:gd name="T32" fmla="*/ 2147483647 w 42"/>
                <a:gd name="T33" fmla="*/ 2147483647 h 32"/>
                <a:gd name="T34" fmla="*/ 2147483647 w 42"/>
                <a:gd name="T35" fmla="*/ 2147483647 h 32"/>
                <a:gd name="T36" fmla="*/ 2147483647 w 42"/>
                <a:gd name="T37" fmla="*/ 2147483647 h 32"/>
                <a:gd name="T38" fmla="*/ 2147483647 w 42"/>
                <a:gd name="T39" fmla="*/ 2147483647 h 32"/>
                <a:gd name="T40" fmla="*/ 2147483647 w 42"/>
                <a:gd name="T41" fmla="*/ 2147483647 h 32"/>
                <a:gd name="T42" fmla="*/ 0 w 42"/>
                <a:gd name="T43" fmla="*/ 2147483647 h 32"/>
                <a:gd name="T44" fmla="*/ 2147483647 w 42"/>
                <a:gd name="T45" fmla="*/ 2147483647 h 32"/>
                <a:gd name="T46" fmla="*/ 2147483647 w 42"/>
                <a:gd name="T47" fmla="*/ 2147483647 h 32"/>
                <a:gd name="T48" fmla="*/ 2147483647 w 42"/>
                <a:gd name="T49" fmla="*/ 0 h 32"/>
                <a:gd name="T50" fmla="*/ 2147483647 w 42"/>
                <a:gd name="T51" fmla="*/ 0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2" h="32">
                  <a:moveTo>
                    <a:pt x="31" y="0"/>
                  </a:moveTo>
                  <a:lnTo>
                    <a:pt x="34" y="0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37" y="14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7" y="21"/>
                  </a:lnTo>
                  <a:lnTo>
                    <a:pt x="6" y="31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129"/>
            <p:cNvSpPr>
              <a:spLocks/>
            </p:cNvSpPr>
            <p:nvPr/>
          </p:nvSpPr>
          <p:spPr bwMode="auto">
            <a:xfrm>
              <a:off x="4556125" y="36433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2147483647 h 32"/>
                <a:gd name="T22" fmla="*/ 2147483647 w 42"/>
                <a:gd name="T23" fmla="*/ 2147483647 h 32"/>
                <a:gd name="T24" fmla="*/ 2147483647 w 42"/>
                <a:gd name="T25" fmla="*/ 2147483647 h 32"/>
                <a:gd name="T26" fmla="*/ 2147483647 w 42"/>
                <a:gd name="T27" fmla="*/ 2147483647 h 32"/>
                <a:gd name="T28" fmla="*/ 2147483647 w 42"/>
                <a:gd name="T29" fmla="*/ 2147483647 h 32"/>
                <a:gd name="T30" fmla="*/ 2147483647 w 42"/>
                <a:gd name="T31" fmla="*/ 2147483647 h 32"/>
                <a:gd name="T32" fmla="*/ 2147483647 w 42"/>
                <a:gd name="T33" fmla="*/ 2147483647 h 32"/>
                <a:gd name="T34" fmla="*/ 2147483647 w 42"/>
                <a:gd name="T35" fmla="*/ 2147483647 h 32"/>
                <a:gd name="T36" fmla="*/ 2147483647 w 42"/>
                <a:gd name="T37" fmla="*/ 2147483647 h 32"/>
                <a:gd name="T38" fmla="*/ 2147483647 w 42"/>
                <a:gd name="T39" fmla="*/ 2147483647 h 32"/>
                <a:gd name="T40" fmla="*/ 2147483647 w 42"/>
                <a:gd name="T41" fmla="*/ 2147483647 h 32"/>
                <a:gd name="T42" fmla="*/ 0 w 42"/>
                <a:gd name="T43" fmla="*/ 2147483647 h 32"/>
                <a:gd name="T44" fmla="*/ 2147483647 w 42"/>
                <a:gd name="T45" fmla="*/ 2147483647 h 32"/>
                <a:gd name="T46" fmla="*/ 2147483647 w 42"/>
                <a:gd name="T47" fmla="*/ 2147483647 h 32"/>
                <a:gd name="T48" fmla="*/ 2147483647 w 42"/>
                <a:gd name="T49" fmla="*/ 0 h 32"/>
                <a:gd name="T50" fmla="*/ 2147483647 w 42"/>
                <a:gd name="T51" fmla="*/ 0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2" h="32">
                  <a:moveTo>
                    <a:pt x="31" y="0"/>
                  </a:moveTo>
                  <a:lnTo>
                    <a:pt x="34" y="0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4" y="11"/>
                  </a:lnTo>
                  <a:lnTo>
                    <a:pt x="37" y="11"/>
                  </a:lnTo>
                  <a:lnTo>
                    <a:pt x="37" y="14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37" y="19"/>
                  </a:lnTo>
                  <a:lnTo>
                    <a:pt x="37" y="21"/>
                  </a:lnTo>
                  <a:lnTo>
                    <a:pt x="6" y="31"/>
                  </a:lnTo>
                  <a:lnTo>
                    <a:pt x="6" y="28"/>
                  </a:lnTo>
                  <a:lnTo>
                    <a:pt x="6" y="26"/>
                  </a:lnTo>
                  <a:lnTo>
                    <a:pt x="9" y="26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3" y="19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130"/>
            <p:cNvSpPr>
              <a:spLocks/>
            </p:cNvSpPr>
            <p:nvPr/>
          </p:nvSpPr>
          <p:spPr bwMode="auto">
            <a:xfrm>
              <a:off x="7192963" y="3648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35" y="13"/>
                  </a:ln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131"/>
            <p:cNvSpPr>
              <a:spLocks/>
            </p:cNvSpPr>
            <p:nvPr/>
          </p:nvSpPr>
          <p:spPr bwMode="auto">
            <a:xfrm>
              <a:off x="7192963" y="3648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35" y="13"/>
                  </a:ln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132"/>
            <p:cNvSpPr>
              <a:spLocks/>
            </p:cNvSpPr>
            <p:nvPr/>
          </p:nvSpPr>
          <p:spPr bwMode="auto">
            <a:xfrm>
              <a:off x="7135813" y="3648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133"/>
            <p:cNvSpPr>
              <a:spLocks/>
            </p:cNvSpPr>
            <p:nvPr/>
          </p:nvSpPr>
          <p:spPr bwMode="auto">
            <a:xfrm>
              <a:off x="7135813" y="3648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134"/>
            <p:cNvSpPr>
              <a:spLocks/>
            </p:cNvSpPr>
            <p:nvPr/>
          </p:nvSpPr>
          <p:spPr bwMode="auto">
            <a:xfrm>
              <a:off x="4579938" y="36576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0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0" y="33"/>
                  </a:lnTo>
                  <a:lnTo>
                    <a:pt x="41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135"/>
            <p:cNvSpPr>
              <a:spLocks/>
            </p:cNvSpPr>
            <p:nvPr/>
          </p:nvSpPr>
          <p:spPr bwMode="auto">
            <a:xfrm>
              <a:off x="4579938" y="36576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0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0" y="33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136"/>
            <p:cNvSpPr>
              <a:spLocks/>
            </p:cNvSpPr>
            <p:nvPr/>
          </p:nvSpPr>
          <p:spPr bwMode="auto">
            <a:xfrm>
              <a:off x="7242175" y="36623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0 w 42"/>
                <a:gd name="T35" fmla="*/ 0 h 34"/>
                <a:gd name="T36" fmla="*/ 0 w 42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36" y="23"/>
                  </a:lnTo>
                  <a:lnTo>
                    <a:pt x="36" y="28"/>
                  </a:lnTo>
                  <a:lnTo>
                    <a:pt x="41" y="28"/>
                  </a:lnTo>
                  <a:lnTo>
                    <a:pt x="36" y="33"/>
                  </a:lnTo>
                  <a:lnTo>
                    <a:pt x="32" y="33"/>
                  </a:lnTo>
                  <a:lnTo>
                    <a:pt x="28" y="33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6" y="28"/>
                  </a:lnTo>
                  <a:lnTo>
                    <a:pt x="12" y="28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7" name="Freeform 137"/>
            <p:cNvSpPr>
              <a:spLocks/>
            </p:cNvSpPr>
            <p:nvPr/>
          </p:nvSpPr>
          <p:spPr bwMode="auto">
            <a:xfrm>
              <a:off x="7242175" y="36623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0 w 42"/>
                <a:gd name="T35" fmla="*/ 0 h 34"/>
                <a:gd name="T36" fmla="*/ 0 w 42"/>
                <a:gd name="T37" fmla="*/ 0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36" y="23"/>
                  </a:lnTo>
                  <a:lnTo>
                    <a:pt x="36" y="28"/>
                  </a:lnTo>
                  <a:lnTo>
                    <a:pt x="41" y="28"/>
                  </a:lnTo>
                  <a:lnTo>
                    <a:pt x="36" y="33"/>
                  </a:lnTo>
                  <a:lnTo>
                    <a:pt x="32" y="33"/>
                  </a:lnTo>
                  <a:lnTo>
                    <a:pt x="28" y="33"/>
                  </a:lnTo>
                  <a:lnTo>
                    <a:pt x="24" y="33"/>
                  </a:lnTo>
                  <a:lnTo>
                    <a:pt x="20" y="33"/>
                  </a:lnTo>
                  <a:lnTo>
                    <a:pt x="16" y="28"/>
                  </a:lnTo>
                  <a:lnTo>
                    <a:pt x="12" y="28"/>
                  </a:lnTo>
                  <a:lnTo>
                    <a:pt x="12" y="23"/>
                  </a:lnTo>
                  <a:lnTo>
                    <a:pt x="8" y="23"/>
                  </a:lnTo>
                  <a:lnTo>
                    <a:pt x="4" y="18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8" name="Freeform 138"/>
            <p:cNvSpPr>
              <a:spLocks/>
            </p:cNvSpPr>
            <p:nvPr/>
          </p:nvSpPr>
          <p:spPr bwMode="auto">
            <a:xfrm>
              <a:off x="4503738" y="36671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4" y="0"/>
                  </a:moveTo>
                  <a:lnTo>
                    <a:pt x="34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41" y="16"/>
                  </a:lnTo>
                  <a:lnTo>
                    <a:pt x="6" y="31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9" name="Freeform 139"/>
            <p:cNvSpPr>
              <a:spLocks/>
            </p:cNvSpPr>
            <p:nvPr/>
          </p:nvSpPr>
          <p:spPr bwMode="auto">
            <a:xfrm>
              <a:off x="4503738" y="36671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4" y="0"/>
                  </a:moveTo>
                  <a:lnTo>
                    <a:pt x="34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7"/>
                  </a:lnTo>
                  <a:lnTo>
                    <a:pt x="41" y="16"/>
                  </a:lnTo>
                  <a:lnTo>
                    <a:pt x="6" y="31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0" name="Freeform 140"/>
            <p:cNvSpPr>
              <a:spLocks/>
            </p:cNvSpPr>
            <p:nvPr/>
          </p:nvSpPr>
          <p:spPr bwMode="auto">
            <a:xfrm>
              <a:off x="7189788" y="3667125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0 h 32"/>
                <a:gd name="T16" fmla="*/ 0 w 42"/>
                <a:gd name="T17" fmla="*/ 2147483647 h 32"/>
                <a:gd name="T18" fmla="*/ 0 w 42"/>
                <a:gd name="T19" fmla="*/ 0 h 32"/>
                <a:gd name="T20" fmla="*/ 0 w 42"/>
                <a:gd name="T21" fmla="*/ 2147483647 h 32"/>
                <a:gd name="T22" fmla="*/ 0 w 42"/>
                <a:gd name="T23" fmla="*/ 0 h 32"/>
                <a:gd name="T24" fmla="*/ 0 w 42"/>
                <a:gd name="T25" fmla="*/ 2147483647 h 32"/>
                <a:gd name="T26" fmla="*/ 0 w 42"/>
                <a:gd name="T27" fmla="*/ 0 h 32"/>
                <a:gd name="T28" fmla="*/ 0 w 42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5"/>
                  </a:lnTo>
                  <a:lnTo>
                    <a:pt x="41" y="31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1" name="Freeform 141"/>
            <p:cNvSpPr>
              <a:spLocks/>
            </p:cNvSpPr>
            <p:nvPr/>
          </p:nvSpPr>
          <p:spPr bwMode="auto">
            <a:xfrm>
              <a:off x="7189788" y="3667125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0 h 32"/>
                <a:gd name="T16" fmla="*/ 0 w 42"/>
                <a:gd name="T17" fmla="*/ 2147483647 h 32"/>
                <a:gd name="T18" fmla="*/ 0 w 42"/>
                <a:gd name="T19" fmla="*/ 0 h 32"/>
                <a:gd name="T20" fmla="*/ 0 w 42"/>
                <a:gd name="T21" fmla="*/ 2147483647 h 32"/>
                <a:gd name="T22" fmla="*/ 0 w 42"/>
                <a:gd name="T23" fmla="*/ 0 h 32"/>
                <a:gd name="T24" fmla="*/ 0 w 42"/>
                <a:gd name="T25" fmla="*/ 2147483647 h 32"/>
                <a:gd name="T26" fmla="*/ 0 w 42"/>
                <a:gd name="T27" fmla="*/ 0 h 32"/>
                <a:gd name="T28" fmla="*/ 0 w 42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5"/>
                  </a:lnTo>
                  <a:lnTo>
                    <a:pt x="41" y="31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2" name="Freeform 142"/>
            <p:cNvSpPr>
              <a:spLocks/>
            </p:cNvSpPr>
            <p:nvPr/>
          </p:nvSpPr>
          <p:spPr bwMode="auto">
            <a:xfrm>
              <a:off x="6126163" y="3671888"/>
              <a:ext cx="66675" cy="87312"/>
            </a:xfrm>
            <a:custGeom>
              <a:avLst/>
              <a:gdLst>
                <a:gd name="T0" fmla="*/ 2147483647 w 42"/>
                <a:gd name="T1" fmla="*/ 0 h 55"/>
                <a:gd name="T2" fmla="*/ 2147483647 w 42"/>
                <a:gd name="T3" fmla="*/ 2147483647 h 55"/>
                <a:gd name="T4" fmla="*/ 0 w 42"/>
                <a:gd name="T5" fmla="*/ 2147483647 h 55"/>
                <a:gd name="T6" fmla="*/ 0 w 42"/>
                <a:gd name="T7" fmla="*/ 2147483647 h 55"/>
                <a:gd name="T8" fmla="*/ 0 w 42"/>
                <a:gd name="T9" fmla="*/ 2147483647 h 55"/>
                <a:gd name="T10" fmla="*/ 2147483647 w 42"/>
                <a:gd name="T11" fmla="*/ 2147483647 h 55"/>
                <a:gd name="T12" fmla="*/ 2147483647 w 42"/>
                <a:gd name="T13" fmla="*/ 2147483647 h 55"/>
                <a:gd name="T14" fmla="*/ 2147483647 w 42"/>
                <a:gd name="T15" fmla="*/ 2147483647 h 55"/>
                <a:gd name="T16" fmla="*/ 2147483647 w 42"/>
                <a:gd name="T17" fmla="*/ 2147483647 h 55"/>
                <a:gd name="T18" fmla="*/ 2147483647 w 42"/>
                <a:gd name="T19" fmla="*/ 2147483647 h 55"/>
                <a:gd name="T20" fmla="*/ 2147483647 w 42"/>
                <a:gd name="T21" fmla="*/ 2147483647 h 55"/>
                <a:gd name="T22" fmla="*/ 2147483647 w 42"/>
                <a:gd name="T23" fmla="*/ 2147483647 h 55"/>
                <a:gd name="T24" fmla="*/ 2147483647 w 42"/>
                <a:gd name="T25" fmla="*/ 2147483647 h 55"/>
                <a:gd name="T26" fmla="*/ 2147483647 w 42"/>
                <a:gd name="T27" fmla="*/ 2147483647 h 55"/>
                <a:gd name="T28" fmla="*/ 2147483647 w 42"/>
                <a:gd name="T29" fmla="*/ 0 h 55"/>
                <a:gd name="T30" fmla="*/ 2147483647 w 42"/>
                <a:gd name="T31" fmla="*/ 0 h 55"/>
                <a:gd name="T32" fmla="*/ 2147483647 w 42"/>
                <a:gd name="T33" fmla="*/ 0 h 55"/>
                <a:gd name="T34" fmla="*/ 2147483647 w 42"/>
                <a:gd name="T35" fmla="*/ 0 h 55"/>
                <a:gd name="T36" fmla="*/ 2147483647 w 42"/>
                <a:gd name="T37" fmla="*/ 0 h 55"/>
                <a:gd name="T38" fmla="*/ 2147483647 w 42"/>
                <a:gd name="T39" fmla="*/ 0 h 55"/>
                <a:gd name="T40" fmla="*/ 2147483647 w 42"/>
                <a:gd name="T41" fmla="*/ 0 h 55"/>
                <a:gd name="T42" fmla="*/ 2147483647 w 42"/>
                <a:gd name="T43" fmla="*/ 0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55">
                  <a:moveTo>
                    <a:pt x="41" y="0"/>
                  </a:moveTo>
                  <a:lnTo>
                    <a:pt x="25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5" y="37"/>
                  </a:lnTo>
                  <a:lnTo>
                    <a:pt x="5" y="31"/>
                  </a:lnTo>
                  <a:lnTo>
                    <a:pt x="5" y="27"/>
                  </a:lnTo>
                  <a:lnTo>
                    <a:pt x="10" y="22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20" y="10"/>
                  </a:lnTo>
                  <a:lnTo>
                    <a:pt x="25" y="6"/>
                  </a:lnTo>
                  <a:lnTo>
                    <a:pt x="30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3" name="Freeform 143"/>
            <p:cNvSpPr>
              <a:spLocks/>
            </p:cNvSpPr>
            <p:nvPr/>
          </p:nvSpPr>
          <p:spPr bwMode="auto">
            <a:xfrm>
              <a:off x="6126163" y="3671888"/>
              <a:ext cx="66675" cy="87312"/>
            </a:xfrm>
            <a:custGeom>
              <a:avLst/>
              <a:gdLst>
                <a:gd name="T0" fmla="*/ 2147483647 w 42"/>
                <a:gd name="T1" fmla="*/ 0 h 55"/>
                <a:gd name="T2" fmla="*/ 2147483647 w 42"/>
                <a:gd name="T3" fmla="*/ 2147483647 h 55"/>
                <a:gd name="T4" fmla="*/ 0 w 42"/>
                <a:gd name="T5" fmla="*/ 2147483647 h 55"/>
                <a:gd name="T6" fmla="*/ 0 w 42"/>
                <a:gd name="T7" fmla="*/ 2147483647 h 55"/>
                <a:gd name="T8" fmla="*/ 0 w 42"/>
                <a:gd name="T9" fmla="*/ 2147483647 h 55"/>
                <a:gd name="T10" fmla="*/ 2147483647 w 42"/>
                <a:gd name="T11" fmla="*/ 2147483647 h 55"/>
                <a:gd name="T12" fmla="*/ 2147483647 w 42"/>
                <a:gd name="T13" fmla="*/ 2147483647 h 55"/>
                <a:gd name="T14" fmla="*/ 2147483647 w 42"/>
                <a:gd name="T15" fmla="*/ 2147483647 h 55"/>
                <a:gd name="T16" fmla="*/ 2147483647 w 42"/>
                <a:gd name="T17" fmla="*/ 2147483647 h 55"/>
                <a:gd name="T18" fmla="*/ 2147483647 w 42"/>
                <a:gd name="T19" fmla="*/ 2147483647 h 55"/>
                <a:gd name="T20" fmla="*/ 2147483647 w 42"/>
                <a:gd name="T21" fmla="*/ 2147483647 h 55"/>
                <a:gd name="T22" fmla="*/ 2147483647 w 42"/>
                <a:gd name="T23" fmla="*/ 2147483647 h 55"/>
                <a:gd name="T24" fmla="*/ 2147483647 w 42"/>
                <a:gd name="T25" fmla="*/ 2147483647 h 55"/>
                <a:gd name="T26" fmla="*/ 2147483647 w 42"/>
                <a:gd name="T27" fmla="*/ 2147483647 h 55"/>
                <a:gd name="T28" fmla="*/ 2147483647 w 42"/>
                <a:gd name="T29" fmla="*/ 0 h 55"/>
                <a:gd name="T30" fmla="*/ 2147483647 w 42"/>
                <a:gd name="T31" fmla="*/ 0 h 55"/>
                <a:gd name="T32" fmla="*/ 2147483647 w 42"/>
                <a:gd name="T33" fmla="*/ 0 h 55"/>
                <a:gd name="T34" fmla="*/ 2147483647 w 42"/>
                <a:gd name="T35" fmla="*/ 0 h 55"/>
                <a:gd name="T36" fmla="*/ 2147483647 w 42"/>
                <a:gd name="T37" fmla="*/ 0 h 55"/>
                <a:gd name="T38" fmla="*/ 2147483647 w 42"/>
                <a:gd name="T39" fmla="*/ 0 h 55"/>
                <a:gd name="T40" fmla="*/ 2147483647 w 42"/>
                <a:gd name="T41" fmla="*/ 0 h 55"/>
                <a:gd name="T42" fmla="*/ 2147483647 w 42"/>
                <a:gd name="T43" fmla="*/ 0 h 5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55">
                  <a:moveTo>
                    <a:pt x="41" y="0"/>
                  </a:moveTo>
                  <a:lnTo>
                    <a:pt x="25" y="54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1"/>
                  </a:lnTo>
                  <a:lnTo>
                    <a:pt x="5" y="37"/>
                  </a:lnTo>
                  <a:lnTo>
                    <a:pt x="5" y="31"/>
                  </a:lnTo>
                  <a:lnTo>
                    <a:pt x="5" y="27"/>
                  </a:lnTo>
                  <a:lnTo>
                    <a:pt x="10" y="22"/>
                  </a:lnTo>
                  <a:lnTo>
                    <a:pt x="15" y="18"/>
                  </a:lnTo>
                  <a:lnTo>
                    <a:pt x="15" y="14"/>
                  </a:lnTo>
                  <a:lnTo>
                    <a:pt x="20" y="10"/>
                  </a:lnTo>
                  <a:lnTo>
                    <a:pt x="25" y="6"/>
                  </a:lnTo>
                  <a:lnTo>
                    <a:pt x="30" y="4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35" y="0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4" name="Freeform 144"/>
            <p:cNvSpPr>
              <a:spLocks/>
            </p:cNvSpPr>
            <p:nvPr/>
          </p:nvSpPr>
          <p:spPr bwMode="auto">
            <a:xfrm>
              <a:off x="6170613" y="3676650"/>
              <a:ext cx="66675" cy="82550"/>
            </a:xfrm>
            <a:custGeom>
              <a:avLst/>
              <a:gdLst>
                <a:gd name="T0" fmla="*/ 2147483647 w 42"/>
                <a:gd name="T1" fmla="*/ 0 h 52"/>
                <a:gd name="T2" fmla="*/ 2147483647 w 42"/>
                <a:gd name="T3" fmla="*/ 2147483647 h 52"/>
                <a:gd name="T4" fmla="*/ 2147483647 w 42"/>
                <a:gd name="T5" fmla="*/ 2147483647 h 52"/>
                <a:gd name="T6" fmla="*/ 2147483647 w 42"/>
                <a:gd name="T7" fmla="*/ 2147483647 h 52"/>
                <a:gd name="T8" fmla="*/ 2147483647 w 42"/>
                <a:gd name="T9" fmla="*/ 2147483647 h 52"/>
                <a:gd name="T10" fmla="*/ 2147483647 w 42"/>
                <a:gd name="T11" fmla="*/ 2147483647 h 52"/>
                <a:gd name="T12" fmla="*/ 2147483647 w 42"/>
                <a:gd name="T13" fmla="*/ 2147483647 h 52"/>
                <a:gd name="T14" fmla="*/ 2147483647 w 42"/>
                <a:gd name="T15" fmla="*/ 2147483647 h 52"/>
                <a:gd name="T16" fmla="*/ 2147483647 w 42"/>
                <a:gd name="T17" fmla="*/ 2147483647 h 52"/>
                <a:gd name="T18" fmla="*/ 2147483647 w 42"/>
                <a:gd name="T19" fmla="*/ 2147483647 h 52"/>
                <a:gd name="T20" fmla="*/ 2147483647 w 42"/>
                <a:gd name="T21" fmla="*/ 2147483647 h 52"/>
                <a:gd name="T22" fmla="*/ 2147483647 w 42"/>
                <a:gd name="T23" fmla="*/ 2147483647 h 52"/>
                <a:gd name="T24" fmla="*/ 2147483647 w 42"/>
                <a:gd name="T25" fmla="*/ 2147483647 h 52"/>
                <a:gd name="T26" fmla="*/ 0 w 42"/>
                <a:gd name="T27" fmla="*/ 2147483647 h 52"/>
                <a:gd name="T28" fmla="*/ 2147483647 w 42"/>
                <a:gd name="T29" fmla="*/ 0 h 52"/>
                <a:gd name="T30" fmla="*/ 2147483647 w 42"/>
                <a:gd name="T31" fmla="*/ 0 h 52"/>
                <a:gd name="T32" fmla="*/ 2147483647 w 4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52">
                  <a:moveTo>
                    <a:pt x="10" y="0"/>
                  </a:moveTo>
                  <a:lnTo>
                    <a:pt x="10" y="4"/>
                  </a:lnTo>
                  <a:lnTo>
                    <a:pt x="15" y="8"/>
                  </a:lnTo>
                  <a:lnTo>
                    <a:pt x="15" y="12"/>
                  </a:lnTo>
                  <a:lnTo>
                    <a:pt x="20" y="16"/>
                  </a:lnTo>
                  <a:lnTo>
                    <a:pt x="25" y="20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35" y="32"/>
                  </a:lnTo>
                  <a:lnTo>
                    <a:pt x="35" y="36"/>
                  </a:lnTo>
                  <a:lnTo>
                    <a:pt x="41" y="40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0" y="48"/>
                  </a:lnTo>
                  <a:lnTo>
                    <a:pt x="5" y="0"/>
                  </a:lnTo>
                  <a:lnTo>
                    <a:pt x="1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5" name="Freeform 145"/>
            <p:cNvSpPr>
              <a:spLocks/>
            </p:cNvSpPr>
            <p:nvPr/>
          </p:nvSpPr>
          <p:spPr bwMode="auto">
            <a:xfrm>
              <a:off x="6170613" y="3676650"/>
              <a:ext cx="66675" cy="82550"/>
            </a:xfrm>
            <a:custGeom>
              <a:avLst/>
              <a:gdLst>
                <a:gd name="T0" fmla="*/ 2147483647 w 42"/>
                <a:gd name="T1" fmla="*/ 0 h 52"/>
                <a:gd name="T2" fmla="*/ 2147483647 w 42"/>
                <a:gd name="T3" fmla="*/ 2147483647 h 52"/>
                <a:gd name="T4" fmla="*/ 2147483647 w 42"/>
                <a:gd name="T5" fmla="*/ 2147483647 h 52"/>
                <a:gd name="T6" fmla="*/ 2147483647 w 42"/>
                <a:gd name="T7" fmla="*/ 2147483647 h 52"/>
                <a:gd name="T8" fmla="*/ 2147483647 w 42"/>
                <a:gd name="T9" fmla="*/ 2147483647 h 52"/>
                <a:gd name="T10" fmla="*/ 2147483647 w 42"/>
                <a:gd name="T11" fmla="*/ 2147483647 h 52"/>
                <a:gd name="T12" fmla="*/ 2147483647 w 42"/>
                <a:gd name="T13" fmla="*/ 2147483647 h 52"/>
                <a:gd name="T14" fmla="*/ 2147483647 w 42"/>
                <a:gd name="T15" fmla="*/ 2147483647 h 52"/>
                <a:gd name="T16" fmla="*/ 2147483647 w 42"/>
                <a:gd name="T17" fmla="*/ 2147483647 h 52"/>
                <a:gd name="T18" fmla="*/ 2147483647 w 42"/>
                <a:gd name="T19" fmla="*/ 2147483647 h 52"/>
                <a:gd name="T20" fmla="*/ 2147483647 w 42"/>
                <a:gd name="T21" fmla="*/ 2147483647 h 52"/>
                <a:gd name="T22" fmla="*/ 2147483647 w 42"/>
                <a:gd name="T23" fmla="*/ 2147483647 h 52"/>
                <a:gd name="T24" fmla="*/ 2147483647 w 42"/>
                <a:gd name="T25" fmla="*/ 2147483647 h 52"/>
                <a:gd name="T26" fmla="*/ 0 w 42"/>
                <a:gd name="T27" fmla="*/ 2147483647 h 52"/>
                <a:gd name="T28" fmla="*/ 2147483647 w 42"/>
                <a:gd name="T29" fmla="*/ 0 h 52"/>
                <a:gd name="T30" fmla="*/ 2147483647 w 42"/>
                <a:gd name="T31" fmla="*/ 0 h 52"/>
                <a:gd name="T32" fmla="*/ 2147483647 w 42"/>
                <a:gd name="T33" fmla="*/ 0 h 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52">
                  <a:moveTo>
                    <a:pt x="10" y="0"/>
                  </a:moveTo>
                  <a:lnTo>
                    <a:pt x="10" y="4"/>
                  </a:lnTo>
                  <a:lnTo>
                    <a:pt x="15" y="8"/>
                  </a:lnTo>
                  <a:lnTo>
                    <a:pt x="15" y="12"/>
                  </a:lnTo>
                  <a:lnTo>
                    <a:pt x="20" y="16"/>
                  </a:lnTo>
                  <a:lnTo>
                    <a:pt x="25" y="20"/>
                  </a:lnTo>
                  <a:lnTo>
                    <a:pt x="30" y="24"/>
                  </a:lnTo>
                  <a:lnTo>
                    <a:pt x="30" y="28"/>
                  </a:lnTo>
                  <a:lnTo>
                    <a:pt x="35" y="32"/>
                  </a:lnTo>
                  <a:lnTo>
                    <a:pt x="35" y="36"/>
                  </a:lnTo>
                  <a:lnTo>
                    <a:pt x="41" y="40"/>
                  </a:lnTo>
                  <a:lnTo>
                    <a:pt x="41" y="46"/>
                  </a:lnTo>
                  <a:lnTo>
                    <a:pt x="41" y="51"/>
                  </a:lnTo>
                  <a:lnTo>
                    <a:pt x="0" y="48"/>
                  </a:lnTo>
                  <a:lnTo>
                    <a:pt x="5" y="0"/>
                  </a:lnTo>
                  <a:lnTo>
                    <a:pt x="1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6" name="Freeform 146"/>
            <p:cNvSpPr>
              <a:spLocks/>
            </p:cNvSpPr>
            <p:nvPr/>
          </p:nvSpPr>
          <p:spPr bwMode="auto">
            <a:xfrm>
              <a:off x="7234238" y="368141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0 w 42"/>
                <a:gd name="T13" fmla="*/ 2147483647 h 37"/>
                <a:gd name="T14" fmla="*/ 0 w 42"/>
                <a:gd name="T15" fmla="*/ 2147483647 h 37"/>
                <a:gd name="T16" fmla="*/ 0 w 42"/>
                <a:gd name="T17" fmla="*/ 2147483647 h 37"/>
                <a:gd name="T18" fmla="*/ 0 w 42"/>
                <a:gd name="T19" fmla="*/ 0 h 37"/>
                <a:gd name="T20" fmla="*/ 0 w 42"/>
                <a:gd name="T21" fmla="*/ 2147483647 h 37"/>
                <a:gd name="T22" fmla="*/ 0 w 42"/>
                <a:gd name="T23" fmla="*/ 0 h 37"/>
                <a:gd name="T24" fmla="*/ 0 w 42"/>
                <a:gd name="T25" fmla="*/ 2147483647 h 37"/>
                <a:gd name="T26" fmla="*/ 2147483647 w 42"/>
                <a:gd name="T27" fmla="*/ 0 h 37"/>
                <a:gd name="T28" fmla="*/ 2147483647 w 42"/>
                <a:gd name="T29" fmla="*/ 2147483647 h 37"/>
                <a:gd name="T30" fmla="*/ 2147483647 w 42"/>
                <a:gd name="T31" fmla="*/ 0 h 37"/>
                <a:gd name="T32" fmla="*/ 2147483647 w 42"/>
                <a:gd name="T33" fmla="*/ 0 h 3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7">
                  <a:moveTo>
                    <a:pt x="4" y="0"/>
                  </a:moveTo>
                  <a:lnTo>
                    <a:pt x="36" y="24"/>
                  </a:lnTo>
                  <a:lnTo>
                    <a:pt x="41" y="24"/>
                  </a:lnTo>
                  <a:lnTo>
                    <a:pt x="41" y="30"/>
                  </a:lnTo>
                  <a:lnTo>
                    <a:pt x="41" y="36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7" name="Freeform 147"/>
            <p:cNvSpPr>
              <a:spLocks/>
            </p:cNvSpPr>
            <p:nvPr/>
          </p:nvSpPr>
          <p:spPr bwMode="auto">
            <a:xfrm>
              <a:off x="7234238" y="368141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0 w 42"/>
                <a:gd name="T13" fmla="*/ 2147483647 h 37"/>
                <a:gd name="T14" fmla="*/ 0 w 42"/>
                <a:gd name="T15" fmla="*/ 2147483647 h 37"/>
                <a:gd name="T16" fmla="*/ 0 w 42"/>
                <a:gd name="T17" fmla="*/ 2147483647 h 37"/>
                <a:gd name="T18" fmla="*/ 0 w 42"/>
                <a:gd name="T19" fmla="*/ 0 h 37"/>
                <a:gd name="T20" fmla="*/ 0 w 42"/>
                <a:gd name="T21" fmla="*/ 2147483647 h 37"/>
                <a:gd name="T22" fmla="*/ 0 w 42"/>
                <a:gd name="T23" fmla="*/ 0 h 37"/>
                <a:gd name="T24" fmla="*/ 0 w 42"/>
                <a:gd name="T25" fmla="*/ 2147483647 h 37"/>
                <a:gd name="T26" fmla="*/ 2147483647 w 42"/>
                <a:gd name="T27" fmla="*/ 0 h 37"/>
                <a:gd name="T28" fmla="*/ 2147483647 w 42"/>
                <a:gd name="T29" fmla="*/ 2147483647 h 37"/>
                <a:gd name="T30" fmla="*/ 2147483647 w 42"/>
                <a:gd name="T31" fmla="*/ 0 h 37"/>
                <a:gd name="T32" fmla="*/ 2147483647 w 42"/>
                <a:gd name="T33" fmla="*/ 0 h 3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7">
                  <a:moveTo>
                    <a:pt x="4" y="0"/>
                  </a:moveTo>
                  <a:lnTo>
                    <a:pt x="36" y="24"/>
                  </a:lnTo>
                  <a:lnTo>
                    <a:pt x="41" y="24"/>
                  </a:lnTo>
                  <a:lnTo>
                    <a:pt x="41" y="30"/>
                  </a:lnTo>
                  <a:lnTo>
                    <a:pt x="41" y="36"/>
                  </a:lnTo>
                  <a:lnTo>
                    <a:pt x="4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lnTo>
                    <a:pt x="4" y="0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8" name="Freeform 148"/>
            <p:cNvSpPr>
              <a:spLocks/>
            </p:cNvSpPr>
            <p:nvPr/>
          </p:nvSpPr>
          <p:spPr bwMode="auto">
            <a:xfrm>
              <a:off x="7296150" y="368141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0 w 42"/>
                <a:gd name="T11" fmla="*/ 2147483647 h 37"/>
                <a:gd name="T12" fmla="*/ 0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0 h 37"/>
                <a:gd name="T18" fmla="*/ 2147483647 w 4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7">
                  <a:moveTo>
                    <a:pt x="4" y="0"/>
                  </a:moveTo>
                  <a:lnTo>
                    <a:pt x="36" y="21"/>
                  </a:lnTo>
                  <a:lnTo>
                    <a:pt x="41" y="28"/>
                  </a:lnTo>
                  <a:lnTo>
                    <a:pt x="41" y="36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9" name="Freeform 149"/>
            <p:cNvSpPr>
              <a:spLocks/>
            </p:cNvSpPr>
            <p:nvPr/>
          </p:nvSpPr>
          <p:spPr bwMode="auto">
            <a:xfrm>
              <a:off x="7296150" y="368141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0 w 42"/>
                <a:gd name="T11" fmla="*/ 2147483647 h 37"/>
                <a:gd name="T12" fmla="*/ 0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0 h 37"/>
                <a:gd name="T18" fmla="*/ 2147483647 w 4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7">
                  <a:moveTo>
                    <a:pt x="4" y="0"/>
                  </a:moveTo>
                  <a:lnTo>
                    <a:pt x="36" y="21"/>
                  </a:lnTo>
                  <a:lnTo>
                    <a:pt x="41" y="28"/>
                  </a:lnTo>
                  <a:lnTo>
                    <a:pt x="41" y="36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4" y="7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0" name="Freeform 150"/>
            <p:cNvSpPr>
              <a:spLocks/>
            </p:cNvSpPr>
            <p:nvPr/>
          </p:nvSpPr>
          <p:spPr bwMode="auto">
            <a:xfrm>
              <a:off x="4319588" y="3692525"/>
              <a:ext cx="185737" cy="128588"/>
            </a:xfrm>
            <a:custGeom>
              <a:avLst/>
              <a:gdLst>
                <a:gd name="T0" fmla="*/ 2147483647 w 117"/>
                <a:gd name="T1" fmla="*/ 2147483647 h 81"/>
                <a:gd name="T2" fmla="*/ 2147483647 w 117"/>
                <a:gd name="T3" fmla="*/ 2147483647 h 81"/>
                <a:gd name="T4" fmla="*/ 2147483647 w 117"/>
                <a:gd name="T5" fmla="*/ 2147483647 h 81"/>
                <a:gd name="T6" fmla="*/ 2147483647 w 117"/>
                <a:gd name="T7" fmla="*/ 2147483647 h 81"/>
                <a:gd name="T8" fmla="*/ 2147483647 w 117"/>
                <a:gd name="T9" fmla="*/ 2147483647 h 81"/>
                <a:gd name="T10" fmla="*/ 2147483647 w 117"/>
                <a:gd name="T11" fmla="*/ 2147483647 h 81"/>
                <a:gd name="T12" fmla="*/ 2147483647 w 117"/>
                <a:gd name="T13" fmla="*/ 2147483647 h 81"/>
                <a:gd name="T14" fmla="*/ 2147483647 w 117"/>
                <a:gd name="T15" fmla="*/ 2147483647 h 81"/>
                <a:gd name="T16" fmla="*/ 2147483647 w 117"/>
                <a:gd name="T17" fmla="*/ 2147483647 h 81"/>
                <a:gd name="T18" fmla="*/ 2147483647 w 117"/>
                <a:gd name="T19" fmla="*/ 2147483647 h 81"/>
                <a:gd name="T20" fmla="*/ 2147483647 w 117"/>
                <a:gd name="T21" fmla="*/ 2147483647 h 81"/>
                <a:gd name="T22" fmla="*/ 2147483647 w 117"/>
                <a:gd name="T23" fmla="*/ 2147483647 h 81"/>
                <a:gd name="T24" fmla="*/ 2147483647 w 117"/>
                <a:gd name="T25" fmla="*/ 2147483647 h 81"/>
                <a:gd name="T26" fmla="*/ 2147483647 w 117"/>
                <a:gd name="T27" fmla="*/ 2147483647 h 81"/>
                <a:gd name="T28" fmla="*/ 2147483647 w 117"/>
                <a:gd name="T29" fmla="*/ 2147483647 h 81"/>
                <a:gd name="T30" fmla="*/ 2147483647 w 117"/>
                <a:gd name="T31" fmla="*/ 2147483647 h 81"/>
                <a:gd name="T32" fmla="*/ 2147483647 w 117"/>
                <a:gd name="T33" fmla="*/ 2147483647 h 81"/>
                <a:gd name="T34" fmla="*/ 2147483647 w 117"/>
                <a:gd name="T35" fmla="*/ 2147483647 h 81"/>
                <a:gd name="T36" fmla="*/ 2147483647 w 117"/>
                <a:gd name="T37" fmla="*/ 2147483647 h 81"/>
                <a:gd name="T38" fmla="*/ 2147483647 w 117"/>
                <a:gd name="T39" fmla="*/ 2147483647 h 81"/>
                <a:gd name="T40" fmla="*/ 2147483647 w 117"/>
                <a:gd name="T41" fmla="*/ 2147483647 h 81"/>
                <a:gd name="T42" fmla="*/ 2147483647 w 117"/>
                <a:gd name="T43" fmla="*/ 2147483647 h 81"/>
                <a:gd name="T44" fmla="*/ 2147483647 w 117"/>
                <a:gd name="T45" fmla="*/ 2147483647 h 81"/>
                <a:gd name="T46" fmla="*/ 2147483647 w 117"/>
                <a:gd name="T47" fmla="*/ 2147483647 h 81"/>
                <a:gd name="T48" fmla="*/ 2147483647 w 117"/>
                <a:gd name="T49" fmla="*/ 2147483647 h 81"/>
                <a:gd name="T50" fmla="*/ 2147483647 w 117"/>
                <a:gd name="T51" fmla="*/ 2147483647 h 81"/>
                <a:gd name="T52" fmla="*/ 2147483647 w 117"/>
                <a:gd name="T53" fmla="*/ 2147483647 h 81"/>
                <a:gd name="T54" fmla="*/ 2147483647 w 117"/>
                <a:gd name="T55" fmla="*/ 2147483647 h 81"/>
                <a:gd name="T56" fmla="*/ 2147483647 w 117"/>
                <a:gd name="T57" fmla="*/ 2147483647 h 81"/>
                <a:gd name="T58" fmla="*/ 2147483647 w 117"/>
                <a:gd name="T59" fmla="*/ 2147483647 h 81"/>
                <a:gd name="T60" fmla="*/ 2147483647 w 117"/>
                <a:gd name="T61" fmla="*/ 2147483647 h 81"/>
                <a:gd name="T62" fmla="*/ 2147483647 w 117"/>
                <a:gd name="T63" fmla="*/ 2147483647 h 81"/>
                <a:gd name="T64" fmla="*/ 2147483647 w 117"/>
                <a:gd name="T65" fmla="*/ 2147483647 h 81"/>
                <a:gd name="T66" fmla="*/ 2147483647 w 117"/>
                <a:gd name="T67" fmla="*/ 2147483647 h 81"/>
                <a:gd name="T68" fmla="*/ 2147483647 w 117"/>
                <a:gd name="T69" fmla="*/ 2147483647 h 81"/>
                <a:gd name="T70" fmla="*/ 0 w 117"/>
                <a:gd name="T71" fmla="*/ 2147483647 h 81"/>
                <a:gd name="T72" fmla="*/ 2147483647 w 117"/>
                <a:gd name="T73" fmla="*/ 2147483647 h 81"/>
                <a:gd name="T74" fmla="*/ 2147483647 w 117"/>
                <a:gd name="T75" fmla="*/ 2147483647 h 81"/>
                <a:gd name="T76" fmla="*/ 2147483647 w 117"/>
                <a:gd name="T77" fmla="*/ 2147483647 h 81"/>
                <a:gd name="T78" fmla="*/ 2147483647 w 117"/>
                <a:gd name="T79" fmla="*/ 2147483647 h 81"/>
                <a:gd name="T80" fmla="*/ 2147483647 w 117"/>
                <a:gd name="T81" fmla="*/ 2147483647 h 81"/>
                <a:gd name="T82" fmla="*/ 2147483647 w 117"/>
                <a:gd name="T83" fmla="*/ 0 h 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7" h="81">
                  <a:moveTo>
                    <a:pt x="108" y="0"/>
                  </a:moveTo>
                  <a:lnTo>
                    <a:pt x="108" y="2"/>
                  </a:lnTo>
                  <a:lnTo>
                    <a:pt x="110" y="2"/>
                  </a:lnTo>
                  <a:lnTo>
                    <a:pt x="110" y="4"/>
                  </a:lnTo>
                  <a:lnTo>
                    <a:pt x="110" y="6"/>
                  </a:lnTo>
                  <a:lnTo>
                    <a:pt x="116" y="12"/>
                  </a:lnTo>
                  <a:lnTo>
                    <a:pt x="90" y="26"/>
                  </a:lnTo>
                  <a:lnTo>
                    <a:pt x="90" y="24"/>
                  </a:lnTo>
                  <a:lnTo>
                    <a:pt x="90" y="22"/>
                  </a:lnTo>
                  <a:lnTo>
                    <a:pt x="87" y="20"/>
                  </a:lnTo>
                  <a:lnTo>
                    <a:pt x="85" y="20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4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5" y="28"/>
                  </a:lnTo>
                  <a:lnTo>
                    <a:pt x="87" y="28"/>
                  </a:lnTo>
                  <a:lnTo>
                    <a:pt x="87" y="30"/>
                  </a:lnTo>
                  <a:lnTo>
                    <a:pt x="61" y="45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61" y="36"/>
                  </a:lnTo>
                  <a:lnTo>
                    <a:pt x="61" y="38"/>
                  </a:lnTo>
                  <a:lnTo>
                    <a:pt x="59" y="38"/>
                  </a:lnTo>
                  <a:lnTo>
                    <a:pt x="56" y="38"/>
                  </a:lnTo>
                  <a:lnTo>
                    <a:pt x="54" y="38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4" y="45"/>
                  </a:lnTo>
                  <a:lnTo>
                    <a:pt x="56" y="45"/>
                  </a:lnTo>
                  <a:lnTo>
                    <a:pt x="59" y="47"/>
                  </a:lnTo>
                  <a:lnTo>
                    <a:pt x="56" y="47"/>
                  </a:lnTo>
                  <a:lnTo>
                    <a:pt x="36" y="61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33" y="57"/>
                  </a:lnTo>
                  <a:lnTo>
                    <a:pt x="33" y="55"/>
                  </a:lnTo>
                  <a:lnTo>
                    <a:pt x="33" y="53"/>
                  </a:lnTo>
                  <a:lnTo>
                    <a:pt x="30" y="53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5" y="53"/>
                  </a:lnTo>
                  <a:lnTo>
                    <a:pt x="25" y="55"/>
                  </a:lnTo>
                  <a:lnTo>
                    <a:pt x="25" y="57"/>
                  </a:lnTo>
                  <a:lnTo>
                    <a:pt x="10" y="67"/>
                  </a:lnTo>
                  <a:lnTo>
                    <a:pt x="10" y="69"/>
                  </a:lnTo>
                  <a:lnTo>
                    <a:pt x="10" y="67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12" y="69"/>
                  </a:lnTo>
                  <a:lnTo>
                    <a:pt x="28" y="61"/>
                  </a:lnTo>
                  <a:lnTo>
                    <a:pt x="28" y="63"/>
                  </a:lnTo>
                  <a:lnTo>
                    <a:pt x="30" y="63"/>
                  </a:lnTo>
                  <a:lnTo>
                    <a:pt x="30" y="65"/>
                  </a:lnTo>
                  <a:lnTo>
                    <a:pt x="28" y="67"/>
                  </a:lnTo>
                  <a:lnTo>
                    <a:pt x="5" y="80"/>
                  </a:lnTo>
                  <a:lnTo>
                    <a:pt x="2" y="77"/>
                  </a:lnTo>
                  <a:lnTo>
                    <a:pt x="5" y="75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7" y="71"/>
                  </a:lnTo>
                  <a:lnTo>
                    <a:pt x="10" y="69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5" y="67"/>
                  </a:lnTo>
                  <a:lnTo>
                    <a:pt x="5" y="69"/>
                  </a:lnTo>
                  <a:lnTo>
                    <a:pt x="2" y="69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3" y="49"/>
                  </a:lnTo>
                  <a:lnTo>
                    <a:pt x="23" y="51"/>
                  </a:lnTo>
                  <a:lnTo>
                    <a:pt x="25" y="51"/>
                  </a:lnTo>
                  <a:lnTo>
                    <a:pt x="25" y="49"/>
                  </a:lnTo>
                  <a:lnTo>
                    <a:pt x="28" y="49"/>
                  </a:lnTo>
                  <a:lnTo>
                    <a:pt x="28" y="47"/>
                  </a:lnTo>
                  <a:lnTo>
                    <a:pt x="28" y="45"/>
                  </a:lnTo>
                  <a:lnTo>
                    <a:pt x="51" y="34"/>
                  </a:lnTo>
                  <a:lnTo>
                    <a:pt x="82" y="16"/>
                  </a:lnTo>
                  <a:lnTo>
                    <a:pt x="10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1" name="Freeform 151"/>
            <p:cNvSpPr>
              <a:spLocks/>
            </p:cNvSpPr>
            <p:nvPr/>
          </p:nvSpPr>
          <p:spPr bwMode="auto">
            <a:xfrm>
              <a:off x="4319588" y="3692525"/>
              <a:ext cx="185737" cy="128588"/>
            </a:xfrm>
            <a:custGeom>
              <a:avLst/>
              <a:gdLst>
                <a:gd name="T0" fmla="*/ 2147483647 w 117"/>
                <a:gd name="T1" fmla="*/ 2147483647 h 81"/>
                <a:gd name="T2" fmla="*/ 2147483647 w 117"/>
                <a:gd name="T3" fmla="*/ 2147483647 h 81"/>
                <a:gd name="T4" fmla="*/ 2147483647 w 117"/>
                <a:gd name="T5" fmla="*/ 2147483647 h 81"/>
                <a:gd name="T6" fmla="*/ 2147483647 w 117"/>
                <a:gd name="T7" fmla="*/ 2147483647 h 81"/>
                <a:gd name="T8" fmla="*/ 2147483647 w 117"/>
                <a:gd name="T9" fmla="*/ 2147483647 h 81"/>
                <a:gd name="T10" fmla="*/ 2147483647 w 117"/>
                <a:gd name="T11" fmla="*/ 2147483647 h 81"/>
                <a:gd name="T12" fmla="*/ 2147483647 w 117"/>
                <a:gd name="T13" fmla="*/ 2147483647 h 81"/>
                <a:gd name="T14" fmla="*/ 2147483647 w 117"/>
                <a:gd name="T15" fmla="*/ 2147483647 h 81"/>
                <a:gd name="T16" fmla="*/ 2147483647 w 117"/>
                <a:gd name="T17" fmla="*/ 2147483647 h 81"/>
                <a:gd name="T18" fmla="*/ 2147483647 w 117"/>
                <a:gd name="T19" fmla="*/ 2147483647 h 81"/>
                <a:gd name="T20" fmla="*/ 2147483647 w 117"/>
                <a:gd name="T21" fmla="*/ 2147483647 h 81"/>
                <a:gd name="T22" fmla="*/ 2147483647 w 117"/>
                <a:gd name="T23" fmla="*/ 2147483647 h 81"/>
                <a:gd name="T24" fmla="*/ 2147483647 w 117"/>
                <a:gd name="T25" fmla="*/ 2147483647 h 81"/>
                <a:gd name="T26" fmla="*/ 2147483647 w 117"/>
                <a:gd name="T27" fmla="*/ 2147483647 h 81"/>
                <a:gd name="T28" fmla="*/ 2147483647 w 117"/>
                <a:gd name="T29" fmla="*/ 2147483647 h 81"/>
                <a:gd name="T30" fmla="*/ 2147483647 w 117"/>
                <a:gd name="T31" fmla="*/ 2147483647 h 81"/>
                <a:gd name="T32" fmla="*/ 2147483647 w 117"/>
                <a:gd name="T33" fmla="*/ 2147483647 h 81"/>
                <a:gd name="T34" fmla="*/ 2147483647 w 117"/>
                <a:gd name="T35" fmla="*/ 2147483647 h 81"/>
                <a:gd name="T36" fmla="*/ 2147483647 w 117"/>
                <a:gd name="T37" fmla="*/ 2147483647 h 81"/>
                <a:gd name="T38" fmla="*/ 2147483647 w 117"/>
                <a:gd name="T39" fmla="*/ 2147483647 h 81"/>
                <a:gd name="T40" fmla="*/ 2147483647 w 117"/>
                <a:gd name="T41" fmla="*/ 2147483647 h 81"/>
                <a:gd name="T42" fmla="*/ 2147483647 w 117"/>
                <a:gd name="T43" fmla="*/ 2147483647 h 81"/>
                <a:gd name="T44" fmla="*/ 2147483647 w 117"/>
                <a:gd name="T45" fmla="*/ 2147483647 h 81"/>
                <a:gd name="T46" fmla="*/ 2147483647 w 117"/>
                <a:gd name="T47" fmla="*/ 2147483647 h 81"/>
                <a:gd name="T48" fmla="*/ 2147483647 w 117"/>
                <a:gd name="T49" fmla="*/ 2147483647 h 81"/>
                <a:gd name="T50" fmla="*/ 2147483647 w 117"/>
                <a:gd name="T51" fmla="*/ 2147483647 h 81"/>
                <a:gd name="T52" fmla="*/ 2147483647 w 117"/>
                <a:gd name="T53" fmla="*/ 2147483647 h 81"/>
                <a:gd name="T54" fmla="*/ 2147483647 w 117"/>
                <a:gd name="T55" fmla="*/ 2147483647 h 81"/>
                <a:gd name="T56" fmla="*/ 2147483647 w 117"/>
                <a:gd name="T57" fmla="*/ 2147483647 h 81"/>
                <a:gd name="T58" fmla="*/ 2147483647 w 117"/>
                <a:gd name="T59" fmla="*/ 2147483647 h 81"/>
                <a:gd name="T60" fmla="*/ 2147483647 w 117"/>
                <a:gd name="T61" fmla="*/ 2147483647 h 81"/>
                <a:gd name="T62" fmla="*/ 2147483647 w 117"/>
                <a:gd name="T63" fmla="*/ 2147483647 h 81"/>
                <a:gd name="T64" fmla="*/ 2147483647 w 117"/>
                <a:gd name="T65" fmla="*/ 2147483647 h 81"/>
                <a:gd name="T66" fmla="*/ 2147483647 w 117"/>
                <a:gd name="T67" fmla="*/ 2147483647 h 81"/>
                <a:gd name="T68" fmla="*/ 2147483647 w 117"/>
                <a:gd name="T69" fmla="*/ 2147483647 h 81"/>
                <a:gd name="T70" fmla="*/ 0 w 117"/>
                <a:gd name="T71" fmla="*/ 2147483647 h 81"/>
                <a:gd name="T72" fmla="*/ 2147483647 w 117"/>
                <a:gd name="T73" fmla="*/ 2147483647 h 81"/>
                <a:gd name="T74" fmla="*/ 2147483647 w 117"/>
                <a:gd name="T75" fmla="*/ 2147483647 h 81"/>
                <a:gd name="T76" fmla="*/ 2147483647 w 117"/>
                <a:gd name="T77" fmla="*/ 2147483647 h 81"/>
                <a:gd name="T78" fmla="*/ 2147483647 w 117"/>
                <a:gd name="T79" fmla="*/ 2147483647 h 81"/>
                <a:gd name="T80" fmla="*/ 2147483647 w 117"/>
                <a:gd name="T81" fmla="*/ 2147483647 h 81"/>
                <a:gd name="T82" fmla="*/ 2147483647 w 117"/>
                <a:gd name="T83" fmla="*/ 0 h 8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17" h="81">
                  <a:moveTo>
                    <a:pt x="108" y="0"/>
                  </a:moveTo>
                  <a:lnTo>
                    <a:pt x="108" y="2"/>
                  </a:lnTo>
                  <a:lnTo>
                    <a:pt x="110" y="2"/>
                  </a:lnTo>
                  <a:lnTo>
                    <a:pt x="110" y="4"/>
                  </a:lnTo>
                  <a:lnTo>
                    <a:pt x="110" y="6"/>
                  </a:lnTo>
                  <a:lnTo>
                    <a:pt x="116" y="12"/>
                  </a:lnTo>
                  <a:lnTo>
                    <a:pt x="90" y="26"/>
                  </a:lnTo>
                  <a:lnTo>
                    <a:pt x="90" y="24"/>
                  </a:lnTo>
                  <a:lnTo>
                    <a:pt x="90" y="22"/>
                  </a:lnTo>
                  <a:lnTo>
                    <a:pt x="87" y="20"/>
                  </a:lnTo>
                  <a:lnTo>
                    <a:pt x="85" y="20"/>
                  </a:lnTo>
                  <a:lnTo>
                    <a:pt x="82" y="20"/>
                  </a:lnTo>
                  <a:lnTo>
                    <a:pt x="82" y="22"/>
                  </a:lnTo>
                  <a:lnTo>
                    <a:pt x="82" y="24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5" y="28"/>
                  </a:lnTo>
                  <a:lnTo>
                    <a:pt x="87" y="28"/>
                  </a:lnTo>
                  <a:lnTo>
                    <a:pt x="87" y="30"/>
                  </a:lnTo>
                  <a:lnTo>
                    <a:pt x="61" y="45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61" y="36"/>
                  </a:lnTo>
                  <a:lnTo>
                    <a:pt x="61" y="38"/>
                  </a:lnTo>
                  <a:lnTo>
                    <a:pt x="59" y="38"/>
                  </a:lnTo>
                  <a:lnTo>
                    <a:pt x="56" y="38"/>
                  </a:lnTo>
                  <a:lnTo>
                    <a:pt x="54" y="38"/>
                  </a:lnTo>
                  <a:lnTo>
                    <a:pt x="54" y="41"/>
                  </a:lnTo>
                  <a:lnTo>
                    <a:pt x="54" y="43"/>
                  </a:lnTo>
                  <a:lnTo>
                    <a:pt x="54" y="45"/>
                  </a:lnTo>
                  <a:lnTo>
                    <a:pt x="56" y="45"/>
                  </a:lnTo>
                  <a:lnTo>
                    <a:pt x="59" y="47"/>
                  </a:lnTo>
                  <a:lnTo>
                    <a:pt x="56" y="47"/>
                  </a:lnTo>
                  <a:lnTo>
                    <a:pt x="36" y="61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33" y="57"/>
                  </a:lnTo>
                  <a:lnTo>
                    <a:pt x="33" y="55"/>
                  </a:lnTo>
                  <a:lnTo>
                    <a:pt x="33" y="53"/>
                  </a:lnTo>
                  <a:lnTo>
                    <a:pt x="30" y="53"/>
                  </a:lnTo>
                  <a:lnTo>
                    <a:pt x="28" y="53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5" y="53"/>
                  </a:lnTo>
                  <a:lnTo>
                    <a:pt x="25" y="55"/>
                  </a:lnTo>
                  <a:lnTo>
                    <a:pt x="25" y="57"/>
                  </a:lnTo>
                  <a:lnTo>
                    <a:pt x="10" y="67"/>
                  </a:lnTo>
                  <a:lnTo>
                    <a:pt x="10" y="69"/>
                  </a:lnTo>
                  <a:lnTo>
                    <a:pt x="10" y="67"/>
                  </a:lnTo>
                  <a:lnTo>
                    <a:pt x="10" y="65"/>
                  </a:lnTo>
                  <a:lnTo>
                    <a:pt x="10" y="67"/>
                  </a:lnTo>
                  <a:lnTo>
                    <a:pt x="12" y="69"/>
                  </a:lnTo>
                  <a:lnTo>
                    <a:pt x="28" y="61"/>
                  </a:lnTo>
                  <a:lnTo>
                    <a:pt x="28" y="63"/>
                  </a:lnTo>
                  <a:lnTo>
                    <a:pt x="30" y="63"/>
                  </a:lnTo>
                  <a:lnTo>
                    <a:pt x="30" y="65"/>
                  </a:lnTo>
                  <a:lnTo>
                    <a:pt x="28" y="67"/>
                  </a:lnTo>
                  <a:lnTo>
                    <a:pt x="5" y="80"/>
                  </a:lnTo>
                  <a:lnTo>
                    <a:pt x="2" y="77"/>
                  </a:lnTo>
                  <a:lnTo>
                    <a:pt x="5" y="75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7" y="71"/>
                  </a:lnTo>
                  <a:lnTo>
                    <a:pt x="10" y="69"/>
                  </a:lnTo>
                  <a:lnTo>
                    <a:pt x="10" y="67"/>
                  </a:lnTo>
                  <a:lnTo>
                    <a:pt x="7" y="67"/>
                  </a:lnTo>
                  <a:lnTo>
                    <a:pt x="5" y="67"/>
                  </a:lnTo>
                  <a:lnTo>
                    <a:pt x="5" y="69"/>
                  </a:lnTo>
                  <a:lnTo>
                    <a:pt x="2" y="69"/>
                  </a:lnTo>
                  <a:lnTo>
                    <a:pt x="0" y="67"/>
                  </a:lnTo>
                  <a:lnTo>
                    <a:pt x="0" y="65"/>
                  </a:lnTo>
                  <a:lnTo>
                    <a:pt x="2" y="65"/>
                  </a:lnTo>
                  <a:lnTo>
                    <a:pt x="2" y="63"/>
                  </a:lnTo>
                  <a:lnTo>
                    <a:pt x="23" y="49"/>
                  </a:lnTo>
                  <a:lnTo>
                    <a:pt x="23" y="51"/>
                  </a:lnTo>
                  <a:lnTo>
                    <a:pt x="25" y="51"/>
                  </a:lnTo>
                  <a:lnTo>
                    <a:pt x="25" y="49"/>
                  </a:lnTo>
                  <a:lnTo>
                    <a:pt x="28" y="49"/>
                  </a:lnTo>
                  <a:lnTo>
                    <a:pt x="28" y="47"/>
                  </a:lnTo>
                  <a:lnTo>
                    <a:pt x="28" y="45"/>
                  </a:lnTo>
                  <a:lnTo>
                    <a:pt x="51" y="34"/>
                  </a:lnTo>
                  <a:lnTo>
                    <a:pt x="82" y="16"/>
                  </a:lnTo>
                  <a:lnTo>
                    <a:pt x="10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2" name="Freeform 152"/>
            <p:cNvSpPr>
              <a:spLocks/>
            </p:cNvSpPr>
            <p:nvPr/>
          </p:nvSpPr>
          <p:spPr bwMode="auto">
            <a:xfrm>
              <a:off x="7343775" y="3705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33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" name="Freeform 153"/>
            <p:cNvSpPr>
              <a:spLocks/>
            </p:cNvSpPr>
            <p:nvPr/>
          </p:nvSpPr>
          <p:spPr bwMode="auto">
            <a:xfrm>
              <a:off x="7343775" y="3705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33"/>
                  </a:lnTo>
                  <a:lnTo>
                    <a:pt x="4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4" name="Freeform 154"/>
            <p:cNvSpPr>
              <a:spLocks/>
            </p:cNvSpPr>
            <p:nvPr/>
          </p:nvSpPr>
          <p:spPr bwMode="auto">
            <a:xfrm>
              <a:off x="7286625" y="3705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1"/>
                  </a:ln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4" y="5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5"/>
                  </a:lnTo>
                  <a:lnTo>
                    <a:pt x="9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7286625" y="3705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1"/>
                  </a:ln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4" y="5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5"/>
                  </a:lnTo>
                  <a:lnTo>
                    <a:pt x="9" y="5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7389813" y="3716338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0 w 42"/>
                <a:gd name="T5" fmla="*/ 0 h 36"/>
                <a:gd name="T6" fmla="*/ 0 w 42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41" y="3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7" name="Freeform 157"/>
            <p:cNvSpPr>
              <a:spLocks/>
            </p:cNvSpPr>
            <p:nvPr/>
          </p:nvSpPr>
          <p:spPr bwMode="auto">
            <a:xfrm>
              <a:off x="7389813" y="3716338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0 w 42"/>
                <a:gd name="T5" fmla="*/ 0 h 36"/>
                <a:gd name="T6" fmla="*/ 0 w 42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41" y="3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8" name="Freeform 158"/>
            <p:cNvSpPr>
              <a:spLocks/>
            </p:cNvSpPr>
            <p:nvPr/>
          </p:nvSpPr>
          <p:spPr bwMode="auto">
            <a:xfrm>
              <a:off x="7335838" y="3724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2147483647 w 42"/>
                <a:gd name="T19" fmla="*/ 0 h 32"/>
                <a:gd name="T20" fmla="*/ 2147483647 w 42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9" name="Freeform 159"/>
            <p:cNvSpPr>
              <a:spLocks/>
            </p:cNvSpPr>
            <p:nvPr/>
          </p:nvSpPr>
          <p:spPr bwMode="auto">
            <a:xfrm>
              <a:off x="7335838" y="3724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2147483647 w 42"/>
                <a:gd name="T19" fmla="*/ 0 h 32"/>
                <a:gd name="T20" fmla="*/ 2147483647 w 42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4" y="10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0" name="Freeform 160"/>
            <p:cNvSpPr>
              <a:spLocks/>
            </p:cNvSpPr>
            <p:nvPr/>
          </p:nvSpPr>
          <p:spPr bwMode="auto">
            <a:xfrm>
              <a:off x="7442200" y="37433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0 h 34"/>
                <a:gd name="T10" fmla="*/ 2147483647 w 42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1" name="Freeform 161"/>
            <p:cNvSpPr>
              <a:spLocks/>
            </p:cNvSpPr>
            <p:nvPr/>
          </p:nvSpPr>
          <p:spPr bwMode="auto">
            <a:xfrm>
              <a:off x="7442200" y="37433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0 h 34"/>
                <a:gd name="T10" fmla="*/ 2147483647 w 42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2" name="Freeform 162"/>
            <p:cNvSpPr>
              <a:spLocks/>
            </p:cNvSpPr>
            <p:nvPr/>
          </p:nvSpPr>
          <p:spPr bwMode="auto">
            <a:xfrm>
              <a:off x="7392988" y="37480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19"/>
                  </a:lnTo>
                  <a:lnTo>
                    <a:pt x="35" y="26"/>
                  </a:lnTo>
                  <a:lnTo>
                    <a:pt x="35" y="33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3" name="Freeform 163"/>
            <p:cNvSpPr>
              <a:spLocks/>
            </p:cNvSpPr>
            <p:nvPr/>
          </p:nvSpPr>
          <p:spPr bwMode="auto">
            <a:xfrm>
              <a:off x="7392988" y="37480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19"/>
                  </a:lnTo>
                  <a:lnTo>
                    <a:pt x="35" y="26"/>
                  </a:lnTo>
                  <a:lnTo>
                    <a:pt x="35" y="33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4" name="Freeform 164"/>
            <p:cNvSpPr>
              <a:spLocks/>
            </p:cNvSpPr>
            <p:nvPr/>
          </p:nvSpPr>
          <p:spPr bwMode="auto">
            <a:xfrm>
              <a:off x="7434263" y="37576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14"/>
                  </a:lnTo>
                  <a:lnTo>
                    <a:pt x="36" y="18"/>
                  </a:lnTo>
                  <a:lnTo>
                    <a:pt x="41" y="18"/>
                  </a:lnTo>
                  <a:lnTo>
                    <a:pt x="36" y="23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5" name="Freeform 165"/>
            <p:cNvSpPr>
              <a:spLocks/>
            </p:cNvSpPr>
            <p:nvPr/>
          </p:nvSpPr>
          <p:spPr bwMode="auto">
            <a:xfrm>
              <a:off x="7434263" y="37576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14"/>
                  </a:lnTo>
                  <a:lnTo>
                    <a:pt x="36" y="18"/>
                  </a:lnTo>
                  <a:lnTo>
                    <a:pt x="41" y="18"/>
                  </a:lnTo>
                  <a:lnTo>
                    <a:pt x="36" y="23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6" name="Freeform 166"/>
            <p:cNvSpPr>
              <a:spLocks/>
            </p:cNvSpPr>
            <p:nvPr/>
          </p:nvSpPr>
          <p:spPr bwMode="auto">
            <a:xfrm>
              <a:off x="7483475" y="37576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7" name="Freeform 167"/>
            <p:cNvSpPr>
              <a:spLocks/>
            </p:cNvSpPr>
            <p:nvPr/>
          </p:nvSpPr>
          <p:spPr bwMode="auto">
            <a:xfrm>
              <a:off x="7483475" y="37576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6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7483475" y="37766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0 w 42"/>
                <a:gd name="T21" fmla="*/ 0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9"/>
                  </a:lnTo>
                  <a:lnTo>
                    <a:pt x="41" y="24"/>
                  </a:lnTo>
                  <a:lnTo>
                    <a:pt x="36" y="24"/>
                  </a:lnTo>
                  <a:lnTo>
                    <a:pt x="3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36" y="3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9" name="Freeform 169"/>
            <p:cNvSpPr>
              <a:spLocks/>
            </p:cNvSpPr>
            <p:nvPr/>
          </p:nvSpPr>
          <p:spPr bwMode="auto">
            <a:xfrm>
              <a:off x="7483475" y="37766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0 w 42"/>
                <a:gd name="T21" fmla="*/ 0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9"/>
                  </a:lnTo>
                  <a:lnTo>
                    <a:pt x="41" y="24"/>
                  </a:lnTo>
                  <a:lnTo>
                    <a:pt x="36" y="24"/>
                  </a:lnTo>
                  <a:lnTo>
                    <a:pt x="36" y="29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36" y="3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0" name="Freeform 170"/>
            <p:cNvSpPr>
              <a:spLocks/>
            </p:cNvSpPr>
            <p:nvPr/>
          </p:nvSpPr>
          <p:spPr bwMode="auto">
            <a:xfrm>
              <a:off x="7531100" y="3776663"/>
              <a:ext cx="68263" cy="55562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0 w 43"/>
                <a:gd name="T5" fmla="*/ 2147483647 h 35"/>
                <a:gd name="T6" fmla="*/ 0 w 43"/>
                <a:gd name="T7" fmla="*/ 2147483647 h 35"/>
                <a:gd name="T8" fmla="*/ 0 w 43"/>
                <a:gd name="T9" fmla="*/ 0 h 35"/>
                <a:gd name="T10" fmla="*/ 2147483647 w 43"/>
                <a:gd name="T11" fmla="*/ 0 h 35"/>
                <a:gd name="T12" fmla="*/ 2147483647 w 43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5">
                  <a:moveTo>
                    <a:pt x="4" y="0"/>
                  </a:moveTo>
                  <a:lnTo>
                    <a:pt x="42" y="34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1" name="Freeform 171"/>
            <p:cNvSpPr>
              <a:spLocks/>
            </p:cNvSpPr>
            <p:nvPr/>
          </p:nvSpPr>
          <p:spPr bwMode="auto">
            <a:xfrm>
              <a:off x="7531100" y="3776663"/>
              <a:ext cx="68263" cy="55562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0 w 43"/>
                <a:gd name="T5" fmla="*/ 2147483647 h 35"/>
                <a:gd name="T6" fmla="*/ 0 w 43"/>
                <a:gd name="T7" fmla="*/ 2147483647 h 35"/>
                <a:gd name="T8" fmla="*/ 0 w 43"/>
                <a:gd name="T9" fmla="*/ 0 h 35"/>
                <a:gd name="T10" fmla="*/ 2147483647 w 43"/>
                <a:gd name="T11" fmla="*/ 0 h 35"/>
                <a:gd name="T12" fmla="*/ 2147483647 w 43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5">
                  <a:moveTo>
                    <a:pt x="4" y="0"/>
                  </a:moveTo>
                  <a:lnTo>
                    <a:pt x="42" y="34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2" name="Freeform 172"/>
            <p:cNvSpPr>
              <a:spLocks/>
            </p:cNvSpPr>
            <p:nvPr/>
          </p:nvSpPr>
          <p:spPr bwMode="auto">
            <a:xfrm>
              <a:off x="7531100" y="3800475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0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0 h 34"/>
                <a:gd name="T12" fmla="*/ 2147483647 w 43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4">
                  <a:moveTo>
                    <a:pt x="5" y="0"/>
                  </a:moveTo>
                  <a:lnTo>
                    <a:pt x="42" y="26"/>
                  </a:lnTo>
                  <a:lnTo>
                    <a:pt x="42" y="33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3" name="Freeform 173"/>
            <p:cNvSpPr>
              <a:spLocks/>
            </p:cNvSpPr>
            <p:nvPr/>
          </p:nvSpPr>
          <p:spPr bwMode="auto">
            <a:xfrm>
              <a:off x="7531100" y="3800475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0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0 h 34"/>
                <a:gd name="T12" fmla="*/ 2147483647 w 43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" h="34">
                  <a:moveTo>
                    <a:pt x="5" y="0"/>
                  </a:moveTo>
                  <a:lnTo>
                    <a:pt x="42" y="26"/>
                  </a:lnTo>
                  <a:lnTo>
                    <a:pt x="42" y="33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4" name="Freeform 174"/>
            <p:cNvSpPr>
              <a:spLocks/>
            </p:cNvSpPr>
            <p:nvPr/>
          </p:nvSpPr>
          <p:spPr bwMode="auto">
            <a:xfrm>
              <a:off x="4267200" y="3805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4" y="0"/>
                  </a:moveTo>
                  <a:lnTo>
                    <a:pt x="34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1" y="13"/>
                  </a:lnTo>
                  <a:lnTo>
                    <a:pt x="6" y="33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5" name="Freeform 175"/>
            <p:cNvSpPr>
              <a:spLocks/>
            </p:cNvSpPr>
            <p:nvPr/>
          </p:nvSpPr>
          <p:spPr bwMode="auto">
            <a:xfrm>
              <a:off x="4267200" y="3805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4" y="0"/>
                  </a:moveTo>
                  <a:lnTo>
                    <a:pt x="34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7" y="8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41" y="13"/>
                  </a:lnTo>
                  <a:lnTo>
                    <a:pt x="6" y="33"/>
                  </a:lnTo>
                  <a:lnTo>
                    <a:pt x="10" y="26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6" name="Freeform 176"/>
            <p:cNvSpPr>
              <a:spLocks/>
            </p:cNvSpPr>
            <p:nvPr/>
          </p:nvSpPr>
          <p:spPr bwMode="auto">
            <a:xfrm>
              <a:off x="7580313" y="3805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33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7" name="Freeform 177"/>
            <p:cNvSpPr>
              <a:spLocks/>
            </p:cNvSpPr>
            <p:nvPr/>
          </p:nvSpPr>
          <p:spPr bwMode="auto">
            <a:xfrm>
              <a:off x="7580313" y="3805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33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8" name="Freeform 178"/>
            <p:cNvSpPr>
              <a:spLocks/>
            </p:cNvSpPr>
            <p:nvPr/>
          </p:nvSpPr>
          <p:spPr bwMode="auto">
            <a:xfrm>
              <a:off x="7577138" y="38195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8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9" name="Freeform 179"/>
            <p:cNvSpPr>
              <a:spLocks/>
            </p:cNvSpPr>
            <p:nvPr/>
          </p:nvSpPr>
          <p:spPr bwMode="auto">
            <a:xfrm>
              <a:off x="7577138" y="38195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8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0" name="Freeform 180"/>
            <p:cNvSpPr>
              <a:spLocks/>
            </p:cNvSpPr>
            <p:nvPr/>
          </p:nvSpPr>
          <p:spPr bwMode="auto">
            <a:xfrm>
              <a:off x="7626350" y="3824288"/>
              <a:ext cx="82550" cy="50800"/>
            </a:xfrm>
            <a:custGeom>
              <a:avLst/>
              <a:gdLst>
                <a:gd name="T0" fmla="*/ 0 w 52"/>
                <a:gd name="T1" fmla="*/ 0 h 32"/>
                <a:gd name="T2" fmla="*/ 2147483647 w 52"/>
                <a:gd name="T3" fmla="*/ 2147483647 h 32"/>
                <a:gd name="T4" fmla="*/ 2147483647 w 52"/>
                <a:gd name="T5" fmla="*/ 2147483647 h 32"/>
                <a:gd name="T6" fmla="*/ 2147483647 w 52"/>
                <a:gd name="T7" fmla="*/ 2147483647 h 32"/>
                <a:gd name="T8" fmla="*/ 2147483647 w 52"/>
                <a:gd name="T9" fmla="*/ 2147483647 h 32"/>
                <a:gd name="T10" fmla="*/ 0 w 52"/>
                <a:gd name="T11" fmla="*/ 2147483647 h 32"/>
                <a:gd name="T12" fmla="*/ 0 w 52"/>
                <a:gd name="T13" fmla="*/ 2147483647 h 32"/>
                <a:gd name="T14" fmla="*/ 0 w 52"/>
                <a:gd name="T15" fmla="*/ 0 h 32"/>
                <a:gd name="T16" fmla="*/ 0 w 5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" h="32">
                  <a:moveTo>
                    <a:pt x="0" y="0"/>
                  </a:moveTo>
                  <a:lnTo>
                    <a:pt x="51" y="24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1" y="31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1" name="Freeform 181"/>
            <p:cNvSpPr>
              <a:spLocks/>
            </p:cNvSpPr>
            <p:nvPr/>
          </p:nvSpPr>
          <p:spPr bwMode="auto">
            <a:xfrm>
              <a:off x="7626350" y="3824288"/>
              <a:ext cx="82550" cy="50800"/>
            </a:xfrm>
            <a:custGeom>
              <a:avLst/>
              <a:gdLst>
                <a:gd name="T0" fmla="*/ 0 w 52"/>
                <a:gd name="T1" fmla="*/ 0 h 32"/>
                <a:gd name="T2" fmla="*/ 2147483647 w 52"/>
                <a:gd name="T3" fmla="*/ 2147483647 h 32"/>
                <a:gd name="T4" fmla="*/ 2147483647 w 52"/>
                <a:gd name="T5" fmla="*/ 2147483647 h 32"/>
                <a:gd name="T6" fmla="*/ 2147483647 w 52"/>
                <a:gd name="T7" fmla="*/ 2147483647 h 32"/>
                <a:gd name="T8" fmla="*/ 2147483647 w 52"/>
                <a:gd name="T9" fmla="*/ 2147483647 h 32"/>
                <a:gd name="T10" fmla="*/ 0 w 52"/>
                <a:gd name="T11" fmla="*/ 2147483647 h 32"/>
                <a:gd name="T12" fmla="*/ 0 w 52"/>
                <a:gd name="T13" fmla="*/ 2147483647 h 32"/>
                <a:gd name="T14" fmla="*/ 0 w 52"/>
                <a:gd name="T15" fmla="*/ 0 h 32"/>
                <a:gd name="T16" fmla="*/ 0 w 5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2" h="32">
                  <a:moveTo>
                    <a:pt x="0" y="0"/>
                  </a:moveTo>
                  <a:lnTo>
                    <a:pt x="51" y="24"/>
                  </a:lnTo>
                  <a:lnTo>
                    <a:pt x="51" y="26"/>
                  </a:lnTo>
                  <a:lnTo>
                    <a:pt x="51" y="28"/>
                  </a:lnTo>
                  <a:lnTo>
                    <a:pt x="51" y="31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2" name="Freeform 182"/>
            <p:cNvSpPr>
              <a:spLocks/>
            </p:cNvSpPr>
            <p:nvPr/>
          </p:nvSpPr>
          <p:spPr bwMode="auto">
            <a:xfrm>
              <a:off x="7616825" y="38417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2147483647 w 42"/>
                <a:gd name="T17" fmla="*/ 0 h 33"/>
                <a:gd name="T18" fmla="*/ 0 w 42"/>
                <a:gd name="T19" fmla="*/ 0 h 33"/>
                <a:gd name="T20" fmla="*/ 2147483647 w 42"/>
                <a:gd name="T21" fmla="*/ 0 h 33"/>
                <a:gd name="T22" fmla="*/ 0 w 42"/>
                <a:gd name="T23" fmla="*/ 0 h 33"/>
                <a:gd name="T24" fmla="*/ 2147483647 w 42"/>
                <a:gd name="T25" fmla="*/ 0 h 33"/>
                <a:gd name="T26" fmla="*/ 0 w 42"/>
                <a:gd name="T27" fmla="*/ 0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7"/>
                  </a:lnTo>
                  <a:lnTo>
                    <a:pt x="37" y="27"/>
                  </a:lnTo>
                  <a:lnTo>
                    <a:pt x="37" y="32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3" name="Freeform 183"/>
            <p:cNvSpPr>
              <a:spLocks/>
            </p:cNvSpPr>
            <p:nvPr/>
          </p:nvSpPr>
          <p:spPr bwMode="auto">
            <a:xfrm>
              <a:off x="7616825" y="38417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2147483647 w 42"/>
                <a:gd name="T17" fmla="*/ 0 h 33"/>
                <a:gd name="T18" fmla="*/ 0 w 42"/>
                <a:gd name="T19" fmla="*/ 0 h 33"/>
                <a:gd name="T20" fmla="*/ 2147483647 w 42"/>
                <a:gd name="T21" fmla="*/ 0 h 33"/>
                <a:gd name="T22" fmla="*/ 0 w 42"/>
                <a:gd name="T23" fmla="*/ 0 h 33"/>
                <a:gd name="T24" fmla="*/ 2147483647 w 42"/>
                <a:gd name="T25" fmla="*/ 0 h 33"/>
                <a:gd name="T26" fmla="*/ 0 w 42"/>
                <a:gd name="T27" fmla="*/ 0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7"/>
                  </a:lnTo>
                  <a:lnTo>
                    <a:pt x="37" y="27"/>
                  </a:lnTo>
                  <a:lnTo>
                    <a:pt x="37" y="32"/>
                  </a:lnTo>
                  <a:lnTo>
                    <a:pt x="3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4" name="Freeform 184"/>
            <p:cNvSpPr>
              <a:spLocks/>
            </p:cNvSpPr>
            <p:nvPr/>
          </p:nvSpPr>
          <p:spPr bwMode="auto">
            <a:xfrm>
              <a:off x="4217988" y="38433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0" y="0"/>
                  </a:moveTo>
                  <a:lnTo>
                    <a:pt x="34" y="0"/>
                  </a:lnTo>
                  <a:lnTo>
                    <a:pt x="41" y="12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3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5" name="Freeform 185"/>
            <p:cNvSpPr>
              <a:spLocks/>
            </p:cNvSpPr>
            <p:nvPr/>
          </p:nvSpPr>
          <p:spPr bwMode="auto">
            <a:xfrm>
              <a:off x="4217988" y="38433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0" y="0"/>
                  </a:moveTo>
                  <a:lnTo>
                    <a:pt x="34" y="0"/>
                  </a:lnTo>
                  <a:lnTo>
                    <a:pt x="41" y="12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3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6" name="Freeform 186"/>
            <p:cNvSpPr>
              <a:spLocks/>
            </p:cNvSpPr>
            <p:nvPr/>
          </p:nvSpPr>
          <p:spPr bwMode="auto">
            <a:xfrm>
              <a:off x="6137275" y="3857625"/>
              <a:ext cx="66675" cy="88900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2147483647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2147483647 h 56"/>
                <a:gd name="T20" fmla="*/ 0 w 42"/>
                <a:gd name="T21" fmla="*/ 2147483647 h 56"/>
                <a:gd name="T22" fmla="*/ 2147483647 w 42"/>
                <a:gd name="T23" fmla="*/ 0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56">
                  <a:moveTo>
                    <a:pt x="20" y="2"/>
                  </a:moveTo>
                  <a:lnTo>
                    <a:pt x="41" y="50"/>
                  </a:lnTo>
                  <a:lnTo>
                    <a:pt x="41" y="52"/>
                  </a:lnTo>
                  <a:lnTo>
                    <a:pt x="34" y="52"/>
                  </a:lnTo>
                  <a:lnTo>
                    <a:pt x="34" y="55"/>
                  </a:lnTo>
                  <a:lnTo>
                    <a:pt x="27" y="55"/>
                  </a:lnTo>
                  <a:lnTo>
                    <a:pt x="27" y="52"/>
                  </a:lnTo>
                  <a:lnTo>
                    <a:pt x="20" y="52"/>
                  </a:lnTo>
                  <a:lnTo>
                    <a:pt x="13" y="50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20" y="0"/>
                  </a:lnTo>
                  <a:lnTo>
                    <a:pt x="20" y="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7" name="Freeform 187"/>
            <p:cNvSpPr>
              <a:spLocks/>
            </p:cNvSpPr>
            <p:nvPr/>
          </p:nvSpPr>
          <p:spPr bwMode="auto">
            <a:xfrm>
              <a:off x="6137275" y="3857625"/>
              <a:ext cx="66675" cy="88900"/>
            </a:xfrm>
            <a:custGeom>
              <a:avLst/>
              <a:gdLst>
                <a:gd name="T0" fmla="*/ 2147483647 w 42"/>
                <a:gd name="T1" fmla="*/ 2147483647 h 56"/>
                <a:gd name="T2" fmla="*/ 2147483647 w 42"/>
                <a:gd name="T3" fmla="*/ 2147483647 h 56"/>
                <a:gd name="T4" fmla="*/ 2147483647 w 42"/>
                <a:gd name="T5" fmla="*/ 2147483647 h 56"/>
                <a:gd name="T6" fmla="*/ 2147483647 w 42"/>
                <a:gd name="T7" fmla="*/ 2147483647 h 56"/>
                <a:gd name="T8" fmla="*/ 2147483647 w 42"/>
                <a:gd name="T9" fmla="*/ 2147483647 h 56"/>
                <a:gd name="T10" fmla="*/ 2147483647 w 42"/>
                <a:gd name="T11" fmla="*/ 2147483647 h 56"/>
                <a:gd name="T12" fmla="*/ 2147483647 w 42"/>
                <a:gd name="T13" fmla="*/ 2147483647 h 56"/>
                <a:gd name="T14" fmla="*/ 2147483647 w 42"/>
                <a:gd name="T15" fmla="*/ 2147483647 h 56"/>
                <a:gd name="T16" fmla="*/ 2147483647 w 42"/>
                <a:gd name="T17" fmla="*/ 2147483647 h 56"/>
                <a:gd name="T18" fmla="*/ 2147483647 w 42"/>
                <a:gd name="T19" fmla="*/ 2147483647 h 56"/>
                <a:gd name="T20" fmla="*/ 0 w 42"/>
                <a:gd name="T21" fmla="*/ 2147483647 h 56"/>
                <a:gd name="T22" fmla="*/ 2147483647 w 42"/>
                <a:gd name="T23" fmla="*/ 0 h 56"/>
                <a:gd name="T24" fmla="*/ 2147483647 w 42"/>
                <a:gd name="T25" fmla="*/ 2147483647 h 56"/>
                <a:gd name="T26" fmla="*/ 2147483647 w 42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56">
                  <a:moveTo>
                    <a:pt x="20" y="2"/>
                  </a:moveTo>
                  <a:lnTo>
                    <a:pt x="41" y="50"/>
                  </a:lnTo>
                  <a:lnTo>
                    <a:pt x="41" y="52"/>
                  </a:lnTo>
                  <a:lnTo>
                    <a:pt x="34" y="52"/>
                  </a:lnTo>
                  <a:lnTo>
                    <a:pt x="34" y="55"/>
                  </a:lnTo>
                  <a:lnTo>
                    <a:pt x="27" y="55"/>
                  </a:lnTo>
                  <a:lnTo>
                    <a:pt x="27" y="52"/>
                  </a:lnTo>
                  <a:lnTo>
                    <a:pt x="20" y="52"/>
                  </a:lnTo>
                  <a:lnTo>
                    <a:pt x="13" y="50"/>
                  </a:lnTo>
                  <a:lnTo>
                    <a:pt x="6" y="50"/>
                  </a:lnTo>
                  <a:lnTo>
                    <a:pt x="0" y="50"/>
                  </a:lnTo>
                  <a:lnTo>
                    <a:pt x="20" y="0"/>
                  </a:lnTo>
                  <a:lnTo>
                    <a:pt x="20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8" name="Freeform 188"/>
            <p:cNvSpPr>
              <a:spLocks/>
            </p:cNvSpPr>
            <p:nvPr/>
          </p:nvSpPr>
          <p:spPr bwMode="auto">
            <a:xfrm>
              <a:off x="7670800" y="386715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3"/>
                  </a:lnTo>
                  <a:lnTo>
                    <a:pt x="41" y="27"/>
                  </a:lnTo>
                  <a:lnTo>
                    <a:pt x="41" y="3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9" name="Freeform 189"/>
            <p:cNvSpPr>
              <a:spLocks/>
            </p:cNvSpPr>
            <p:nvPr/>
          </p:nvSpPr>
          <p:spPr bwMode="auto">
            <a:xfrm>
              <a:off x="7670800" y="386715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3"/>
                  </a:lnTo>
                  <a:lnTo>
                    <a:pt x="41" y="27"/>
                  </a:lnTo>
                  <a:lnTo>
                    <a:pt x="41" y="3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0" name="Freeform 190"/>
            <p:cNvSpPr>
              <a:spLocks/>
            </p:cNvSpPr>
            <p:nvPr/>
          </p:nvSpPr>
          <p:spPr bwMode="auto">
            <a:xfrm>
              <a:off x="7715250" y="38703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0 w 42"/>
                <a:gd name="T5" fmla="*/ 2147483647 h 33"/>
                <a:gd name="T6" fmla="*/ 0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0 h 33"/>
                <a:gd name="T12" fmla="*/ 2147483647 w 4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32"/>
                  </a:lnTo>
                  <a:lnTo>
                    <a:pt x="0" y="1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1" name="Freeform 191"/>
            <p:cNvSpPr>
              <a:spLocks/>
            </p:cNvSpPr>
            <p:nvPr/>
          </p:nvSpPr>
          <p:spPr bwMode="auto">
            <a:xfrm>
              <a:off x="7715250" y="38703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0 w 42"/>
                <a:gd name="T5" fmla="*/ 2147483647 h 33"/>
                <a:gd name="T6" fmla="*/ 0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0 h 33"/>
                <a:gd name="T12" fmla="*/ 2147483647 w 4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32"/>
                  </a:lnTo>
                  <a:lnTo>
                    <a:pt x="0" y="1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2" name="Freeform 192"/>
            <p:cNvSpPr>
              <a:spLocks/>
            </p:cNvSpPr>
            <p:nvPr/>
          </p:nvSpPr>
          <p:spPr bwMode="auto">
            <a:xfrm>
              <a:off x="4160838" y="3873500"/>
              <a:ext cx="66675" cy="58738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2147483647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2147483647 h 37"/>
                <a:gd name="T18" fmla="*/ 2147483647 w 42"/>
                <a:gd name="T19" fmla="*/ 2147483647 h 37"/>
                <a:gd name="T20" fmla="*/ 2147483647 w 42"/>
                <a:gd name="T21" fmla="*/ 2147483647 h 37"/>
                <a:gd name="T22" fmla="*/ 2147483647 w 42"/>
                <a:gd name="T23" fmla="*/ 2147483647 h 37"/>
                <a:gd name="T24" fmla="*/ 2147483647 w 42"/>
                <a:gd name="T25" fmla="*/ 2147483647 h 37"/>
                <a:gd name="T26" fmla="*/ 2147483647 w 42"/>
                <a:gd name="T27" fmla="*/ 2147483647 h 37"/>
                <a:gd name="T28" fmla="*/ 2147483647 w 42"/>
                <a:gd name="T29" fmla="*/ 2147483647 h 37"/>
                <a:gd name="T30" fmla="*/ 2147483647 w 42"/>
                <a:gd name="T31" fmla="*/ 2147483647 h 37"/>
                <a:gd name="T32" fmla="*/ 2147483647 w 42"/>
                <a:gd name="T33" fmla="*/ 2147483647 h 37"/>
                <a:gd name="T34" fmla="*/ 2147483647 w 42"/>
                <a:gd name="T35" fmla="*/ 2147483647 h 37"/>
                <a:gd name="T36" fmla="*/ 2147483647 w 42"/>
                <a:gd name="T37" fmla="*/ 2147483647 h 37"/>
                <a:gd name="T38" fmla="*/ 2147483647 w 42"/>
                <a:gd name="T39" fmla="*/ 2147483647 h 37"/>
                <a:gd name="T40" fmla="*/ 2147483647 w 42"/>
                <a:gd name="T41" fmla="*/ 2147483647 h 37"/>
                <a:gd name="T42" fmla="*/ 2147483647 w 42"/>
                <a:gd name="T43" fmla="*/ 2147483647 h 37"/>
                <a:gd name="T44" fmla="*/ 2147483647 w 42"/>
                <a:gd name="T45" fmla="*/ 2147483647 h 37"/>
                <a:gd name="T46" fmla="*/ 2147483647 w 42"/>
                <a:gd name="T47" fmla="*/ 2147483647 h 37"/>
                <a:gd name="T48" fmla="*/ 2147483647 w 42"/>
                <a:gd name="T49" fmla="*/ 2147483647 h 37"/>
                <a:gd name="T50" fmla="*/ 2147483647 w 42"/>
                <a:gd name="T51" fmla="*/ 2147483647 h 37"/>
                <a:gd name="T52" fmla="*/ 2147483647 w 42"/>
                <a:gd name="T53" fmla="*/ 2147483647 h 37"/>
                <a:gd name="T54" fmla="*/ 2147483647 w 42"/>
                <a:gd name="T55" fmla="*/ 2147483647 h 37"/>
                <a:gd name="T56" fmla="*/ 2147483647 w 42"/>
                <a:gd name="T57" fmla="*/ 2147483647 h 37"/>
                <a:gd name="T58" fmla="*/ 2147483647 w 42"/>
                <a:gd name="T59" fmla="*/ 2147483647 h 37"/>
                <a:gd name="T60" fmla="*/ 2147483647 w 42"/>
                <a:gd name="T61" fmla="*/ 2147483647 h 37"/>
                <a:gd name="T62" fmla="*/ 2147483647 w 42"/>
                <a:gd name="T63" fmla="*/ 2147483647 h 37"/>
                <a:gd name="T64" fmla="*/ 2147483647 w 42"/>
                <a:gd name="T65" fmla="*/ 2147483647 h 37"/>
                <a:gd name="T66" fmla="*/ 2147483647 w 42"/>
                <a:gd name="T67" fmla="*/ 2147483647 h 37"/>
                <a:gd name="T68" fmla="*/ 2147483647 w 42"/>
                <a:gd name="T69" fmla="*/ 2147483647 h 37"/>
                <a:gd name="T70" fmla="*/ 2147483647 w 42"/>
                <a:gd name="T71" fmla="*/ 2147483647 h 37"/>
                <a:gd name="T72" fmla="*/ 0 w 42"/>
                <a:gd name="T73" fmla="*/ 2147483647 h 37"/>
                <a:gd name="T74" fmla="*/ 0 w 42"/>
                <a:gd name="T75" fmla="*/ 2147483647 h 37"/>
                <a:gd name="T76" fmla="*/ 2147483647 w 42"/>
                <a:gd name="T77" fmla="*/ 2147483647 h 37"/>
                <a:gd name="T78" fmla="*/ 2147483647 w 42"/>
                <a:gd name="T79" fmla="*/ 2147483647 h 37"/>
                <a:gd name="T80" fmla="*/ 2147483647 w 42"/>
                <a:gd name="T81" fmla="*/ 2147483647 h 37"/>
                <a:gd name="T82" fmla="*/ 2147483647 w 42"/>
                <a:gd name="T83" fmla="*/ 2147483647 h 37"/>
                <a:gd name="T84" fmla="*/ 2147483647 w 42"/>
                <a:gd name="T85" fmla="*/ 2147483647 h 37"/>
                <a:gd name="T86" fmla="*/ 2147483647 w 42"/>
                <a:gd name="T87" fmla="*/ 2147483647 h 37"/>
                <a:gd name="T88" fmla="*/ 2147483647 w 42"/>
                <a:gd name="T89" fmla="*/ 2147483647 h 37"/>
                <a:gd name="T90" fmla="*/ 2147483647 w 42"/>
                <a:gd name="T91" fmla="*/ 2147483647 h 37"/>
                <a:gd name="T92" fmla="*/ 2147483647 w 42"/>
                <a:gd name="T93" fmla="*/ 2147483647 h 37"/>
                <a:gd name="T94" fmla="*/ 2147483647 w 42"/>
                <a:gd name="T95" fmla="*/ 0 h 37"/>
                <a:gd name="T96" fmla="*/ 2147483647 w 42"/>
                <a:gd name="T97" fmla="*/ 0 h 3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2" h="37">
                  <a:moveTo>
                    <a:pt x="28" y="0"/>
                  </a:moveTo>
                  <a:lnTo>
                    <a:pt x="28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34" y="12"/>
                  </a:lnTo>
                  <a:lnTo>
                    <a:pt x="37" y="12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25" y="27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18" y="33"/>
                  </a:lnTo>
                  <a:lnTo>
                    <a:pt x="18" y="36"/>
                  </a:lnTo>
                  <a:lnTo>
                    <a:pt x="15" y="36"/>
                  </a:lnTo>
                  <a:lnTo>
                    <a:pt x="12" y="36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3" y="36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5" y="8"/>
                  </a:lnTo>
                  <a:lnTo>
                    <a:pt x="18" y="6"/>
                  </a:lnTo>
                  <a:lnTo>
                    <a:pt x="22" y="6"/>
                  </a:lnTo>
                  <a:lnTo>
                    <a:pt x="25" y="4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3" name="Freeform 193"/>
            <p:cNvSpPr>
              <a:spLocks/>
            </p:cNvSpPr>
            <p:nvPr/>
          </p:nvSpPr>
          <p:spPr bwMode="auto">
            <a:xfrm>
              <a:off x="4160838" y="3873500"/>
              <a:ext cx="66675" cy="58738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2147483647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2147483647 h 37"/>
                <a:gd name="T18" fmla="*/ 2147483647 w 42"/>
                <a:gd name="T19" fmla="*/ 2147483647 h 37"/>
                <a:gd name="T20" fmla="*/ 2147483647 w 42"/>
                <a:gd name="T21" fmla="*/ 2147483647 h 37"/>
                <a:gd name="T22" fmla="*/ 2147483647 w 42"/>
                <a:gd name="T23" fmla="*/ 2147483647 h 37"/>
                <a:gd name="T24" fmla="*/ 2147483647 w 42"/>
                <a:gd name="T25" fmla="*/ 2147483647 h 37"/>
                <a:gd name="T26" fmla="*/ 2147483647 w 42"/>
                <a:gd name="T27" fmla="*/ 2147483647 h 37"/>
                <a:gd name="T28" fmla="*/ 2147483647 w 42"/>
                <a:gd name="T29" fmla="*/ 2147483647 h 37"/>
                <a:gd name="T30" fmla="*/ 2147483647 w 42"/>
                <a:gd name="T31" fmla="*/ 2147483647 h 37"/>
                <a:gd name="T32" fmla="*/ 2147483647 w 42"/>
                <a:gd name="T33" fmla="*/ 2147483647 h 37"/>
                <a:gd name="T34" fmla="*/ 2147483647 w 42"/>
                <a:gd name="T35" fmla="*/ 2147483647 h 37"/>
                <a:gd name="T36" fmla="*/ 2147483647 w 42"/>
                <a:gd name="T37" fmla="*/ 2147483647 h 37"/>
                <a:gd name="T38" fmla="*/ 2147483647 w 42"/>
                <a:gd name="T39" fmla="*/ 2147483647 h 37"/>
                <a:gd name="T40" fmla="*/ 2147483647 w 42"/>
                <a:gd name="T41" fmla="*/ 2147483647 h 37"/>
                <a:gd name="T42" fmla="*/ 2147483647 w 42"/>
                <a:gd name="T43" fmla="*/ 2147483647 h 37"/>
                <a:gd name="T44" fmla="*/ 2147483647 w 42"/>
                <a:gd name="T45" fmla="*/ 2147483647 h 37"/>
                <a:gd name="T46" fmla="*/ 2147483647 w 42"/>
                <a:gd name="T47" fmla="*/ 2147483647 h 37"/>
                <a:gd name="T48" fmla="*/ 2147483647 w 42"/>
                <a:gd name="T49" fmla="*/ 2147483647 h 37"/>
                <a:gd name="T50" fmla="*/ 2147483647 w 42"/>
                <a:gd name="T51" fmla="*/ 2147483647 h 37"/>
                <a:gd name="T52" fmla="*/ 2147483647 w 42"/>
                <a:gd name="T53" fmla="*/ 2147483647 h 37"/>
                <a:gd name="T54" fmla="*/ 2147483647 w 42"/>
                <a:gd name="T55" fmla="*/ 2147483647 h 37"/>
                <a:gd name="T56" fmla="*/ 2147483647 w 42"/>
                <a:gd name="T57" fmla="*/ 2147483647 h 37"/>
                <a:gd name="T58" fmla="*/ 2147483647 w 42"/>
                <a:gd name="T59" fmla="*/ 2147483647 h 37"/>
                <a:gd name="T60" fmla="*/ 2147483647 w 42"/>
                <a:gd name="T61" fmla="*/ 2147483647 h 37"/>
                <a:gd name="T62" fmla="*/ 2147483647 w 42"/>
                <a:gd name="T63" fmla="*/ 2147483647 h 37"/>
                <a:gd name="T64" fmla="*/ 2147483647 w 42"/>
                <a:gd name="T65" fmla="*/ 2147483647 h 37"/>
                <a:gd name="T66" fmla="*/ 2147483647 w 42"/>
                <a:gd name="T67" fmla="*/ 2147483647 h 37"/>
                <a:gd name="T68" fmla="*/ 2147483647 w 42"/>
                <a:gd name="T69" fmla="*/ 2147483647 h 37"/>
                <a:gd name="T70" fmla="*/ 2147483647 w 42"/>
                <a:gd name="T71" fmla="*/ 2147483647 h 37"/>
                <a:gd name="T72" fmla="*/ 0 w 42"/>
                <a:gd name="T73" fmla="*/ 2147483647 h 37"/>
                <a:gd name="T74" fmla="*/ 0 w 42"/>
                <a:gd name="T75" fmla="*/ 2147483647 h 37"/>
                <a:gd name="T76" fmla="*/ 2147483647 w 42"/>
                <a:gd name="T77" fmla="*/ 2147483647 h 37"/>
                <a:gd name="T78" fmla="*/ 2147483647 w 42"/>
                <a:gd name="T79" fmla="*/ 2147483647 h 37"/>
                <a:gd name="T80" fmla="*/ 2147483647 w 42"/>
                <a:gd name="T81" fmla="*/ 2147483647 h 37"/>
                <a:gd name="T82" fmla="*/ 2147483647 w 42"/>
                <a:gd name="T83" fmla="*/ 2147483647 h 37"/>
                <a:gd name="T84" fmla="*/ 2147483647 w 42"/>
                <a:gd name="T85" fmla="*/ 2147483647 h 37"/>
                <a:gd name="T86" fmla="*/ 2147483647 w 42"/>
                <a:gd name="T87" fmla="*/ 2147483647 h 37"/>
                <a:gd name="T88" fmla="*/ 2147483647 w 42"/>
                <a:gd name="T89" fmla="*/ 2147483647 h 37"/>
                <a:gd name="T90" fmla="*/ 2147483647 w 42"/>
                <a:gd name="T91" fmla="*/ 2147483647 h 37"/>
                <a:gd name="T92" fmla="*/ 2147483647 w 42"/>
                <a:gd name="T93" fmla="*/ 2147483647 h 37"/>
                <a:gd name="T94" fmla="*/ 2147483647 w 42"/>
                <a:gd name="T95" fmla="*/ 0 h 37"/>
                <a:gd name="T96" fmla="*/ 2147483647 w 42"/>
                <a:gd name="T97" fmla="*/ 0 h 3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2" h="37">
                  <a:moveTo>
                    <a:pt x="28" y="0"/>
                  </a:moveTo>
                  <a:lnTo>
                    <a:pt x="28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6" y="25"/>
                  </a:lnTo>
                  <a:lnTo>
                    <a:pt x="6" y="27"/>
                  </a:lnTo>
                  <a:lnTo>
                    <a:pt x="9" y="27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9" y="25"/>
                  </a:lnTo>
                  <a:lnTo>
                    <a:pt x="9" y="27"/>
                  </a:lnTo>
                  <a:lnTo>
                    <a:pt x="34" y="12"/>
                  </a:lnTo>
                  <a:lnTo>
                    <a:pt x="37" y="12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25" y="27"/>
                  </a:lnTo>
                  <a:lnTo>
                    <a:pt x="22" y="29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18" y="33"/>
                  </a:lnTo>
                  <a:lnTo>
                    <a:pt x="18" y="36"/>
                  </a:lnTo>
                  <a:lnTo>
                    <a:pt x="15" y="36"/>
                  </a:lnTo>
                  <a:lnTo>
                    <a:pt x="12" y="36"/>
                  </a:lnTo>
                  <a:lnTo>
                    <a:pt x="9" y="36"/>
                  </a:lnTo>
                  <a:lnTo>
                    <a:pt x="6" y="36"/>
                  </a:lnTo>
                  <a:lnTo>
                    <a:pt x="3" y="36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9" y="12"/>
                  </a:lnTo>
                  <a:lnTo>
                    <a:pt x="12" y="10"/>
                  </a:lnTo>
                  <a:lnTo>
                    <a:pt x="15" y="8"/>
                  </a:lnTo>
                  <a:lnTo>
                    <a:pt x="18" y="6"/>
                  </a:lnTo>
                  <a:lnTo>
                    <a:pt x="22" y="6"/>
                  </a:lnTo>
                  <a:lnTo>
                    <a:pt x="25" y="4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" name="Freeform 194"/>
            <p:cNvSpPr>
              <a:spLocks/>
            </p:cNvSpPr>
            <p:nvPr/>
          </p:nvSpPr>
          <p:spPr bwMode="auto">
            <a:xfrm>
              <a:off x="7710488" y="3892550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2147483647 h 34"/>
                <a:gd name="T20" fmla="*/ 0 w 43"/>
                <a:gd name="T21" fmla="*/ 2147483647 h 34"/>
                <a:gd name="T22" fmla="*/ 0 w 43"/>
                <a:gd name="T23" fmla="*/ 2147483647 h 34"/>
                <a:gd name="T24" fmla="*/ 0 w 43"/>
                <a:gd name="T25" fmla="*/ 0 h 34"/>
                <a:gd name="T26" fmla="*/ 2147483647 w 43"/>
                <a:gd name="T27" fmla="*/ 0 h 34"/>
                <a:gd name="T28" fmla="*/ 2147483647 w 43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" h="34">
                  <a:moveTo>
                    <a:pt x="4" y="0"/>
                  </a:moveTo>
                  <a:lnTo>
                    <a:pt x="42" y="22"/>
                  </a:lnTo>
                  <a:lnTo>
                    <a:pt x="37" y="27"/>
                  </a:lnTo>
                  <a:lnTo>
                    <a:pt x="42" y="27"/>
                  </a:lnTo>
                  <a:lnTo>
                    <a:pt x="37" y="27"/>
                  </a:lnTo>
                  <a:lnTo>
                    <a:pt x="42" y="27"/>
                  </a:lnTo>
                  <a:lnTo>
                    <a:pt x="42" y="33"/>
                  </a:lnTo>
                  <a:lnTo>
                    <a:pt x="37" y="33"/>
                  </a:lnTo>
                  <a:lnTo>
                    <a:pt x="42" y="33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" name="Freeform 195"/>
            <p:cNvSpPr>
              <a:spLocks/>
            </p:cNvSpPr>
            <p:nvPr/>
          </p:nvSpPr>
          <p:spPr bwMode="auto">
            <a:xfrm>
              <a:off x="7710488" y="3892550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2147483647 h 34"/>
                <a:gd name="T20" fmla="*/ 0 w 43"/>
                <a:gd name="T21" fmla="*/ 2147483647 h 34"/>
                <a:gd name="T22" fmla="*/ 0 w 43"/>
                <a:gd name="T23" fmla="*/ 2147483647 h 34"/>
                <a:gd name="T24" fmla="*/ 0 w 43"/>
                <a:gd name="T25" fmla="*/ 0 h 34"/>
                <a:gd name="T26" fmla="*/ 2147483647 w 43"/>
                <a:gd name="T27" fmla="*/ 0 h 34"/>
                <a:gd name="T28" fmla="*/ 2147483647 w 43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" h="34">
                  <a:moveTo>
                    <a:pt x="4" y="0"/>
                  </a:moveTo>
                  <a:lnTo>
                    <a:pt x="42" y="22"/>
                  </a:lnTo>
                  <a:lnTo>
                    <a:pt x="37" y="27"/>
                  </a:lnTo>
                  <a:lnTo>
                    <a:pt x="42" y="27"/>
                  </a:lnTo>
                  <a:lnTo>
                    <a:pt x="37" y="27"/>
                  </a:lnTo>
                  <a:lnTo>
                    <a:pt x="42" y="27"/>
                  </a:lnTo>
                  <a:lnTo>
                    <a:pt x="42" y="33"/>
                  </a:lnTo>
                  <a:lnTo>
                    <a:pt x="37" y="33"/>
                  </a:lnTo>
                  <a:lnTo>
                    <a:pt x="42" y="33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6" name="Freeform 196"/>
            <p:cNvSpPr>
              <a:spLocks/>
            </p:cNvSpPr>
            <p:nvPr/>
          </p:nvSpPr>
          <p:spPr bwMode="auto">
            <a:xfrm>
              <a:off x="7767638" y="3895725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2147483647 h 32"/>
                <a:gd name="T4" fmla="*/ 2147483647 w 43"/>
                <a:gd name="T5" fmla="*/ 2147483647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0 w 43"/>
                <a:gd name="T11" fmla="*/ 2147483647 h 32"/>
                <a:gd name="T12" fmla="*/ 0 w 43"/>
                <a:gd name="T13" fmla="*/ 0 h 32"/>
                <a:gd name="T14" fmla="*/ 2147483647 w 43"/>
                <a:gd name="T15" fmla="*/ 0 h 32"/>
                <a:gd name="T16" fmla="*/ 2147483647 w 43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32">
                  <a:moveTo>
                    <a:pt x="6" y="0"/>
                  </a:moveTo>
                  <a:lnTo>
                    <a:pt x="42" y="20"/>
                  </a:lnTo>
                  <a:lnTo>
                    <a:pt x="42" y="25"/>
                  </a:lnTo>
                  <a:lnTo>
                    <a:pt x="42" y="31"/>
                  </a:lnTo>
                  <a:lnTo>
                    <a:pt x="36" y="31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7" name="Freeform 197"/>
            <p:cNvSpPr>
              <a:spLocks/>
            </p:cNvSpPr>
            <p:nvPr/>
          </p:nvSpPr>
          <p:spPr bwMode="auto">
            <a:xfrm>
              <a:off x="7767638" y="3895725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2147483647 h 32"/>
                <a:gd name="T4" fmla="*/ 2147483647 w 43"/>
                <a:gd name="T5" fmla="*/ 2147483647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0 w 43"/>
                <a:gd name="T11" fmla="*/ 2147483647 h 32"/>
                <a:gd name="T12" fmla="*/ 0 w 43"/>
                <a:gd name="T13" fmla="*/ 0 h 32"/>
                <a:gd name="T14" fmla="*/ 2147483647 w 43"/>
                <a:gd name="T15" fmla="*/ 0 h 32"/>
                <a:gd name="T16" fmla="*/ 2147483647 w 43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32">
                  <a:moveTo>
                    <a:pt x="6" y="0"/>
                  </a:moveTo>
                  <a:lnTo>
                    <a:pt x="42" y="20"/>
                  </a:lnTo>
                  <a:lnTo>
                    <a:pt x="42" y="25"/>
                  </a:lnTo>
                  <a:lnTo>
                    <a:pt x="42" y="31"/>
                  </a:lnTo>
                  <a:lnTo>
                    <a:pt x="36" y="31"/>
                  </a:lnTo>
                  <a:lnTo>
                    <a:pt x="0" y="5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8" name="Freeform 198"/>
            <p:cNvSpPr>
              <a:spLocks/>
            </p:cNvSpPr>
            <p:nvPr/>
          </p:nvSpPr>
          <p:spPr bwMode="auto">
            <a:xfrm>
              <a:off x="7756525" y="39147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0 w 42"/>
                <a:gd name="T23" fmla="*/ 0 h 34"/>
                <a:gd name="T24" fmla="*/ 0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6" y="33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9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9" name="Freeform 199"/>
            <p:cNvSpPr>
              <a:spLocks/>
            </p:cNvSpPr>
            <p:nvPr/>
          </p:nvSpPr>
          <p:spPr bwMode="auto">
            <a:xfrm>
              <a:off x="7756525" y="39147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0 w 42"/>
                <a:gd name="T23" fmla="*/ 0 h 34"/>
                <a:gd name="T24" fmla="*/ 0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6" y="33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4" y="9"/>
                  </a:lnTo>
                  <a:lnTo>
                    <a:pt x="4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0" name="Freeform 200"/>
            <p:cNvSpPr>
              <a:spLocks/>
            </p:cNvSpPr>
            <p:nvPr/>
          </p:nvSpPr>
          <p:spPr bwMode="auto">
            <a:xfrm>
              <a:off x="4103688" y="391636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2147483647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2147483647 h 37"/>
                <a:gd name="T18" fmla="*/ 2147483647 w 42"/>
                <a:gd name="T19" fmla="*/ 2147483647 h 37"/>
                <a:gd name="T20" fmla="*/ 2147483647 w 42"/>
                <a:gd name="T21" fmla="*/ 2147483647 h 37"/>
                <a:gd name="T22" fmla="*/ 2147483647 w 42"/>
                <a:gd name="T23" fmla="*/ 2147483647 h 37"/>
                <a:gd name="T24" fmla="*/ 2147483647 w 42"/>
                <a:gd name="T25" fmla="*/ 2147483647 h 37"/>
                <a:gd name="T26" fmla="*/ 2147483647 w 42"/>
                <a:gd name="T27" fmla="*/ 2147483647 h 37"/>
                <a:gd name="T28" fmla="*/ 2147483647 w 42"/>
                <a:gd name="T29" fmla="*/ 2147483647 h 37"/>
                <a:gd name="T30" fmla="*/ 2147483647 w 42"/>
                <a:gd name="T31" fmla="*/ 2147483647 h 37"/>
                <a:gd name="T32" fmla="*/ 2147483647 w 42"/>
                <a:gd name="T33" fmla="*/ 2147483647 h 37"/>
                <a:gd name="T34" fmla="*/ 2147483647 w 42"/>
                <a:gd name="T35" fmla="*/ 2147483647 h 37"/>
                <a:gd name="T36" fmla="*/ 2147483647 w 42"/>
                <a:gd name="T37" fmla="*/ 2147483647 h 37"/>
                <a:gd name="T38" fmla="*/ 2147483647 w 42"/>
                <a:gd name="T39" fmla="*/ 2147483647 h 37"/>
                <a:gd name="T40" fmla="*/ 2147483647 w 42"/>
                <a:gd name="T41" fmla="*/ 2147483647 h 37"/>
                <a:gd name="T42" fmla="*/ 2147483647 w 42"/>
                <a:gd name="T43" fmla="*/ 2147483647 h 37"/>
                <a:gd name="T44" fmla="*/ 2147483647 w 42"/>
                <a:gd name="T45" fmla="*/ 2147483647 h 37"/>
                <a:gd name="T46" fmla="*/ 2147483647 w 42"/>
                <a:gd name="T47" fmla="*/ 2147483647 h 37"/>
                <a:gd name="T48" fmla="*/ 2147483647 w 42"/>
                <a:gd name="T49" fmla="*/ 2147483647 h 37"/>
                <a:gd name="T50" fmla="*/ 2147483647 w 42"/>
                <a:gd name="T51" fmla="*/ 2147483647 h 37"/>
                <a:gd name="T52" fmla="*/ 2147483647 w 42"/>
                <a:gd name="T53" fmla="*/ 2147483647 h 37"/>
                <a:gd name="T54" fmla="*/ 0 w 42"/>
                <a:gd name="T55" fmla="*/ 2147483647 h 37"/>
                <a:gd name="T56" fmla="*/ 0 w 42"/>
                <a:gd name="T57" fmla="*/ 2147483647 h 37"/>
                <a:gd name="T58" fmla="*/ 0 w 42"/>
                <a:gd name="T59" fmla="*/ 2147483647 h 37"/>
                <a:gd name="T60" fmla="*/ 2147483647 w 42"/>
                <a:gd name="T61" fmla="*/ 2147483647 h 37"/>
                <a:gd name="T62" fmla="*/ 2147483647 w 42"/>
                <a:gd name="T63" fmla="*/ 2147483647 h 37"/>
                <a:gd name="T64" fmla="*/ 2147483647 w 42"/>
                <a:gd name="T65" fmla="*/ 2147483647 h 37"/>
                <a:gd name="T66" fmla="*/ 2147483647 w 42"/>
                <a:gd name="T67" fmla="*/ 2147483647 h 37"/>
                <a:gd name="T68" fmla="*/ 2147483647 w 42"/>
                <a:gd name="T69" fmla="*/ 2147483647 h 37"/>
                <a:gd name="T70" fmla="*/ 2147483647 w 42"/>
                <a:gd name="T71" fmla="*/ 2147483647 h 37"/>
                <a:gd name="T72" fmla="*/ 2147483647 w 42"/>
                <a:gd name="T73" fmla="*/ 2147483647 h 37"/>
                <a:gd name="T74" fmla="*/ 2147483647 w 42"/>
                <a:gd name="T75" fmla="*/ 2147483647 h 37"/>
                <a:gd name="T76" fmla="*/ 2147483647 w 42"/>
                <a:gd name="T77" fmla="*/ 2147483647 h 37"/>
                <a:gd name="T78" fmla="*/ 2147483647 w 42"/>
                <a:gd name="T79" fmla="*/ 2147483647 h 37"/>
                <a:gd name="T80" fmla="*/ 2147483647 w 42"/>
                <a:gd name="T81" fmla="*/ 0 h 37"/>
                <a:gd name="T82" fmla="*/ 2147483647 w 42"/>
                <a:gd name="T83" fmla="*/ 0 h 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37">
                  <a:moveTo>
                    <a:pt x="31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1" y="6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37" y="8"/>
                  </a:lnTo>
                  <a:lnTo>
                    <a:pt x="37" y="10"/>
                  </a:lnTo>
                  <a:lnTo>
                    <a:pt x="41" y="10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12" y="36"/>
                  </a:lnTo>
                  <a:lnTo>
                    <a:pt x="12" y="33"/>
                  </a:lnTo>
                  <a:lnTo>
                    <a:pt x="12" y="31"/>
                  </a:lnTo>
                  <a:lnTo>
                    <a:pt x="12" y="29"/>
                  </a:lnTo>
                  <a:lnTo>
                    <a:pt x="12" y="27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6" y="12"/>
                  </a:lnTo>
                  <a:lnTo>
                    <a:pt x="9" y="10"/>
                  </a:lnTo>
                  <a:lnTo>
                    <a:pt x="12" y="8"/>
                  </a:lnTo>
                  <a:lnTo>
                    <a:pt x="15" y="8"/>
                  </a:lnTo>
                  <a:lnTo>
                    <a:pt x="18" y="6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8" y="2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1" name="Freeform 201"/>
            <p:cNvSpPr>
              <a:spLocks/>
            </p:cNvSpPr>
            <p:nvPr/>
          </p:nvSpPr>
          <p:spPr bwMode="auto">
            <a:xfrm>
              <a:off x="4103688" y="3916363"/>
              <a:ext cx="66675" cy="58737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2147483647 w 42"/>
                <a:gd name="T11" fmla="*/ 2147483647 h 37"/>
                <a:gd name="T12" fmla="*/ 2147483647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2147483647 h 37"/>
                <a:gd name="T18" fmla="*/ 2147483647 w 42"/>
                <a:gd name="T19" fmla="*/ 2147483647 h 37"/>
                <a:gd name="T20" fmla="*/ 2147483647 w 42"/>
                <a:gd name="T21" fmla="*/ 2147483647 h 37"/>
                <a:gd name="T22" fmla="*/ 2147483647 w 42"/>
                <a:gd name="T23" fmla="*/ 2147483647 h 37"/>
                <a:gd name="T24" fmla="*/ 2147483647 w 42"/>
                <a:gd name="T25" fmla="*/ 2147483647 h 37"/>
                <a:gd name="T26" fmla="*/ 2147483647 w 42"/>
                <a:gd name="T27" fmla="*/ 2147483647 h 37"/>
                <a:gd name="T28" fmla="*/ 2147483647 w 42"/>
                <a:gd name="T29" fmla="*/ 2147483647 h 37"/>
                <a:gd name="T30" fmla="*/ 2147483647 w 42"/>
                <a:gd name="T31" fmla="*/ 2147483647 h 37"/>
                <a:gd name="T32" fmla="*/ 2147483647 w 42"/>
                <a:gd name="T33" fmla="*/ 2147483647 h 37"/>
                <a:gd name="T34" fmla="*/ 2147483647 w 42"/>
                <a:gd name="T35" fmla="*/ 2147483647 h 37"/>
                <a:gd name="T36" fmla="*/ 2147483647 w 42"/>
                <a:gd name="T37" fmla="*/ 2147483647 h 37"/>
                <a:gd name="T38" fmla="*/ 2147483647 w 42"/>
                <a:gd name="T39" fmla="*/ 2147483647 h 37"/>
                <a:gd name="T40" fmla="*/ 2147483647 w 42"/>
                <a:gd name="T41" fmla="*/ 2147483647 h 37"/>
                <a:gd name="T42" fmla="*/ 2147483647 w 42"/>
                <a:gd name="T43" fmla="*/ 2147483647 h 37"/>
                <a:gd name="T44" fmla="*/ 2147483647 w 42"/>
                <a:gd name="T45" fmla="*/ 2147483647 h 37"/>
                <a:gd name="T46" fmla="*/ 2147483647 w 42"/>
                <a:gd name="T47" fmla="*/ 2147483647 h 37"/>
                <a:gd name="T48" fmla="*/ 2147483647 w 42"/>
                <a:gd name="T49" fmla="*/ 2147483647 h 37"/>
                <a:gd name="T50" fmla="*/ 2147483647 w 42"/>
                <a:gd name="T51" fmla="*/ 2147483647 h 37"/>
                <a:gd name="T52" fmla="*/ 2147483647 w 42"/>
                <a:gd name="T53" fmla="*/ 2147483647 h 37"/>
                <a:gd name="T54" fmla="*/ 0 w 42"/>
                <a:gd name="T55" fmla="*/ 2147483647 h 37"/>
                <a:gd name="T56" fmla="*/ 0 w 42"/>
                <a:gd name="T57" fmla="*/ 2147483647 h 37"/>
                <a:gd name="T58" fmla="*/ 0 w 42"/>
                <a:gd name="T59" fmla="*/ 2147483647 h 37"/>
                <a:gd name="T60" fmla="*/ 2147483647 w 42"/>
                <a:gd name="T61" fmla="*/ 2147483647 h 37"/>
                <a:gd name="T62" fmla="*/ 2147483647 w 42"/>
                <a:gd name="T63" fmla="*/ 2147483647 h 37"/>
                <a:gd name="T64" fmla="*/ 2147483647 w 42"/>
                <a:gd name="T65" fmla="*/ 2147483647 h 37"/>
                <a:gd name="T66" fmla="*/ 2147483647 w 42"/>
                <a:gd name="T67" fmla="*/ 2147483647 h 37"/>
                <a:gd name="T68" fmla="*/ 2147483647 w 42"/>
                <a:gd name="T69" fmla="*/ 2147483647 h 37"/>
                <a:gd name="T70" fmla="*/ 2147483647 w 42"/>
                <a:gd name="T71" fmla="*/ 2147483647 h 37"/>
                <a:gd name="T72" fmla="*/ 2147483647 w 42"/>
                <a:gd name="T73" fmla="*/ 2147483647 h 37"/>
                <a:gd name="T74" fmla="*/ 2147483647 w 42"/>
                <a:gd name="T75" fmla="*/ 2147483647 h 37"/>
                <a:gd name="T76" fmla="*/ 2147483647 w 42"/>
                <a:gd name="T77" fmla="*/ 2147483647 h 37"/>
                <a:gd name="T78" fmla="*/ 2147483647 w 42"/>
                <a:gd name="T79" fmla="*/ 2147483647 h 37"/>
                <a:gd name="T80" fmla="*/ 2147483647 w 42"/>
                <a:gd name="T81" fmla="*/ 0 h 37"/>
                <a:gd name="T82" fmla="*/ 2147483647 w 42"/>
                <a:gd name="T83" fmla="*/ 0 h 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37">
                  <a:moveTo>
                    <a:pt x="31" y="0"/>
                  </a:moveTo>
                  <a:lnTo>
                    <a:pt x="31" y="2"/>
                  </a:lnTo>
                  <a:lnTo>
                    <a:pt x="34" y="2"/>
                  </a:lnTo>
                  <a:lnTo>
                    <a:pt x="34" y="4"/>
                  </a:lnTo>
                  <a:lnTo>
                    <a:pt x="31" y="6"/>
                  </a:lnTo>
                  <a:lnTo>
                    <a:pt x="31" y="8"/>
                  </a:lnTo>
                  <a:lnTo>
                    <a:pt x="34" y="8"/>
                  </a:lnTo>
                  <a:lnTo>
                    <a:pt x="37" y="8"/>
                  </a:lnTo>
                  <a:lnTo>
                    <a:pt x="37" y="10"/>
                  </a:lnTo>
                  <a:lnTo>
                    <a:pt x="41" y="10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12" y="36"/>
                  </a:lnTo>
                  <a:lnTo>
                    <a:pt x="12" y="33"/>
                  </a:lnTo>
                  <a:lnTo>
                    <a:pt x="12" y="31"/>
                  </a:lnTo>
                  <a:lnTo>
                    <a:pt x="12" y="29"/>
                  </a:lnTo>
                  <a:lnTo>
                    <a:pt x="12" y="27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4" y="10"/>
                  </a:lnTo>
                  <a:lnTo>
                    <a:pt x="34" y="12"/>
                  </a:lnTo>
                  <a:lnTo>
                    <a:pt x="31" y="10"/>
                  </a:lnTo>
                  <a:lnTo>
                    <a:pt x="31" y="8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6" y="12"/>
                  </a:lnTo>
                  <a:lnTo>
                    <a:pt x="9" y="10"/>
                  </a:lnTo>
                  <a:lnTo>
                    <a:pt x="12" y="8"/>
                  </a:lnTo>
                  <a:lnTo>
                    <a:pt x="15" y="8"/>
                  </a:lnTo>
                  <a:lnTo>
                    <a:pt x="18" y="6"/>
                  </a:lnTo>
                  <a:lnTo>
                    <a:pt x="22" y="4"/>
                  </a:lnTo>
                  <a:lnTo>
                    <a:pt x="25" y="4"/>
                  </a:lnTo>
                  <a:lnTo>
                    <a:pt x="28" y="2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2" name="Freeform 202"/>
            <p:cNvSpPr>
              <a:spLocks/>
            </p:cNvSpPr>
            <p:nvPr/>
          </p:nvSpPr>
          <p:spPr bwMode="auto">
            <a:xfrm>
              <a:off x="7813675" y="3916363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2147483647 w 42"/>
                <a:gd name="T15" fmla="*/ 0 h 36"/>
                <a:gd name="T16" fmla="*/ 2147483647 w 42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41" y="25"/>
                  </a:lnTo>
                  <a:lnTo>
                    <a:pt x="41" y="30"/>
                  </a:lnTo>
                  <a:lnTo>
                    <a:pt x="41" y="35"/>
                  </a:lnTo>
                  <a:lnTo>
                    <a:pt x="36" y="3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3" name="Freeform 203"/>
            <p:cNvSpPr>
              <a:spLocks/>
            </p:cNvSpPr>
            <p:nvPr/>
          </p:nvSpPr>
          <p:spPr bwMode="auto">
            <a:xfrm>
              <a:off x="7813675" y="3916363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2147483647 w 42"/>
                <a:gd name="T15" fmla="*/ 0 h 36"/>
                <a:gd name="T16" fmla="*/ 2147483647 w 42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41" y="25"/>
                  </a:lnTo>
                  <a:lnTo>
                    <a:pt x="41" y="30"/>
                  </a:lnTo>
                  <a:lnTo>
                    <a:pt x="41" y="35"/>
                  </a:lnTo>
                  <a:lnTo>
                    <a:pt x="36" y="3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4" name="Freeform 204"/>
            <p:cNvSpPr>
              <a:spLocks/>
            </p:cNvSpPr>
            <p:nvPr/>
          </p:nvSpPr>
          <p:spPr bwMode="auto">
            <a:xfrm>
              <a:off x="7813675" y="3941763"/>
              <a:ext cx="66675" cy="55562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0 h 35"/>
                <a:gd name="T12" fmla="*/ 0 w 42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24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5" name="Freeform 205"/>
            <p:cNvSpPr>
              <a:spLocks/>
            </p:cNvSpPr>
            <p:nvPr/>
          </p:nvSpPr>
          <p:spPr bwMode="auto">
            <a:xfrm>
              <a:off x="7813675" y="3941763"/>
              <a:ext cx="66675" cy="55562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0 h 35"/>
                <a:gd name="T12" fmla="*/ 0 w 42"/>
                <a:gd name="T13" fmla="*/ 0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24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6" name="Freeform 206"/>
            <p:cNvSpPr>
              <a:spLocks/>
            </p:cNvSpPr>
            <p:nvPr/>
          </p:nvSpPr>
          <p:spPr bwMode="auto">
            <a:xfrm>
              <a:off x="7858125" y="39449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2147483647 w 42"/>
                <a:gd name="T15" fmla="*/ 0 h 35"/>
                <a:gd name="T16" fmla="*/ 2147483647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5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7" name="Freeform 207"/>
            <p:cNvSpPr>
              <a:spLocks/>
            </p:cNvSpPr>
            <p:nvPr/>
          </p:nvSpPr>
          <p:spPr bwMode="auto">
            <a:xfrm>
              <a:off x="7858125" y="39449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2147483647 w 42"/>
                <a:gd name="T15" fmla="*/ 0 h 35"/>
                <a:gd name="T16" fmla="*/ 2147483647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5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8" name="Freeform 208"/>
            <p:cNvSpPr>
              <a:spLocks/>
            </p:cNvSpPr>
            <p:nvPr/>
          </p:nvSpPr>
          <p:spPr bwMode="auto">
            <a:xfrm>
              <a:off x="4046538" y="3967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6"/>
                  </a:lnTo>
                  <a:lnTo>
                    <a:pt x="41" y="9"/>
                  </a:lnTo>
                  <a:lnTo>
                    <a:pt x="36" y="9"/>
                  </a:lnTo>
                  <a:lnTo>
                    <a:pt x="36" y="15"/>
                  </a:lnTo>
                  <a:lnTo>
                    <a:pt x="31" y="15"/>
                  </a:lnTo>
                  <a:lnTo>
                    <a:pt x="27" y="18"/>
                  </a:lnTo>
                  <a:lnTo>
                    <a:pt x="27" y="21"/>
                  </a:lnTo>
                  <a:lnTo>
                    <a:pt x="22" y="24"/>
                  </a:lnTo>
                  <a:lnTo>
                    <a:pt x="18" y="27"/>
                  </a:lnTo>
                  <a:lnTo>
                    <a:pt x="13" y="27"/>
                  </a:lnTo>
                  <a:lnTo>
                    <a:pt x="9" y="30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" y="24"/>
                  </a:lnTo>
                  <a:lnTo>
                    <a:pt x="9" y="21"/>
                  </a:lnTo>
                  <a:lnTo>
                    <a:pt x="9" y="18"/>
                  </a:lnTo>
                  <a:lnTo>
                    <a:pt x="13" y="15"/>
                  </a:lnTo>
                  <a:lnTo>
                    <a:pt x="18" y="12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1" y="6"/>
                  </a:lnTo>
                  <a:lnTo>
                    <a:pt x="31" y="3"/>
                  </a:lnTo>
                  <a:lnTo>
                    <a:pt x="36" y="3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9" name="Freeform 209"/>
            <p:cNvSpPr>
              <a:spLocks/>
            </p:cNvSpPr>
            <p:nvPr/>
          </p:nvSpPr>
          <p:spPr bwMode="auto">
            <a:xfrm>
              <a:off x="4046538" y="3967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6"/>
                  </a:lnTo>
                  <a:lnTo>
                    <a:pt x="41" y="9"/>
                  </a:lnTo>
                  <a:lnTo>
                    <a:pt x="36" y="9"/>
                  </a:lnTo>
                  <a:lnTo>
                    <a:pt x="36" y="15"/>
                  </a:lnTo>
                  <a:lnTo>
                    <a:pt x="31" y="15"/>
                  </a:lnTo>
                  <a:lnTo>
                    <a:pt x="27" y="18"/>
                  </a:lnTo>
                  <a:lnTo>
                    <a:pt x="27" y="21"/>
                  </a:lnTo>
                  <a:lnTo>
                    <a:pt x="22" y="24"/>
                  </a:lnTo>
                  <a:lnTo>
                    <a:pt x="18" y="27"/>
                  </a:lnTo>
                  <a:lnTo>
                    <a:pt x="13" y="27"/>
                  </a:lnTo>
                  <a:lnTo>
                    <a:pt x="9" y="30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" y="24"/>
                  </a:lnTo>
                  <a:lnTo>
                    <a:pt x="9" y="21"/>
                  </a:lnTo>
                  <a:lnTo>
                    <a:pt x="9" y="18"/>
                  </a:lnTo>
                  <a:lnTo>
                    <a:pt x="13" y="15"/>
                  </a:lnTo>
                  <a:lnTo>
                    <a:pt x="18" y="12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1" y="6"/>
                  </a:lnTo>
                  <a:lnTo>
                    <a:pt x="31" y="3"/>
                  </a:lnTo>
                  <a:lnTo>
                    <a:pt x="36" y="3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0" name="Freeform 210"/>
            <p:cNvSpPr>
              <a:spLocks/>
            </p:cNvSpPr>
            <p:nvPr/>
          </p:nvSpPr>
          <p:spPr bwMode="auto">
            <a:xfrm>
              <a:off x="7853363" y="39719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0 h 32"/>
                <a:gd name="T12" fmla="*/ 0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0 h 32"/>
                <a:gd name="T22" fmla="*/ 2147483647 w 42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2"/>
                  </a:lnTo>
                  <a:lnTo>
                    <a:pt x="41" y="26"/>
                  </a:lnTo>
                  <a:lnTo>
                    <a:pt x="41" y="31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1" name="Freeform 211"/>
            <p:cNvSpPr>
              <a:spLocks/>
            </p:cNvSpPr>
            <p:nvPr/>
          </p:nvSpPr>
          <p:spPr bwMode="auto">
            <a:xfrm>
              <a:off x="7853363" y="39719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0 h 32"/>
                <a:gd name="T12" fmla="*/ 0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2147483647 w 42"/>
                <a:gd name="T19" fmla="*/ 2147483647 h 32"/>
                <a:gd name="T20" fmla="*/ 2147483647 w 42"/>
                <a:gd name="T21" fmla="*/ 0 h 32"/>
                <a:gd name="T22" fmla="*/ 2147483647 w 42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2"/>
                  </a:lnTo>
                  <a:lnTo>
                    <a:pt x="41" y="26"/>
                  </a:lnTo>
                  <a:lnTo>
                    <a:pt x="41" y="31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8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2" name="Freeform 212"/>
            <p:cNvSpPr>
              <a:spLocks/>
            </p:cNvSpPr>
            <p:nvPr/>
          </p:nvSpPr>
          <p:spPr bwMode="auto">
            <a:xfrm>
              <a:off x="4054475" y="39782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3" y="23"/>
                  </a:lnTo>
                  <a:lnTo>
                    <a:pt x="7" y="21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3" y="2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3" name="Freeform 213"/>
            <p:cNvSpPr>
              <a:spLocks/>
            </p:cNvSpPr>
            <p:nvPr/>
          </p:nvSpPr>
          <p:spPr bwMode="auto">
            <a:xfrm>
              <a:off x="4054475" y="39782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3" y="23"/>
                  </a:lnTo>
                  <a:lnTo>
                    <a:pt x="7" y="21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8" y="14"/>
                  </a:lnTo>
                  <a:lnTo>
                    <a:pt x="22" y="11"/>
                  </a:lnTo>
                  <a:lnTo>
                    <a:pt x="22" y="9"/>
                  </a:lnTo>
                  <a:lnTo>
                    <a:pt x="26" y="7"/>
                  </a:lnTo>
                  <a:lnTo>
                    <a:pt x="29" y="4"/>
                  </a:lnTo>
                  <a:lnTo>
                    <a:pt x="33" y="2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4" name="Freeform 214"/>
            <p:cNvSpPr>
              <a:spLocks/>
            </p:cNvSpPr>
            <p:nvPr/>
          </p:nvSpPr>
          <p:spPr bwMode="auto">
            <a:xfrm>
              <a:off x="3989388" y="40163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0 h 35"/>
                <a:gd name="T54" fmla="*/ 2147483647 w 42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5"/>
                  </a:lnTo>
                  <a:lnTo>
                    <a:pt x="41" y="8"/>
                  </a:lnTo>
                  <a:lnTo>
                    <a:pt x="36" y="11"/>
                  </a:lnTo>
                  <a:lnTo>
                    <a:pt x="32" y="14"/>
                  </a:lnTo>
                  <a:lnTo>
                    <a:pt x="28" y="17"/>
                  </a:lnTo>
                  <a:lnTo>
                    <a:pt x="28" y="19"/>
                  </a:lnTo>
                  <a:lnTo>
                    <a:pt x="24" y="22"/>
                  </a:lnTo>
                  <a:lnTo>
                    <a:pt x="20" y="25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4" y="28"/>
                  </a:lnTo>
                  <a:lnTo>
                    <a:pt x="4" y="25"/>
                  </a:lnTo>
                  <a:lnTo>
                    <a:pt x="8" y="19"/>
                  </a:lnTo>
                  <a:lnTo>
                    <a:pt x="12" y="17"/>
                  </a:lnTo>
                  <a:lnTo>
                    <a:pt x="16" y="17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24" y="8"/>
                  </a:lnTo>
                  <a:lnTo>
                    <a:pt x="28" y="8"/>
                  </a:lnTo>
                  <a:lnTo>
                    <a:pt x="32" y="5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5" name="Freeform 215"/>
            <p:cNvSpPr>
              <a:spLocks/>
            </p:cNvSpPr>
            <p:nvPr/>
          </p:nvSpPr>
          <p:spPr bwMode="auto">
            <a:xfrm>
              <a:off x="3989388" y="40163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0 h 35"/>
                <a:gd name="T54" fmla="*/ 2147483647 w 42"/>
                <a:gd name="T55" fmla="*/ 0 h 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5"/>
                  </a:lnTo>
                  <a:lnTo>
                    <a:pt x="41" y="8"/>
                  </a:lnTo>
                  <a:lnTo>
                    <a:pt x="36" y="11"/>
                  </a:lnTo>
                  <a:lnTo>
                    <a:pt x="32" y="14"/>
                  </a:lnTo>
                  <a:lnTo>
                    <a:pt x="28" y="17"/>
                  </a:lnTo>
                  <a:lnTo>
                    <a:pt x="28" y="19"/>
                  </a:lnTo>
                  <a:lnTo>
                    <a:pt x="24" y="22"/>
                  </a:lnTo>
                  <a:lnTo>
                    <a:pt x="20" y="25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4" y="28"/>
                  </a:lnTo>
                  <a:lnTo>
                    <a:pt x="4" y="25"/>
                  </a:lnTo>
                  <a:lnTo>
                    <a:pt x="8" y="19"/>
                  </a:lnTo>
                  <a:lnTo>
                    <a:pt x="12" y="17"/>
                  </a:lnTo>
                  <a:lnTo>
                    <a:pt x="16" y="17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24" y="8"/>
                  </a:lnTo>
                  <a:lnTo>
                    <a:pt x="28" y="8"/>
                  </a:lnTo>
                  <a:lnTo>
                    <a:pt x="32" y="5"/>
                  </a:lnTo>
                  <a:lnTo>
                    <a:pt x="36" y="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6" name="Freeform 216"/>
            <p:cNvSpPr>
              <a:spLocks/>
            </p:cNvSpPr>
            <p:nvPr/>
          </p:nvSpPr>
          <p:spPr bwMode="auto">
            <a:xfrm>
              <a:off x="3997325" y="40354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2147483647 w 42"/>
                <a:gd name="T47" fmla="*/ 2147483647 h 34"/>
                <a:gd name="T48" fmla="*/ 2147483647 w 42"/>
                <a:gd name="T49" fmla="*/ 0 h 34"/>
                <a:gd name="T50" fmla="*/ 2147483647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2147483647 h 34"/>
                <a:gd name="T56" fmla="*/ 2147483647 w 42"/>
                <a:gd name="T57" fmla="*/ 0 h 34"/>
                <a:gd name="T58" fmla="*/ 2147483647 w 42"/>
                <a:gd name="T59" fmla="*/ 0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2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0" y="12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2" y="7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7" name="Freeform 217"/>
            <p:cNvSpPr>
              <a:spLocks/>
            </p:cNvSpPr>
            <p:nvPr/>
          </p:nvSpPr>
          <p:spPr bwMode="auto">
            <a:xfrm>
              <a:off x="3997325" y="40354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0 h 34"/>
                <a:gd name="T44" fmla="*/ 2147483647 w 42"/>
                <a:gd name="T45" fmla="*/ 0 h 34"/>
                <a:gd name="T46" fmla="*/ 2147483647 w 42"/>
                <a:gd name="T47" fmla="*/ 2147483647 h 34"/>
                <a:gd name="T48" fmla="*/ 2147483647 w 42"/>
                <a:gd name="T49" fmla="*/ 0 h 34"/>
                <a:gd name="T50" fmla="*/ 2147483647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2147483647 h 34"/>
                <a:gd name="T56" fmla="*/ 2147483647 w 42"/>
                <a:gd name="T57" fmla="*/ 0 h 34"/>
                <a:gd name="T58" fmla="*/ 2147483647 w 42"/>
                <a:gd name="T59" fmla="*/ 0 h 3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2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8" y="17"/>
                  </a:lnTo>
                  <a:lnTo>
                    <a:pt x="12" y="17"/>
                  </a:lnTo>
                  <a:lnTo>
                    <a:pt x="16" y="12"/>
                  </a:lnTo>
                  <a:lnTo>
                    <a:pt x="20" y="12"/>
                  </a:lnTo>
                  <a:lnTo>
                    <a:pt x="24" y="10"/>
                  </a:lnTo>
                  <a:lnTo>
                    <a:pt x="28" y="7"/>
                  </a:lnTo>
                  <a:lnTo>
                    <a:pt x="32" y="7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8" name="Freeform 218"/>
            <p:cNvSpPr>
              <a:spLocks/>
            </p:cNvSpPr>
            <p:nvPr/>
          </p:nvSpPr>
          <p:spPr bwMode="auto">
            <a:xfrm>
              <a:off x="3952875" y="40592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2147483647 w 42"/>
                <a:gd name="T57" fmla="*/ 2147483647 h 35"/>
                <a:gd name="T58" fmla="*/ 2147483647 w 42"/>
                <a:gd name="T59" fmla="*/ 2147483647 h 35"/>
                <a:gd name="T60" fmla="*/ 2147483647 w 42"/>
                <a:gd name="T61" fmla="*/ 2147483647 h 35"/>
                <a:gd name="T62" fmla="*/ 2147483647 w 42"/>
                <a:gd name="T63" fmla="*/ 2147483647 h 35"/>
                <a:gd name="T64" fmla="*/ 2147483647 w 42"/>
                <a:gd name="T65" fmla="*/ 2147483647 h 35"/>
                <a:gd name="T66" fmla="*/ 2147483647 w 42"/>
                <a:gd name="T67" fmla="*/ 2147483647 h 35"/>
                <a:gd name="T68" fmla="*/ 2147483647 w 42"/>
                <a:gd name="T69" fmla="*/ 2147483647 h 35"/>
                <a:gd name="T70" fmla="*/ 2147483647 w 42"/>
                <a:gd name="T71" fmla="*/ 2147483647 h 35"/>
                <a:gd name="T72" fmla="*/ 2147483647 w 42"/>
                <a:gd name="T73" fmla="*/ 2147483647 h 35"/>
                <a:gd name="T74" fmla="*/ 2147483647 w 42"/>
                <a:gd name="T75" fmla="*/ 2147483647 h 35"/>
                <a:gd name="T76" fmla="*/ 2147483647 w 42"/>
                <a:gd name="T77" fmla="*/ 2147483647 h 35"/>
                <a:gd name="T78" fmla="*/ 2147483647 w 42"/>
                <a:gd name="T79" fmla="*/ 2147483647 h 35"/>
                <a:gd name="T80" fmla="*/ 2147483647 w 42"/>
                <a:gd name="T81" fmla="*/ 2147483647 h 35"/>
                <a:gd name="T82" fmla="*/ 2147483647 w 42"/>
                <a:gd name="T83" fmla="*/ 2147483647 h 35"/>
                <a:gd name="T84" fmla="*/ 2147483647 w 42"/>
                <a:gd name="T85" fmla="*/ 2147483647 h 35"/>
                <a:gd name="T86" fmla="*/ 2147483647 w 42"/>
                <a:gd name="T87" fmla="*/ 2147483647 h 35"/>
                <a:gd name="T88" fmla="*/ 2147483647 w 42"/>
                <a:gd name="T89" fmla="*/ 2147483647 h 35"/>
                <a:gd name="T90" fmla="*/ 2147483647 w 42"/>
                <a:gd name="T91" fmla="*/ 2147483647 h 35"/>
                <a:gd name="T92" fmla="*/ 2147483647 w 42"/>
                <a:gd name="T93" fmla="*/ 2147483647 h 35"/>
                <a:gd name="T94" fmla="*/ 0 w 42"/>
                <a:gd name="T95" fmla="*/ 2147483647 h 35"/>
                <a:gd name="T96" fmla="*/ 0 w 42"/>
                <a:gd name="T97" fmla="*/ 2147483647 h 35"/>
                <a:gd name="T98" fmla="*/ 2147483647 w 42"/>
                <a:gd name="T99" fmla="*/ 0 h 35"/>
                <a:gd name="T100" fmla="*/ 2147483647 w 42"/>
                <a:gd name="T101" fmla="*/ 0 h 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2" h="35">
                  <a:moveTo>
                    <a:pt x="31" y="0"/>
                  </a:move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7" y="9"/>
                  </a:lnTo>
                  <a:lnTo>
                    <a:pt x="27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31" y="15"/>
                  </a:lnTo>
                  <a:lnTo>
                    <a:pt x="31" y="13"/>
                  </a:lnTo>
                  <a:lnTo>
                    <a:pt x="36" y="13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1" y="24"/>
                  </a:lnTo>
                  <a:lnTo>
                    <a:pt x="27" y="27"/>
                  </a:lnTo>
                  <a:lnTo>
                    <a:pt x="22" y="29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13" y="27"/>
                  </a:lnTo>
                  <a:lnTo>
                    <a:pt x="13" y="24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3" y="18"/>
                  </a:lnTo>
                  <a:lnTo>
                    <a:pt x="9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9" name="Freeform 219"/>
            <p:cNvSpPr>
              <a:spLocks/>
            </p:cNvSpPr>
            <p:nvPr/>
          </p:nvSpPr>
          <p:spPr bwMode="auto">
            <a:xfrm>
              <a:off x="3952875" y="40592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2147483647 w 42"/>
                <a:gd name="T57" fmla="*/ 2147483647 h 35"/>
                <a:gd name="T58" fmla="*/ 2147483647 w 42"/>
                <a:gd name="T59" fmla="*/ 2147483647 h 35"/>
                <a:gd name="T60" fmla="*/ 2147483647 w 42"/>
                <a:gd name="T61" fmla="*/ 2147483647 h 35"/>
                <a:gd name="T62" fmla="*/ 2147483647 w 42"/>
                <a:gd name="T63" fmla="*/ 2147483647 h 35"/>
                <a:gd name="T64" fmla="*/ 2147483647 w 42"/>
                <a:gd name="T65" fmla="*/ 2147483647 h 35"/>
                <a:gd name="T66" fmla="*/ 2147483647 w 42"/>
                <a:gd name="T67" fmla="*/ 2147483647 h 35"/>
                <a:gd name="T68" fmla="*/ 2147483647 w 42"/>
                <a:gd name="T69" fmla="*/ 2147483647 h 35"/>
                <a:gd name="T70" fmla="*/ 2147483647 w 42"/>
                <a:gd name="T71" fmla="*/ 2147483647 h 35"/>
                <a:gd name="T72" fmla="*/ 2147483647 w 42"/>
                <a:gd name="T73" fmla="*/ 2147483647 h 35"/>
                <a:gd name="T74" fmla="*/ 2147483647 w 42"/>
                <a:gd name="T75" fmla="*/ 2147483647 h 35"/>
                <a:gd name="T76" fmla="*/ 2147483647 w 42"/>
                <a:gd name="T77" fmla="*/ 2147483647 h 35"/>
                <a:gd name="T78" fmla="*/ 2147483647 w 42"/>
                <a:gd name="T79" fmla="*/ 2147483647 h 35"/>
                <a:gd name="T80" fmla="*/ 2147483647 w 42"/>
                <a:gd name="T81" fmla="*/ 2147483647 h 35"/>
                <a:gd name="T82" fmla="*/ 2147483647 w 42"/>
                <a:gd name="T83" fmla="*/ 2147483647 h 35"/>
                <a:gd name="T84" fmla="*/ 2147483647 w 42"/>
                <a:gd name="T85" fmla="*/ 2147483647 h 35"/>
                <a:gd name="T86" fmla="*/ 2147483647 w 42"/>
                <a:gd name="T87" fmla="*/ 2147483647 h 35"/>
                <a:gd name="T88" fmla="*/ 2147483647 w 42"/>
                <a:gd name="T89" fmla="*/ 2147483647 h 35"/>
                <a:gd name="T90" fmla="*/ 2147483647 w 42"/>
                <a:gd name="T91" fmla="*/ 2147483647 h 35"/>
                <a:gd name="T92" fmla="*/ 2147483647 w 42"/>
                <a:gd name="T93" fmla="*/ 2147483647 h 35"/>
                <a:gd name="T94" fmla="*/ 0 w 42"/>
                <a:gd name="T95" fmla="*/ 2147483647 h 35"/>
                <a:gd name="T96" fmla="*/ 0 w 42"/>
                <a:gd name="T97" fmla="*/ 2147483647 h 35"/>
                <a:gd name="T98" fmla="*/ 2147483647 w 42"/>
                <a:gd name="T99" fmla="*/ 0 h 35"/>
                <a:gd name="T100" fmla="*/ 2147483647 w 42"/>
                <a:gd name="T101" fmla="*/ 0 h 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2" h="35">
                  <a:moveTo>
                    <a:pt x="31" y="0"/>
                  </a:move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0"/>
                  </a:lnTo>
                  <a:lnTo>
                    <a:pt x="31" y="2"/>
                  </a:lnTo>
                  <a:lnTo>
                    <a:pt x="31" y="4"/>
                  </a:lnTo>
                  <a:lnTo>
                    <a:pt x="31" y="6"/>
                  </a:lnTo>
                  <a:lnTo>
                    <a:pt x="27" y="9"/>
                  </a:lnTo>
                  <a:lnTo>
                    <a:pt x="27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5"/>
                  </a:lnTo>
                  <a:lnTo>
                    <a:pt x="18" y="15"/>
                  </a:lnTo>
                  <a:lnTo>
                    <a:pt x="22" y="18"/>
                  </a:lnTo>
                  <a:lnTo>
                    <a:pt x="27" y="18"/>
                  </a:lnTo>
                  <a:lnTo>
                    <a:pt x="27" y="15"/>
                  </a:lnTo>
                  <a:lnTo>
                    <a:pt x="31" y="15"/>
                  </a:lnTo>
                  <a:lnTo>
                    <a:pt x="31" y="13"/>
                  </a:lnTo>
                  <a:lnTo>
                    <a:pt x="36" y="13"/>
                  </a:lnTo>
                  <a:lnTo>
                    <a:pt x="41" y="13"/>
                  </a:lnTo>
                  <a:lnTo>
                    <a:pt x="41" y="15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1" y="20"/>
                  </a:lnTo>
                  <a:lnTo>
                    <a:pt x="31" y="22"/>
                  </a:lnTo>
                  <a:lnTo>
                    <a:pt x="31" y="24"/>
                  </a:lnTo>
                  <a:lnTo>
                    <a:pt x="27" y="27"/>
                  </a:lnTo>
                  <a:lnTo>
                    <a:pt x="22" y="29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3" y="34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13" y="27"/>
                  </a:lnTo>
                  <a:lnTo>
                    <a:pt x="13" y="24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18"/>
                  </a:lnTo>
                  <a:lnTo>
                    <a:pt x="13" y="18"/>
                  </a:lnTo>
                  <a:lnTo>
                    <a:pt x="9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0" name="Freeform 220"/>
            <p:cNvSpPr>
              <a:spLocks/>
            </p:cNvSpPr>
            <p:nvPr/>
          </p:nvSpPr>
          <p:spPr bwMode="auto">
            <a:xfrm>
              <a:off x="3916363" y="4095750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2"/>
                  </a:moveTo>
                  <a:lnTo>
                    <a:pt x="41" y="5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5" y="22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5" y="8"/>
                  </a:lnTo>
                  <a:lnTo>
                    <a:pt x="30" y="5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1" name="Freeform 221"/>
            <p:cNvSpPr>
              <a:spLocks/>
            </p:cNvSpPr>
            <p:nvPr/>
          </p:nvSpPr>
          <p:spPr bwMode="auto">
            <a:xfrm>
              <a:off x="3916363" y="4095750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2"/>
                  </a:moveTo>
                  <a:lnTo>
                    <a:pt x="41" y="5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5" y="22"/>
                  </a:lnTo>
                  <a:lnTo>
                    <a:pt x="5" y="16"/>
                  </a:lnTo>
                  <a:lnTo>
                    <a:pt x="10" y="16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20" y="11"/>
                  </a:lnTo>
                  <a:lnTo>
                    <a:pt x="25" y="8"/>
                  </a:lnTo>
                  <a:lnTo>
                    <a:pt x="30" y="5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2" name="Freeform 222"/>
            <p:cNvSpPr>
              <a:spLocks/>
            </p:cNvSpPr>
            <p:nvPr/>
          </p:nvSpPr>
          <p:spPr bwMode="auto">
            <a:xfrm>
              <a:off x="3924300" y="41163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0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2147483647 h 35"/>
                <a:gd name="T26" fmla="*/ 2147483647 w 42"/>
                <a:gd name="T27" fmla="*/ 0 h 35"/>
                <a:gd name="T28" fmla="*/ 2147483647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2"/>
                  </a:lnTo>
                  <a:lnTo>
                    <a:pt x="5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3" name="Freeform 223"/>
            <p:cNvSpPr>
              <a:spLocks/>
            </p:cNvSpPr>
            <p:nvPr/>
          </p:nvSpPr>
          <p:spPr bwMode="auto">
            <a:xfrm>
              <a:off x="3924300" y="41163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0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2147483647 h 35"/>
                <a:gd name="T26" fmla="*/ 2147483647 w 42"/>
                <a:gd name="T27" fmla="*/ 0 h 35"/>
                <a:gd name="T28" fmla="*/ 2147483647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2"/>
                  </a:lnTo>
                  <a:lnTo>
                    <a:pt x="5" y="34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4" name="Freeform 224"/>
            <p:cNvSpPr>
              <a:spLocks/>
            </p:cNvSpPr>
            <p:nvPr/>
          </p:nvSpPr>
          <p:spPr bwMode="auto">
            <a:xfrm>
              <a:off x="3879850" y="41449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3"/>
                  </a:lnTo>
                  <a:lnTo>
                    <a:pt x="5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5" name="Freeform 225"/>
            <p:cNvSpPr>
              <a:spLocks/>
            </p:cNvSpPr>
            <p:nvPr/>
          </p:nvSpPr>
          <p:spPr bwMode="auto">
            <a:xfrm>
              <a:off x="3879850" y="41449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3"/>
                  </a:lnTo>
                  <a:lnTo>
                    <a:pt x="5" y="34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6" name="Freeform 226"/>
            <p:cNvSpPr>
              <a:spLocks/>
            </p:cNvSpPr>
            <p:nvPr/>
          </p:nvSpPr>
          <p:spPr bwMode="auto">
            <a:xfrm>
              <a:off x="3887788" y="41703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5" y="0"/>
                  </a:moveTo>
                  <a:lnTo>
                    <a:pt x="41" y="2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7" name="Freeform 227"/>
            <p:cNvSpPr>
              <a:spLocks/>
            </p:cNvSpPr>
            <p:nvPr/>
          </p:nvSpPr>
          <p:spPr bwMode="auto">
            <a:xfrm>
              <a:off x="3887788" y="41703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5" y="0"/>
                  </a:moveTo>
                  <a:lnTo>
                    <a:pt x="41" y="2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8" name="Freeform 228"/>
            <p:cNvSpPr>
              <a:spLocks/>
            </p:cNvSpPr>
            <p:nvPr/>
          </p:nvSpPr>
          <p:spPr bwMode="auto">
            <a:xfrm>
              <a:off x="3846513" y="4192588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3"/>
                  </a:move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27" y="24"/>
                  </a:lnTo>
                  <a:lnTo>
                    <a:pt x="27" y="27"/>
                  </a:lnTo>
                  <a:lnTo>
                    <a:pt x="20" y="27"/>
                  </a:lnTo>
                  <a:lnTo>
                    <a:pt x="20" y="30"/>
                  </a:lnTo>
                  <a:lnTo>
                    <a:pt x="13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34" y="0"/>
                  </a:lnTo>
                  <a:lnTo>
                    <a:pt x="34" y="3"/>
                  </a:lnTo>
                  <a:lnTo>
                    <a:pt x="41" y="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9" name="Freeform 229"/>
            <p:cNvSpPr>
              <a:spLocks/>
            </p:cNvSpPr>
            <p:nvPr/>
          </p:nvSpPr>
          <p:spPr bwMode="auto">
            <a:xfrm>
              <a:off x="3846513" y="4192588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3"/>
                  </a:move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27" y="24"/>
                  </a:lnTo>
                  <a:lnTo>
                    <a:pt x="27" y="27"/>
                  </a:lnTo>
                  <a:lnTo>
                    <a:pt x="20" y="27"/>
                  </a:lnTo>
                  <a:lnTo>
                    <a:pt x="20" y="30"/>
                  </a:lnTo>
                  <a:lnTo>
                    <a:pt x="13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34" y="0"/>
                  </a:lnTo>
                  <a:lnTo>
                    <a:pt x="34" y="3"/>
                  </a:lnTo>
                  <a:lnTo>
                    <a:pt x="41" y="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0" name="Freeform 230"/>
            <p:cNvSpPr>
              <a:spLocks/>
            </p:cNvSpPr>
            <p:nvPr/>
          </p:nvSpPr>
          <p:spPr bwMode="auto">
            <a:xfrm>
              <a:off x="2811463" y="4302125"/>
              <a:ext cx="1293812" cy="1238250"/>
            </a:xfrm>
            <a:custGeom>
              <a:avLst/>
              <a:gdLst>
                <a:gd name="T0" fmla="*/ 2147483647 w 815"/>
                <a:gd name="T1" fmla="*/ 2147483647 h 780"/>
                <a:gd name="T2" fmla="*/ 2147483647 w 815"/>
                <a:gd name="T3" fmla="*/ 2147483647 h 780"/>
                <a:gd name="T4" fmla="*/ 2147483647 w 815"/>
                <a:gd name="T5" fmla="*/ 2147483647 h 780"/>
                <a:gd name="T6" fmla="*/ 2147483647 w 815"/>
                <a:gd name="T7" fmla="*/ 2147483647 h 780"/>
                <a:gd name="T8" fmla="*/ 2147483647 w 815"/>
                <a:gd name="T9" fmla="*/ 2147483647 h 780"/>
                <a:gd name="T10" fmla="*/ 2147483647 w 815"/>
                <a:gd name="T11" fmla="*/ 2147483647 h 780"/>
                <a:gd name="T12" fmla="*/ 2147483647 w 815"/>
                <a:gd name="T13" fmla="*/ 2147483647 h 780"/>
                <a:gd name="T14" fmla="*/ 2147483647 w 815"/>
                <a:gd name="T15" fmla="*/ 2147483647 h 780"/>
                <a:gd name="T16" fmla="*/ 2147483647 w 815"/>
                <a:gd name="T17" fmla="*/ 2147483647 h 780"/>
                <a:gd name="T18" fmla="*/ 2147483647 w 815"/>
                <a:gd name="T19" fmla="*/ 2147483647 h 780"/>
                <a:gd name="T20" fmla="*/ 2147483647 w 815"/>
                <a:gd name="T21" fmla="*/ 2147483647 h 780"/>
                <a:gd name="T22" fmla="*/ 2147483647 w 815"/>
                <a:gd name="T23" fmla="*/ 2147483647 h 780"/>
                <a:gd name="T24" fmla="*/ 2147483647 w 815"/>
                <a:gd name="T25" fmla="*/ 2147483647 h 780"/>
                <a:gd name="T26" fmla="*/ 2147483647 w 815"/>
                <a:gd name="T27" fmla="*/ 2147483647 h 780"/>
                <a:gd name="T28" fmla="*/ 2147483647 w 815"/>
                <a:gd name="T29" fmla="*/ 2147483647 h 780"/>
                <a:gd name="T30" fmla="*/ 2147483647 w 815"/>
                <a:gd name="T31" fmla="*/ 2147483647 h 780"/>
                <a:gd name="T32" fmla="*/ 2147483647 w 815"/>
                <a:gd name="T33" fmla="*/ 2147483647 h 780"/>
                <a:gd name="T34" fmla="*/ 2147483647 w 815"/>
                <a:gd name="T35" fmla="*/ 2147483647 h 780"/>
                <a:gd name="T36" fmla="*/ 2147483647 w 815"/>
                <a:gd name="T37" fmla="*/ 2147483647 h 780"/>
                <a:gd name="T38" fmla="*/ 2147483647 w 815"/>
                <a:gd name="T39" fmla="*/ 2147483647 h 780"/>
                <a:gd name="T40" fmla="*/ 2147483647 w 815"/>
                <a:gd name="T41" fmla="*/ 2147483647 h 780"/>
                <a:gd name="T42" fmla="*/ 2147483647 w 815"/>
                <a:gd name="T43" fmla="*/ 2147483647 h 780"/>
                <a:gd name="T44" fmla="*/ 2147483647 w 815"/>
                <a:gd name="T45" fmla="*/ 2147483647 h 780"/>
                <a:gd name="T46" fmla="*/ 2147483647 w 815"/>
                <a:gd name="T47" fmla="*/ 2147483647 h 780"/>
                <a:gd name="T48" fmla="*/ 2147483647 w 815"/>
                <a:gd name="T49" fmla="*/ 2147483647 h 780"/>
                <a:gd name="T50" fmla="*/ 2147483647 w 815"/>
                <a:gd name="T51" fmla="*/ 2147483647 h 780"/>
                <a:gd name="T52" fmla="*/ 2147483647 w 815"/>
                <a:gd name="T53" fmla="*/ 2147483647 h 780"/>
                <a:gd name="T54" fmla="*/ 2147483647 w 815"/>
                <a:gd name="T55" fmla="*/ 2147483647 h 780"/>
                <a:gd name="T56" fmla="*/ 2147483647 w 815"/>
                <a:gd name="T57" fmla="*/ 2147483647 h 780"/>
                <a:gd name="T58" fmla="*/ 2147483647 w 815"/>
                <a:gd name="T59" fmla="*/ 2147483647 h 780"/>
                <a:gd name="T60" fmla="*/ 2147483647 w 815"/>
                <a:gd name="T61" fmla="*/ 2147483647 h 780"/>
                <a:gd name="T62" fmla="*/ 2147483647 w 815"/>
                <a:gd name="T63" fmla="*/ 2147483647 h 780"/>
                <a:gd name="T64" fmla="*/ 0 w 815"/>
                <a:gd name="T65" fmla="*/ 2147483647 h 780"/>
                <a:gd name="T66" fmla="*/ 2147483647 w 815"/>
                <a:gd name="T67" fmla="*/ 2147483647 h 780"/>
                <a:gd name="T68" fmla="*/ 2147483647 w 815"/>
                <a:gd name="T69" fmla="*/ 2147483647 h 780"/>
                <a:gd name="T70" fmla="*/ 2147483647 w 815"/>
                <a:gd name="T71" fmla="*/ 2147483647 h 780"/>
                <a:gd name="T72" fmla="*/ 2147483647 w 815"/>
                <a:gd name="T73" fmla="*/ 2147483647 h 780"/>
                <a:gd name="T74" fmla="*/ 2147483647 w 815"/>
                <a:gd name="T75" fmla="*/ 2147483647 h 780"/>
                <a:gd name="T76" fmla="*/ 2147483647 w 815"/>
                <a:gd name="T77" fmla="*/ 2147483647 h 780"/>
                <a:gd name="T78" fmla="*/ 2147483647 w 815"/>
                <a:gd name="T79" fmla="*/ 2147483647 h 780"/>
                <a:gd name="T80" fmla="*/ 2147483647 w 815"/>
                <a:gd name="T81" fmla="*/ 2147483647 h 780"/>
                <a:gd name="T82" fmla="*/ 2147483647 w 815"/>
                <a:gd name="T83" fmla="*/ 2147483647 h 780"/>
                <a:gd name="T84" fmla="*/ 2147483647 w 815"/>
                <a:gd name="T85" fmla="*/ 2147483647 h 780"/>
                <a:gd name="T86" fmla="*/ 2147483647 w 815"/>
                <a:gd name="T87" fmla="*/ 2147483647 h 780"/>
                <a:gd name="T88" fmla="*/ 2147483647 w 815"/>
                <a:gd name="T89" fmla="*/ 2147483647 h 780"/>
                <a:gd name="T90" fmla="*/ 2147483647 w 815"/>
                <a:gd name="T91" fmla="*/ 2147483647 h 780"/>
                <a:gd name="T92" fmla="*/ 2147483647 w 815"/>
                <a:gd name="T93" fmla="*/ 2147483647 h 780"/>
                <a:gd name="T94" fmla="*/ 2147483647 w 815"/>
                <a:gd name="T95" fmla="*/ 2147483647 h 780"/>
                <a:gd name="T96" fmla="*/ 2147483647 w 815"/>
                <a:gd name="T97" fmla="*/ 2147483647 h 780"/>
                <a:gd name="T98" fmla="*/ 2147483647 w 815"/>
                <a:gd name="T99" fmla="*/ 2147483647 h 780"/>
                <a:gd name="T100" fmla="*/ 2147483647 w 815"/>
                <a:gd name="T101" fmla="*/ 2147483647 h 780"/>
                <a:gd name="T102" fmla="*/ 2147483647 w 815"/>
                <a:gd name="T103" fmla="*/ 2147483647 h 780"/>
                <a:gd name="T104" fmla="*/ 2147483647 w 815"/>
                <a:gd name="T105" fmla="*/ 2147483647 h 780"/>
                <a:gd name="T106" fmla="*/ 2147483647 w 815"/>
                <a:gd name="T107" fmla="*/ 2147483647 h 780"/>
                <a:gd name="T108" fmla="*/ 2147483647 w 815"/>
                <a:gd name="T109" fmla="*/ 2147483647 h 780"/>
                <a:gd name="T110" fmla="*/ 2147483647 w 815"/>
                <a:gd name="T111" fmla="*/ 2147483647 h 780"/>
                <a:gd name="T112" fmla="*/ 2147483647 w 815"/>
                <a:gd name="T113" fmla="*/ 2147483647 h 780"/>
                <a:gd name="T114" fmla="*/ 2147483647 w 815"/>
                <a:gd name="T115" fmla="*/ 0 h 780"/>
                <a:gd name="T116" fmla="*/ 2147483647 w 815"/>
                <a:gd name="T117" fmla="*/ 2147483647 h 7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15" h="780">
                  <a:moveTo>
                    <a:pt x="814" y="12"/>
                  </a:moveTo>
                  <a:lnTo>
                    <a:pt x="796" y="26"/>
                  </a:lnTo>
                  <a:lnTo>
                    <a:pt x="775" y="43"/>
                  </a:lnTo>
                  <a:lnTo>
                    <a:pt x="749" y="59"/>
                  </a:lnTo>
                  <a:lnTo>
                    <a:pt x="724" y="76"/>
                  </a:lnTo>
                  <a:lnTo>
                    <a:pt x="695" y="94"/>
                  </a:lnTo>
                  <a:lnTo>
                    <a:pt x="670" y="113"/>
                  </a:lnTo>
                  <a:lnTo>
                    <a:pt x="641" y="131"/>
                  </a:lnTo>
                  <a:lnTo>
                    <a:pt x="616" y="152"/>
                  </a:lnTo>
                  <a:lnTo>
                    <a:pt x="590" y="172"/>
                  </a:lnTo>
                  <a:lnTo>
                    <a:pt x="570" y="193"/>
                  </a:lnTo>
                  <a:lnTo>
                    <a:pt x="552" y="211"/>
                  </a:lnTo>
                  <a:lnTo>
                    <a:pt x="539" y="232"/>
                  </a:lnTo>
                  <a:lnTo>
                    <a:pt x="539" y="234"/>
                  </a:lnTo>
                  <a:lnTo>
                    <a:pt x="536" y="234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28"/>
                  </a:lnTo>
                  <a:lnTo>
                    <a:pt x="536" y="226"/>
                  </a:lnTo>
                  <a:lnTo>
                    <a:pt x="536" y="224"/>
                  </a:lnTo>
                  <a:lnTo>
                    <a:pt x="536" y="221"/>
                  </a:lnTo>
                  <a:lnTo>
                    <a:pt x="536" y="219"/>
                  </a:lnTo>
                  <a:lnTo>
                    <a:pt x="536" y="217"/>
                  </a:lnTo>
                  <a:lnTo>
                    <a:pt x="536" y="219"/>
                  </a:lnTo>
                  <a:lnTo>
                    <a:pt x="536" y="221"/>
                  </a:lnTo>
                  <a:lnTo>
                    <a:pt x="536" y="219"/>
                  </a:lnTo>
                  <a:lnTo>
                    <a:pt x="534" y="217"/>
                  </a:lnTo>
                  <a:lnTo>
                    <a:pt x="528" y="232"/>
                  </a:lnTo>
                  <a:lnTo>
                    <a:pt x="521" y="230"/>
                  </a:lnTo>
                  <a:lnTo>
                    <a:pt x="485" y="263"/>
                  </a:lnTo>
                  <a:lnTo>
                    <a:pt x="451" y="293"/>
                  </a:lnTo>
                  <a:lnTo>
                    <a:pt x="415" y="326"/>
                  </a:lnTo>
                  <a:lnTo>
                    <a:pt x="380" y="359"/>
                  </a:lnTo>
                  <a:lnTo>
                    <a:pt x="344" y="394"/>
                  </a:lnTo>
                  <a:lnTo>
                    <a:pt x="308" y="429"/>
                  </a:lnTo>
                  <a:lnTo>
                    <a:pt x="272" y="464"/>
                  </a:lnTo>
                  <a:lnTo>
                    <a:pt x="236" y="501"/>
                  </a:lnTo>
                  <a:lnTo>
                    <a:pt x="200" y="538"/>
                  </a:lnTo>
                  <a:lnTo>
                    <a:pt x="166" y="577"/>
                  </a:lnTo>
                  <a:lnTo>
                    <a:pt x="130" y="618"/>
                  </a:lnTo>
                  <a:lnTo>
                    <a:pt x="95" y="657"/>
                  </a:lnTo>
                  <a:lnTo>
                    <a:pt x="92" y="663"/>
                  </a:lnTo>
                  <a:lnTo>
                    <a:pt x="87" y="668"/>
                  </a:lnTo>
                  <a:lnTo>
                    <a:pt x="82" y="674"/>
                  </a:lnTo>
                  <a:lnTo>
                    <a:pt x="79" y="678"/>
                  </a:lnTo>
                  <a:lnTo>
                    <a:pt x="77" y="682"/>
                  </a:lnTo>
                  <a:lnTo>
                    <a:pt x="71" y="688"/>
                  </a:lnTo>
                  <a:lnTo>
                    <a:pt x="69" y="692"/>
                  </a:lnTo>
                  <a:lnTo>
                    <a:pt x="64" y="696"/>
                  </a:lnTo>
                  <a:lnTo>
                    <a:pt x="61" y="700"/>
                  </a:lnTo>
                  <a:lnTo>
                    <a:pt x="56" y="707"/>
                  </a:lnTo>
                  <a:lnTo>
                    <a:pt x="53" y="713"/>
                  </a:lnTo>
                  <a:lnTo>
                    <a:pt x="48" y="717"/>
                  </a:lnTo>
                  <a:lnTo>
                    <a:pt x="46" y="723"/>
                  </a:lnTo>
                  <a:lnTo>
                    <a:pt x="41" y="727"/>
                  </a:lnTo>
                  <a:lnTo>
                    <a:pt x="38" y="733"/>
                  </a:lnTo>
                  <a:lnTo>
                    <a:pt x="33" y="737"/>
                  </a:lnTo>
                  <a:lnTo>
                    <a:pt x="30" y="744"/>
                  </a:lnTo>
                  <a:lnTo>
                    <a:pt x="25" y="748"/>
                  </a:lnTo>
                  <a:lnTo>
                    <a:pt x="23" y="754"/>
                  </a:lnTo>
                  <a:lnTo>
                    <a:pt x="17" y="758"/>
                  </a:lnTo>
                  <a:lnTo>
                    <a:pt x="12" y="764"/>
                  </a:lnTo>
                  <a:lnTo>
                    <a:pt x="10" y="768"/>
                  </a:lnTo>
                  <a:lnTo>
                    <a:pt x="7" y="772"/>
                  </a:lnTo>
                  <a:lnTo>
                    <a:pt x="2" y="779"/>
                  </a:lnTo>
                  <a:lnTo>
                    <a:pt x="0" y="779"/>
                  </a:lnTo>
                  <a:lnTo>
                    <a:pt x="12" y="760"/>
                  </a:lnTo>
                  <a:lnTo>
                    <a:pt x="25" y="742"/>
                  </a:lnTo>
                  <a:lnTo>
                    <a:pt x="38" y="721"/>
                  </a:lnTo>
                  <a:lnTo>
                    <a:pt x="53" y="702"/>
                  </a:lnTo>
                  <a:lnTo>
                    <a:pt x="69" y="684"/>
                  </a:lnTo>
                  <a:lnTo>
                    <a:pt x="84" y="665"/>
                  </a:lnTo>
                  <a:lnTo>
                    <a:pt x="100" y="647"/>
                  </a:lnTo>
                  <a:lnTo>
                    <a:pt x="115" y="628"/>
                  </a:lnTo>
                  <a:lnTo>
                    <a:pt x="130" y="610"/>
                  </a:lnTo>
                  <a:lnTo>
                    <a:pt x="146" y="591"/>
                  </a:lnTo>
                  <a:lnTo>
                    <a:pt x="161" y="575"/>
                  </a:lnTo>
                  <a:lnTo>
                    <a:pt x="174" y="559"/>
                  </a:lnTo>
                  <a:lnTo>
                    <a:pt x="200" y="530"/>
                  </a:lnTo>
                  <a:lnTo>
                    <a:pt x="225" y="503"/>
                  </a:lnTo>
                  <a:lnTo>
                    <a:pt x="249" y="476"/>
                  </a:lnTo>
                  <a:lnTo>
                    <a:pt x="274" y="452"/>
                  </a:lnTo>
                  <a:lnTo>
                    <a:pt x="300" y="425"/>
                  </a:lnTo>
                  <a:lnTo>
                    <a:pt x="326" y="402"/>
                  </a:lnTo>
                  <a:lnTo>
                    <a:pt x="351" y="378"/>
                  </a:lnTo>
                  <a:lnTo>
                    <a:pt x="374" y="353"/>
                  </a:lnTo>
                  <a:lnTo>
                    <a:pt x="400" y="330"/>
                  </a:lnTo>
                  <a:lnTo>
                    <a:pt x="426" y="306"/>
                  </a:lnTo>
                  <a:lnTo>
                    <a:pt x="451" y="283"/>
                  </a:lnTo>
                  <a:lnTo>
                    <a:pt x="475" y="261"/>
                  </a:lnTo>
                  <a:lnTo>
                    <a:pt x="480" y="256"/>
                  </a:lnTo>
                  <a:lnTo>
                    <a:pt x="485" y="250"/>
                  </a:lnTo>
                  <a:lnTo>
                    <a:pt x="490" y="246"/>
                  </a:lnTo>
                  <a:lnTo>
                    <a:pt x="495" y="242"/>
                  </a:lnTo>
                  <a:lnTo>
                    <a:pt x="500" y="238"/>
                  </a:lnTo>
                  <a:lnTo>
                    <a:pt x="505" y="234"/>
                  </a:lnTo>
                  <a:lnTo>
                    <a:pt x="510" y="230"/>
                  </a:lnTo>
                  <a:lnTo>
                    <a:pt x="516" y="226"/>
                  </a:lnTo>
                  <a:lnTo>
                    <a:pt x="521" y="219"/>
                  </a:lnTo>
                  <a:lnTo>
                    <a:pt x="526" y="215"/>
                  </a:lnTo>
                  <a:lnTo>
                    <a:pt x="528" y="209"/>
                  </a:lnTo>
                  <a:lnTo>
                    <a:pt x="534" y="203"/>
                  </a:lnTo>
                  <a:lnTo>
                    <a:pt x="536" y="203"/>
                  </a:lnTo>
                  <a:lnTo>
                    <a:pt x="641" y="123"/>
                  </a:lnTo>
                  <a:lnTo>
                    <a:pt x="662" y="108"/>
                  </a:lnTo>
                  <a:lnTo>
                    <a:pt x="677" y="96"/>
                  </a:lnTo>
                  <a:lnTo>
                    <a:pt x="693" y="86"/>
                  </a:lnTo>
                  <a:lnTo>
                    <a:pt x="703" y="76"/>
                  </a:lnTo>
                  <a:lnTo>
                    <a:pt x="716" y="67"/>
                  </a:lnTo>
                  <a:lnTo>
                    <a:pt x="726" y="61"/>
                  </a:lnTo>
                  <a:lnTo>
                    <a:pt x="736" y="53"/>
                  </a:lnTo>
                  <a:lnTo>
                    <a:pt x="747" y="45"/>
                  </a:lnTo>
                  <a:lnTo>
                    <a:pt x="760" y="36"/>
                  </a:lnTo>
                  <a:lnTo>
                    <a:pt x="775" y="26"/>
                  </a:lnTo>
                  <a:lnTo>
                    <a:pt x="793" y="14"/>
                  </a:lnTo>
                  <a:lnTo>
                    <a:pt x="811" y="0"/>
                  </a:lnTo>
                  <a:lnTo>
                    <a:pt x="814" y="1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1" name="Freeform 231"/>
            <p:cNvSpPr>
              <a:spLocks/>
            </p:cNvSpPr>
            <p:nvPr/>
          </p:nvSpPr>
          <p:spPr bwMode="auto">
            <a:xfrm>
              <a:off x="2811463" y="4302125"/>
              <a:ext cx="1293812" cy="1238250"/>
            </a:xfrm>
            <a:custGeom>
              <a:avLst/>
              <a:gdLst>
                <a:gd name="T0" fmla="*/ 2147483647 w 815"/>
                <a:gd name="T1" fmla="*/ 2147483647 h 780"/>
                <a:gd name="T2" fmla="*/ 2147483647 w 815"/>
                <a:gd name="T3" fmla="*/ 2147483647 h 780"/>
                <a:gd name="T4" fmla="*/ 2147483647 w 815"/>
                <a:gd name="T5" fmla="*/ 2147483647 h 780"/>
                <a:gd name="T6" fmla="*/ 2147483647 w 815"/>
                <a:gd name="T7" fmla="*/ 2147483647 h 780"/>
                <a:gd name="T8" fmla="*/ 2147483647 w 815"/>
                <a:gd name="T9" fmla="*/ 2147483647 h 780"/>
                <a:gd name="T10" fmla="*/ 2147483647 w 815"/>
                <a:gd name="T11" fmla="*/ 2147483647 h 780"/>
                <a:gd name="T12" fmla="*/ 2147483647 w 815"/>
                <a:gd name="T13" fmla="*/ 2147483647 h 780"/>
                <a:gd name="T14" fmla="*/ 2147483647 w 815"/>
                <a:gd name="T15" fmla="*/ 2147483647 h 780"/>
                <a:gd name="T16" fmla="*/ 2147483647 w 815"/>
                <a:gd name="T17" fmla="*/ 2147483647 h 780"/>
                <a:gd name="T18" fmla="*/ 2147483647 w 815"/>
                <a:gd name="T19" fmla="*/ 2147483647 h 780"/>
                <a:gd name="T20" fmla="*/ 2147483647 w 815"/>
                <a:gd name="T21" fmla="*/ 2147483647 h 780"/>
                <a:gd name="T22" fmla="*/ 2147483647 w 815"/>
                <a:gd name="T23" fmla="*/ 2147483647 h 780"/>
                <a:gd name="T24" fmla="*/ 2147483647 w 815"/>
                <a:gd name="T25" fmla="*/ 2147483647 h 780"/>
                <a:gd name="T26" fmla="*/ 2147483647 w 815"/>
                <a:gd name="T27" fmla="*/ 2147483647 h 780"/>
                <a:gd name="T28" fmla="*/ 2147483647 w 815"/>
                <a:gd name="T29" fmla="*/ 2147483647 h 780"/>
                <a:gd name="T30" fmla="*/ 2147483647 w 815"/>
                <a:gd name="T31" fmla="*/ 2147483647 h 780"/>
                <a:gd name="T32" fmla="*/ 2147483647 w 815"/>
                <a:gd name="T33" fmla="*/ 2147483647 h 780"/>
                <a:gd name="T34" fmla="*/ 2147483647 w 815"/>
                <a:gd name="T35" fmla="*/ 2147483647 h 780"/>
                <a:gd name="T36" fmla="*/ 2147483647 w 815"/>
                <a:gd name="T37" fmla="*/ 2147483647 h 780"/>
                <a:gd name="T38" fmla="*/ 2147483647 w 815"/>
                <a:gd name="T39" fmla="*/ 2147483647 h 780"/>
                <a:gd name="T40" fmla="*/ 2147483647 w 815"/>
                <a:gd name="T41" fmla="*/ 2147483647 h 780"/>
                <a:gd name="T42" fmla="*/ 2147483647 w 815"/>
                <a:gd name="T43" fmla="*/ 2147483647 h 780"/>
                <a:gd name="T44" fmla="*/ 2147483647 w 815"/>
                <a:gd name="T45" fmla="*/ 2147483647 h 780"/>
                <a:gd name="T46" fmla="*/ 2147483647 w 815"/>
                <a:gd name="T47" fmla="*/ 2147483647 h 780"/>
                <a:gd name="T48" fmla="*/ 2147483647 w 815"/>
                <a:gd name="T49" fmla="*/ 2147483647 h 780"/>
                <a:gd name="T50" fmla="*/ 2147483647 w 815"/>
                <a:gd name="T51" fmla="*/ 2147483647 h 780"/>
                <a:gd name="T52" fmla="*/ 2147483647 w 815"/>
                <a:gd name="T53" fmla="*/ 2147483647 h 780"/>
                <a:gd name="T54" fmla="*/ 2147483647 w 815"/>
                <a:gd name="T55" fmla="*/ 2147483647 h 780"/>
                <a:gd name="T56" fmla="*/ 2147483647 w 815"/>
                <a:gd name="T57" fmla="*/ 2147483647 h 780"/>
                <a:gd name="T58" fmla="*/ 2147483647 w 815"/>
                <a:gd name="T59" fmla="*/ 2147483647 h 780"/>
                <a:gd name="T60" fmla="*/ 2147483647 w 815"/>
                <a:gd name="T61" fmla="*/ 2147483647 h 780"/>
                <a:gd name="T62" fmla="*/ 2147483647 w 815"/>
                <a:gd name="T63" fmla="*/ 2147483647 h 780"/>
                <a:gd name="T64" fmla="*/ 0 w 815"/>
                <a:gd name="T65" fmla="*/ 2147483647 h 780"/>
                <a:gd name="T66" fmla="*/ 2147483647 w 815"/>
                <a:gd name="T67" fmla="*/ 2147483647 h 780"/>
                <a:gd name="T68" fmla="*/ 2147483647 w 815"/>
                <a:gd name="T69" fmla="*/ 2147483647 h 780"/>
                <a:gd name="T70" fmla="*/ 2147483647 w 815"/>
                <a:gd name="T71" fmla="*/ 2147483647 h 780"/>
                <a:gd name="T72" fmla="*/ 2147483647 w 815"/>
                <a:gd name="T73" fmla="*/ 2147483647 h 780"/>
                <a:gd name="T74" fmla="*/ 2147483647 w 815"/>
                <a:gd name="T75" fmla="*/ 2147483647 h 780"/>
                <a:gd name="T76" fmla="*/ 2147483647 w 815"/>
                <a:gd name="T77" fmla="*/ 2147483647 h 780"/>
                <a:gd name="T78" fmla="*/ 2147483647 w 815"/>
                <a:gd name="T79" fmla="*/ 2147483647 h 780"/>
                <a:gd name="T80" fmla="*/ 2147483647 w 815"/>
                <a:gd name="T81" fmla="*/ 2147483647 h 780"/>
                <a:gd name="T82" fmla="*/ 2147483647 w 815"/>
                <a:gd name="T83" fmla="*/ 2147483647 h 780"/>
                <a:gd name="T84" fmla="*/ 2147483647 w 815"/>
                <a:gd name="T85" fmla="*/ 2147483647 h 780"/>
                <a:gd name="T86" fmla="*/ 2147483647 w 815"/>
                <a:gd name="T87" fmla="*/ 2147483647 h 780"/>
                <a:gd name="T88" fmla="*/ 2147483647 w 815"/>
                <a:gd name="T89" fmla="*/ 2147483647 h 780"/>
                <a:gd name="T90" fmla="*/ 2147483647 w 815"/>
                <a:gd name="T91" fmla="*/ 2147483647 h 780"/>
                <a:gd name="T92" fmla="*/ 2147483647 w 815"/>
                <a:gd name="T93" fmla="*/ 2147483647 h 780"/>
                <a:gd name="T94" fmla="*/ 2147483647 w 815"/>
                <a:gd name="T95" fmla="*/ 2147483647 h 780"/>
                <a:gd name="T96" fmla="*/ 2147483647 w 815"/>
                <a:gd name="T97" fmla="*/ 2147483647 h 780"/>
                <a:gd name="T98" fmla="*/ 2147483647 w 815"/>
                <a:gd name="T99" fmla="*/ 2147483647 h 780"/>
                <a:gd name="T100" fmla="*/ 2147483647 w 815"/>
                <a:gd name="T101" fmla="*/ 2147483647 h 780"/>
                <a:gd name="T102" fmla="*/ 2147483647 w 815"/>
                <a:gd name="T103" fmla="*/ 2147483647 h 780"/>
                <a:gd name="T104" fmla="*/ 2147483647 w 815"/>
                <a:gd name="T105" fmla="*/ 2147483647 h 780"/>
                <a:gd name="T106" fmla="*/ 2147483647 w 815"/>
                <a:gd name="T107" fmla="*/ 2147483647 h 780"/>
                <a:gd name="T108" fmla="*/ 2147483647 w 815"/>
                <a:gd name="T109" fmla="*/ 2147483647 h 780"/>
                <a:gd name="T110" fmla="*/ 2147483647 w 815"/>
                <a:gd name="T111" fmla="*/ 2147483647 h 780"/>
                <a:gd name="T112" fmla="*/ 2147483647 w 815"/>
                <a:gd name="T113" fmla="*/ 2147483647 h 780"/>
                <a:gd name="T114" fmla="*/ 2147483647 w 815"/>
                <a:gd name="T115" fmla="*/ 0 h 780"/>
                <a:gd name="T116" fmla="*/ 2147483647 w 815"/>
                <a:gd name="T117" fmla="*/ 2147483647 h 78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15" h="780">
                  <a:moveTo>
                    <a:pt x="814" y="12"/>
                  </a:moveTo>
                  <a:lnTo>
                    <a:pt x="796" y="26"/>
                  </a:lnTo>
                  <a:lnTo>
                    <a:pt x="775" y="43"/>
                  </a:lnTo>
                  <a:lnTo>
                    <a:pt x="749" y="59"/>
                  </a:lnTo>
                  <a:lnTo>
                    <a:pt x="724" y="76"/>
                  </a:lnTo>
                  <a:lnTo>
                    <a:pt x="695" y="94"/>
                  </a:lnTo>
                  <a:lnTo>
                    <a:pt x="670" y="113"/>
                  </a:lnTo>
                  <a:lnTo>
                    <a:pt x="641" y="131"/>
                  </a:lnTo>
                  <a:lnTo>
                    <a:pt x="616" y="152"/>
                  </a:lnTo>
                  <a:lnTo>
                    <a:pt x="590" y="172"/>
                  </a:lnTo>
                  <a:lnTo>
                    <a:pt x="570" y="193"/>
                  </a:lnTo>
                  <a:lnTo>
                    <a:pt x="552" y="211"/>
                  </a:lnTo>
                  <a:lnTo>
                    <a:pt x="539" y="232"/>
                  </a:lnTo>
                  <a:lnTo>
                    <a:pt x="539" y="234"/>
                  </a:lnTo>
                  <a:lnTo>
                    <a:pt x="536" y="234"/>
                  </a:lnTo>
                  <a:lnTo>
                    <a:pt x="536" y="232"/>
                  </a:lnTo>
                  <a:lnTo>
                    <a:pt x="536" y="230"/>
                  </a:lnTo>
                  <a:lnTo>
                    <a:pt x="536" y="228"/>
                  </a:lnTo>
                  <a:lnTo>
                    <a:pt x="536" y="226"/>
                  </a:lnTo>
                  <a:lnTo>
                    <a:pt x="536" y="224"/>
                  </a:lnTo>
                  <a:lnTo>
                    <a:pt x="536" y="221"/>
                  </a:lnTo>
                  <a:lnTo>
                    <a:pt x="536" y="219"/>
                  </a:lnTo>
                  <a:lnTo>
                    <a:pt x="536" y="217"/>
                  </a:lnTo>
                  <a:lnTo>
                    <a:pt x="536" y="219"/>
                  </a:lnTo>
                  <a:lnTo>
                    <a:pt x="536" y="221"/>
                  </a:lnTo>
                  <a:lnTo>
                    <a:pt x="536" y="219"/>
                  </a:lnTo>
                  <a:lnTo>
                    <a:pt x="534" y="217"/>
                  </a:lnTo>
                  <a:lnTo>
                    <a:pt x="528" y="232"/>
                  </a:lnTo>
                  <a:lnTo>
                    <a:pt x="521" y="230"/>
                  </a:lnTo>
                  <a:lnTo>
                    <a:pt x="485" y="263"/>
                  </a:lnTo>
                  <a:lnTo>
                    <a:pt x="451" y="293"/>
                  </a:lnTo>
                  <a:lnTo>
                    <a:pt x="415" y="326"/>
                  </a:lnTo>
                  <a:lnTo>
                    <a:pt x="380" y="359"/>
                  </a:lnTo>
                  <a:lnTo>
                    <a:pt x="344" y="394"/>
                  </a:lnTo>
                  <a:lnTo>
                    <a:pt x="308" y="429"/>
                  </a:lnTo>
                  <a:lnTo>
                    <a:pt x="272" y="464"/>
                  </a:lnTo>
                  <a:lnTo>
                    <a:pt x="236" y="501"/>
                  </a:lnTo>
                  <a:lnTo>
                    <a:pt x="200" y="538"/>
                  </a:lnTo>
                  <a:lnTo>
                    <a:pt x="166" y="577"/>
                  </a:lnTo>
                  <a:lnTo>
                    <a:pt x="130" y="618"/>
                  </a:lnTo>
                  <a:lnTo>
                    <a:pt x="95" y="657"/>
                  </a:lnTo>
                  <a:lnTo>
                    <a:pt x="92" y="663"/>
                  </a:lnTo>
                  <a:lnTo>
                    <a:pt x="87" y="668"/>
                  </a:lnTo>
                  <a:lnTo>
                    <a:pt x="82" y="674"/>
                  </a:lnTo>
                  <a:lnTo>
                    <a:pt x="79" y="678"/>
                  </a:lnTo>
                  <a:lnTo>
                    <a:pt x="77" y="682"/>
                  </a:lnTo>
                  <a:lnTo>
                    <a:pt x="71" y="688"/>
                  </a:lnTo>
                  <a:lnTo>
                    <a:pt x="69" y="692"/>
                  </a:lnTo>
                  <a:lnTo>
                    <a:pt x="64" y="696"/>
                  </a:lnTo>
                  <a:lnTo>
                    <a:pt x="61" y="700"/>
                  </a:lnTo>
                  <a:lnTo>
                    <a:pt x="56" y="707"/>
                  </a:lnTo>
                  <a:lnTo>
                    <a:pt x="53" y="713"/>
                  </a:lnTo>
                  <a:lnTo>
                    <a:pt x="48" y="717"/>
                  </a:lnTo>
                  <a:lnTo>
                    <a:pt x="46" y="723"/>
                  </a:lnTo>
                  <a:lnTo>
                    <a:pt x="41" y="727"/>
                  </a:lnTo>
                  <a:lnTo>
                    <a:pt x="38" y="733"/>
                  </a:lnTo>
                  <a:lnTo>
                    <a:pt x="33" y="737"/>
                  </a:lnTo>
                  <a:lnTo>
                    <a:pt x="30" y="744"/>
                  </a:lnTo>
                  <a:lnTo>
                    <a:pt x="25" y="748"/>
                  </a:lnTo>
                  <a:lnTo>
                    <a:pt x="23" y="754"/>
                  </a:lnTo>
                  <a:lnTo>
                    <a:pt x="17" y="758"/>
                  </a:lnTo>
                  <a:lnTo>
                    <a:pt x="12" y="764"/>
                  </a:lnTo>
                  <a:lnTo>
                    <a:pt x="10" y="768"/>
                  </a:lnTo>
                  <a:lnTo>
                    <a:pt x="7" y="772"/>
                  </a:lnTo>
                  <a:lnTo>
                    <a:pt x="2" y="779"/>
                  </a:lnTo>
                  <a:lnTo>
                    <a:pt x="0" y="779"/>
                  </a:lnTo>
                  <a:lnTo>
                    <a:pt x="12" y="760"/>
                  </a:lnTo>
                  <a:lnTo>
                    <a:pt x="25" y="742"/>
                  </a:lnTo>
                  <a:lnTo>
                    <a:pt x="38" y="721"/>
                  </a:lnTo>
                  <a:lnTo>
                    <a:pt x="53" y="702"/>
                  </a:lnTo>
                  <a:lnTo>
                    <a:pt x="69" y="684"/>
                  </a:lnTo>
                  <a:lnTo>
                    <a:pt x="84" y="665"/>
                  </a:lnTo>
                  <a:lnTo>
                    <a:pt x="100" y="647"/>
                  </a:lnTo>
                  <a:lnTo>
                    <a:pt x="115" y="628"/>
                  </a:lnTo>
                  <a:lnTo>
                    <a:pt x="130" y="610"/>
                  </a:lnTo>
                  <a:lnTo>
                    <a:pt x="146" y="591"/>
                  </a:lnTo>
                  <a:lnTo>
                    <a:pt x="161" y="575"/>
                  </a:lnTo>
                  <a:lnTo>
                    <a:pt x="174" y="559"/>
                  </a:lnTo>
                  <a:lnTo>
                    <a:pt x="200" y="530"/>
                  </a:lnTo>
                  <a:lnTo>
                    <a:pt x="225" y="503"/>
                  </a:lnTo>
                  <a:lnTo>
                    <a:pt x="249" y="476"/>
                  </a:lnTo>
                  <a:lnTo>
                    <a:pt x="274" y="452"/>
                  </a:lnTo>
                  <a:lnTo>
                    <a:pt x="300" y="425"/>
                  </a:lnTo>
                  <a:lnTo>
                    <a:pt x="326" y="402"/>
                  </a:lnTo>
                  <a:lnTo>
                    <a:pt x="351" y="378"/>
                  </a:lnTo>
                  <a:lnTo>
                    <a:pt x="374" y="353"/>
                  </a:lnTo>
                  <a:lnTo>
                    <a:pt x="400" y="330"/>
                  </a:lnTo>
                  <a:lnTo>
                    <a:pt x="426" y="306"/>
                  </a:lnTo>
                  <a:lnTo>
                    <a:pt x="451" y="283"/>
                  </a:lnTo>
                  <a:lnTo>
                    <a:pt x="475" y="261"/>
                  </a:lnTo>
                  <a:lnTo>
                    <a:pt x="480" y="256"/>
                  </a:lnTo>
                  <a:lnTo>
                    <a:pt x="485" y="250"/>
                  </a:lnTo>
                  <a:lnTo>
                    <a:pt x="490" y="246"/>
                  </a:lnTo>
                  <a:lnTo>
                    <a:pt x="495" y="242"/>
                  </a:lnTo>
                  <a:lnTo>
                    <a:pt x="500" y="238"/>
                  </a:lnTo>
                  <a:lnTo>
                    <a:pt x="505" y="234"/>
                  </a:lnTo>
                  <a:lnTo>
                    <a:pt x="510" y="230"/>
                  </a:lnTo>
                  <a:lnTo>
                    <a:pt x="516" y="226"/>
                  </a:lnTo>
                  <a:lnTo>
                    <a:pt x="521" y="219"/>
                  </a:lnTo>
                  <a:lnTo>
                    <a:pt x="526" y="215"/>
                  </a:lnTo>
                  <a:lnTo>
                    <a:pt x="528" y="209"/>
                  </a:lnTo>
                  <a:lnTo>
                    <a:pt x="534" y="203"/>
                  </a:lnTo>
                  <a:lnTo>
                    <a:pt x="536" y="203"/>
                  </a:lnTo>
                  <a:lnTo>
                    <a:pt x="641" y="123"/>
                  </a:lnTo>
                  <a:lnTo>
                    <a:pt x="662" y="108"/>
                  </a:lnTo>
                  <a:lnTo>
                    <a:pt x="677" y="96"/>
                  </a:lnTo>
                  <a:lnTo>
                    <a:pt x="693" y="86"/>
                  </a:lnTo>
                  <a:lnTo>
                    <a:pt x="703" y="76"/>
                  </a:lnTo>
                  <a:lnTo>
                    <a:pt x="716" y="67"/>
                  </a:lnTo>
                  <a:lnTo>
                    <a:pt x="726" y="61"/>
                  </a:lnTo>
                  <a:lnTo>
                    <a:pt x="736" y="53"/>
                  </a:lnTo>
                  <a:lnTo>
                    <a:pt x="747" y="45"/>
                  </a:lnTo>
                  <a:lnTo>
                    <a:pt x="760" y="36"/>
                  </a:lnTo>
                  <a:lnTo>
                    <a:pt x="775" y="26"/>
                  </a:lnTo>
                  <a:lnTo>
                    <a:pt x="793" y="14"/>
                  </a:lnTo>
                  <a:lnTo>
                    <a:pt x="811" y="0"/>
                  </a:lnTo>
                  <a:lnTo>
                    <a:pt x="814" y="1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2" name="Freeform 232"/>
            <p:cNvSpPr>
              <a:spLocks/>
            </p:cNvSpPr>
            <p:nvPr/>
          </p:nvSpPr>
          <p:spPr bwMode="auto">
            <a:xfrm>
              <a:off x="3854450" y="4219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3" y="29"/>
                  </a:lnTo>
                  <a:lnTo>
                    <a:pt x="13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6" y="16"/>
                  </a:lnTo>
                  <a:lnTo>
                    <a:pt x="13" y="13"/>
                  </a:lnTo>
                  <a:lnTo>
                    <a:pt x="13" y="9"/>
                  </a:lnTo>
                  <a:lnTo>
                    <a:pt x="20" y="9"/>
                  </a:lnTo>
                  <a:lnTo>
                    <a:pt x="27" y="6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3" name="Freeform 233"/>
            <p:cNvSpPr>
              <a:spLocks/>
            </p:cNvSpPr>
            <p:nvPr/>
          </p:nvSpPr>
          <p:spPr bwMode="auto">
            <a:xfrm>
              <a:off x="3854450" y="4219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3" y="29"/>
                  </a:lnTo>
                  <a:lnTo>
                    <a:pt x="13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6" y="19"/>
                  </a:lnTo>
                  <a:lnTo>
                    <a:pt x="6" y="16"/>
                  </a:lnTo>
                  <a:lnTo>
                    <a:pt x="13" y="13"/>
                  </a:lnTo>
                  <a:lnTo>
                    <a:pt x="13" y="9"/>
                  </a:lnTo>
                  <a:lnTo>
                    <a:pt x="20" y="9"/>
                  </a:lnTo>
                  <a:lnTo>
                    <a:pt x="27" y="6"/>
                  </a:lnTo>
                  <a:lnTo>
                    <a:pt x="34" y="3"/>
                  </a:lnTo>
                  <a:lnTo>
                    <a:pt x="34" y="0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4" name="Freeform 234"/>
            <p:cNvSpPr>
              <a:spLocks/>
            </p:cNvSpPr>
            <p:nvPr/>
          </p:nvSpPr>
          <p:spPr bwMode="auto">
            <a:xfrm>
              <a:off x="3810000" y="424497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2147483647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2147483647 h 33"/>
                <a:gd name="T34" fmla="*/ 2147483647 w 42"/>
                <a:gd name="T35" fmla="*/ 0 h 33"/>
                <a:gd name="T36" fmla="*/ 2147483647 w 4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3">
                  <a:moveTo>
                    <a:pt x="41" y="0"/>
                  </a:move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5" name="Freeform 235"/>
            <p:cNvSpPr>
              <a:spLocks/>
            </p:cNvSpPr>
            <p:nvPr/>
          </p:nvSpPr>
          <p:spPr bwMode="auto">
            <a:xfrm>
              <a:off x="3810000" y="424497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2147483647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2147483647 h 33"/>
                <a:gd name="T34" fmla="*/ 2147483647 w 42"/>
                <a:gd name="T35" fmla="*/ 0 h 33"/>
                <a:gd name="T36" fmla="*/ 2147483647 w 4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3">
                  <a:moveTo>
                    <a:pt x="41" y="0"/>
                  </a:move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6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6" name="Freeform 236"/>
            <p:cNvSpPr>
              <a:spLocks/>
            </p:cNvSpPr>
            <p:nvPr/>
          </p:nvSpPr>
          <p:spPr bwMode="auto">
            <a:xfrm>
              <a:off x="3817938" y="42624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41" y="0"/>
                  </a:lnTo>
                  <a:lnTo>
                    <a:pt x="17" y="30"/>
                  </a:lnTo>
                  <a:lnTo>
                    <a:pt x="11" y="33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3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7" name="Freeform 237"/>
            <p:cNvSpPr>
              <a:spLocks/>
            </p:cNvSpPr>
            <p:nvPr/>
          </p:nvSpPr>
          <p:spPr bwMode="auto">
            <a:xfrm>
              <a:off x="3817938" y="42624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41" y="0"/>
                  </a:lnTo>
                  <a:lnTo>
                    <a:pt x="17" y="30"/>
                  </a:lnTo>
                  <a:lnTo>
                    <a:pt x="11" y="33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3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8" name="Freeform 238"/>
            <p:cNvSpPr>
              <a:spLocks/>
            </p:cNvSpPr>
            <p:nvPr/>
          </p:nvSpPr>
          <p:spPr bwMode="auto">
            <a:xfrm>
              <a:off x="3776663" y="4302125"/>
              <a:ext cx="68262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0 w 43"/>
                <a:gd name="T7" fmla="*/ 2147483647 h 33"/>
                <a:gd name="T8" fmla="*/ 0 w 43"/>
                <a:gd name="T9" fmla="*/ 2147483647 h 33"/>
                <a:gd name="T10" fmla="*/ 0 w 43"/>
                <a:gd name="T11" fmla="*/ 2147483647 h 33"/>
                <a:gd name="T12" fmla="*/ 0 w 43"/>
                <a:gd name="T13" fmla="*/ 2147483647 h 33"/>
                <a:gd name="T14" fmla="*/ 2147483647 w 43"/>
                <a:gd name="T15" fmla="*/ 0 h 33"/>
                <a:gd name="T16" fmla="*/ 2147483647 w 43"/>
                <a:gd name="T17" fmla="*/ 0 h 33"/>
                <a:gd name="T18" fmla="*/ 2147483647 w 43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3">
                  <a:moveTo>
                    <a:pt x="42" y="0"/>
                  </a:moveTo>
                  <a:lnTo>
                    <a:pt x="42" y="2"/>
                  </a:lnTo>
                  <a:lnTo>
                    <a:pt x="7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5" y="0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9" name="Freeform 239"/>
            <p:cNvSpPr>
              <a:spLocks/>
            </p:cNvSpPr>
            <p:nvPr/>
          </p:nvSpPr>
          <p:spPr bwMode="auto">
            <a:xfrm>
              <a:off x="3776663" y="4302125"/>
              <a:ext cx="68262" cy="52388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0 w 43"/>
                <a:gd name="T7" fmla="*/ 2147483647 h 33"/>
                <a:gd name="T8" fmla="*/ 0 w 43"/>
                <a:gd name="T9" fmla="*/ 2147483647 h 33"/>
                <a:gd name="T10" fmla="*/ 0 w 43"/>
                <a:gd name="T11" fmla="*/ 2147483647 h 33"/>
                <a:gd name="T12" fmla="*/ 0 w 43"/>
                <a:gd name="T13" fmla="*/ 2147483647 h 33"/>
                <a:gd name="T14" fmla="*/ 2147483647 w 43"/>
                <a:gd name="T15" fmla="*/ 0 h 33"/>
                <a:gd name="T16" fmla="*/ 2147483647 w 43"/>
                <a:gd name="T17" fmla="*/ 0 h 33"/>
                <a:gd name="T18" fmla="*/ 2147483647 w 43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3">
                  <a:moveTo>
                    <a:pt x="42" y="0"/>
                  </a:moveTo>
                  <a:lnTo>
                    <a:pt x="42" y="2"/>
                  </a:lnTo>
                  <a:lnTo>
                    <a:pt x="7" y="32"/>
                  </a:lnTo>
                  <a:lnTo>
                    <a:pt x="0" y="32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35" y="0"/>
                  </a:lnTo>
                  <a:lnTo>
                    <a:pt x="4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0" name="Freeform 240"/>
            <p:cNvSpPr>
              <a:spLocks/>
            </p:cNvSpPr>
            <p:nvPr/>
          </p:nvSpPr>
          <p:spPr bwMode="auto">
            <a:xfrm>
              <a:off x="3786188" y="43195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0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1" name="Freeform 241"/>
            <p:cNvSpPr>
              <a:spLocks/>
            </p:cNvSpPr>
            <p:nvPr/>
          </p:nvSpPr>
          <p:spPr bwMode="auto">
            <a:xfrm>
              <a:off x="3786188" y="43195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0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2" name="Freeform 242"/>
            <p:cNvSpPr>
              <a:spLocks/>
            </p:cNvSpPr>
            <p:nvPr/>
          </p:nvSpPr>
          <p:spPr bwMode="auto">
            <a:xfrm>
              <a:off x="3736975" y="4359275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5">
                  <a:moveTo>
                    <a:pt x="41" y="2"/>
                  </a:moveTo>
                  <a:lnTo>
                    <a:pt x="41" y="4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3" name="Freeform 243"/>
            <p:cNvSpPr>
              <a:spLocks/>
            </p:cNvSpPr>
            <p:nvPr/>
          </p:nvSpPr>
          <p:spPr bwMode="auto">
            <a:xfrm>
              <a:off x="3736975" y="4359275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5">
                  <a:moveTo>
                    <a:pt x="41" y="2"/>
                  </a:moveTo>
                  <a:lnTo>
                    <a:pt x="41" y="4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4" name="Freeform 244"/>
            <p:cNvSpPr>
              <a:spLocks/>
            </p:cNvSpPr>
            <p:nvPr/>
          </p:nvSpPr>
          <p:spPr bwMode="auto">
            <a:xfrm>
              <a:off x="3748088" y="4371975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2147483647 w 43"/>
                <a:gd name="T15" fmla="*/ 0 h 34"/>
                <a:gd name="T16" fmla="*/ 2147483647 w 43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34">
                  <a:moveTo>
                    <a:pt x="42" y="0"/>
                  </a:moveTo>
                  <a:lnTo>
                    <a:pt x="42" y="2"/>
                  </a:lnTo>
                  <a:lnTo>
                    <a:pt x="42" y="4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" name="Freeform 245"/>
            <p:cNvSpPr>
              <a:spLocks/>
            </p:cNvSpPr>
            <p:nvPr/>
          </p:nvSpPr>
          <p:spPr bwMode="auto">
            <a:xfrm>
              <a:off x="3748088" y="4371975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2147483647 w 43"/>
                <a:gd name="T15" fmla="*/ 0 h 34"/>
                <a:gd name="T16" fmla="*/ 2147483647 w 43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34">
                  <a:moveTo>
                    <a:pt x="42" y="0"/>
                  </a:moveTo>
                  <a:lnTo>
                    <a:pt x="42" y="2"/>
                  </a:lnTo>
                  <a:lnTo>
                    <a:pt x="42" y="4"/>
                  </a:lnTo>
                  <a:lnTo>
                    <a:pt x="6" y="30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6" name="Freeform 246"/>
            <p:cNvSpPr>
              <a:spLocks/>
            </p:cNvSpPr>
            <p:nvPr/>
          </p:nvSpPr>
          <p:spPr bwMode="auto">
            <a:xfrm>
              <a:off x="3700463" y="44275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0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5">
                  <a:moveTo>
                    <a:pt x="41" y="2"/>
                  </a:moveTo>
                  <a:lnTo>
                    <a:pt x="5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7" y="18"/>
                  </a:lnTo>
                  <a:lnTo>
                    <a:pt x="17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7" name="Freeform 247"/>
            <p:cNvSpPr>
              <a:spLocks/>
            </p:cNvSpPr>
            <p:nvPr/>
          </p:nvSpPr>
          <p:spPr bwMode="auto">
            <a:xfrm>
              <a:off x="3700463" y="44275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0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5">
                  <a:moveTo>
                    <a:pt x="41" y="2"/>
                  </a:moveTo>
                  <a:lnTo>
                    <a:pt x="5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5" y="28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17" y="18"/>
                  </a:lnTo>
                  <a:lnTo>
                    <a:pt x="17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35" y="4"/>
                  </a:lnTo>
                  <a:lnTo>
                    <a:pt x="35" y="2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8" name="Freeform 248"/>
            <p:cNvSpPr>
              <a:spLocks/>
            </p:cNvSpPr>
            <p:nvPr/>
          </p:nvSpPr>
          <p:spPr bwMode="auto">
            <a:xfrm>
              <a:off x="3716338" y="44386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9" name="Freeform 249"/>
            <p:cNvSpPr>
              <a:spLocks/>
            </p:cNvSpPr>
            <p:nvPr/>
          </p:nvSpPr>
          <p:spPr bwMode="auto">
            <a:xfrm>
              <a:off x="3716338" y="44386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6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0" name="Freeform 250"/>
            <p:cNvSpPr>
              <a:spLocks/>
            </p:cNvSpPr>
            <p:nvPr/>
          </p:nvSpPr>
          <p:spPr bwMode="auto">
            <a:xfrm>
              <a:off x="3675063" y="44910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6" y="33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0" y="26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1" name="Freeform 251"/>
            <p:cNvSpPr>
              <a:spLocks/>
            </p:cNvSpPr>
            <p:nvPr/>
          </p:nvSpPr>
          <p:spPr bwMode="auto">
            <a:xfrm>
              <a:off x="3675063" y="44910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6" y="33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8" y="28"/>
                  </a:lnTo>
                  <a:lnTo>
                    <a:pt x="0" y="26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2" name="Freeform 252"/>
            <p:cNvSpPr>
              <a:spLocks/>
            </p:cNvSpPr>
            <p:nvPr/>
          </p:nvSpPr>
          <p:spPr bwMode="auto">
            <a:xfrm>
              <a:off x="3675063" y="4502150"/>
              <a:ext cx="66675" cy="100013"/>
            </a:xfrm>
            <a:custGeom>
              <a:avLst/>
              <a:gdLst>
                <a:gd name="T0" fmla="*/ 2147483647 w 42"/>
                <a:gd name="T1" fmla="*/ 0 h 63"/>
                <a:gd name="T2" fmla="*/ 2147483647 w 42"/>
                <a:gd name="T3" fmla="*/ 2147483647 h 63"/>
                <a:gd name="T4" fmla="*/ 2147483647 w 42"/>
                <a:gd name="T5" fmla="*/ 2147483647 h 63"/>
                <a:gd name="T6" fmla="*/ 2147483647 w 42"/>
                <a:gd name="T7" fmla="*/ 2147483647 h 63"/>
                <a:gd name="T8" fmla="*/ 2147483647 w 42"/>
                <a:gd name="T9" fmla="*/ 2147483647 h 63"/>
                <a:gd name="T10" fmla="*/ 2147483647 w 42"/>
                <a:gd name="T11" fmla="*/ 2147483647 h 63"/>
                <a:gd name="T12" fmla="*/ 2147483647 w 42"/>
                <a:gd name="T13" fmla="*/ 2147483647 h 63"/>
                <a:gd name="T14" fmla="*/ 2147483647 w 42"/>
                <a:gd name="T15" fmla="*/ 2147483647 h 63"/>
                <a:gd name="T16" fmla="*/ 0 w 42"/>
                <a:gd name="T17" fmla="*/ 2147483647 h 63"/>
                <a:gd name="T18" fmla="*/ 2147483647 w 42"/>
                <a:gd name="T19" fmla="*/ 2147483647 h 63"/>
                <a:gd name="T20" fmla="*/ 2147483647 w 42"/>
                <a:gd name="T21" fmla="*/ 0 h 63"/>
                <a:gd name="T22" fmla="*/ 2147483647 w 42"/>
                <a:gd name="T23" fmla="*/ 0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63">
                  <a:moveTo>
                    <a:pt x="41" y="0"/>
                  </a:moveTo>
                  <a:lnTo>
                    <a:pt x="27" y="27"/>
                  </a:lnTo>
                  <a:lnTo>
                    <a:pt x="27" y="29"/>
                  </a:lnTo>
                  <a:lnTo>
                    <a:pt x="22" y="29"/>
                  </a:lnTo>
                  <a:lnTo>
                    <a:pt x="22" y="32"/>
                  </a:lnTo>
                  <a:lnTo>
                    <a:pt x="13" y="59"/>
                  </a:lnTo>
                  <a:lnTo>
                    <a:pt x="9" y="62"/>
                  </a:lnTo>
                  <a:lnTo>
                    <a:pt x="4" y="62"/>
                  </a:lnTo>
                  <a:lnTo>
                    <a:pt x="0" y="59"/>
                  </a:lnTo>
                  <a:lnTo>
                    <a:pt x="22" y="29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3" name="Freeform 253"/>
            <p:cNvSpPr>
              <a:spLocks/>
            </p:cNvSpPr>
            <p:nvPr/>
          </p:nvSpPr>
          <p:spPr bwMode="auto">
            <a:xfrm>
              <a:off x="3675063" y="4502150"/>
              <a:ext cx="66675" cy="100013"/>
            </a:xfrm>
            <a:custGeom>
              <a:avLst/>
              <a:gdLst>
                <a:gd name="T0" fmla="*/ 2147483647 w 42"/>
                <a:gd name="T1" fmla="*/ 0 h 63"/>
                <a:gd name="T2" fmla="*/ 2147483647 w 42"/>
                <a:gd name="T3" fmla="*/ 2147483647 h 63"/>
                <a:gd name="T4" fmla="*/ 2147483647 w 42"/>
                <a:gd name="T5" fmla="*/ 2147483647 h 63"/>
                <a:gd name="T6" fmla="*/ 2147483647 w 42"/>
                <a:gd name="T7" fmla="*/ 2147483647 h 63"/>
                <a:gd name="T8" fmla="*/ 2147483647 w 42"/>
                <a:gd name="T9" fmla="*/ 2147483647 h 63"/>
                <a:gd name="T10" fmla="*/ 2147483647 w 42"/>
                <a:gd name="T11" fmla="*/ 2147483647 h 63"/>
                <a:gd name="T12" fmla="*/ 2147483647 w 42"/>
                <a:gd name="T13" fmla="*/ 2147483647 h 63"/>
                <a:gd name="T14" fmla="*/ 2147483647 w 42"/>
                <a:gd name="T15" fmla="*/ 2147483647 h 63"/>
                <a:gd name="T16" fmla="*/ 0 w 42"/>
                <a:gd name="T17" fmla="*/ 2147483647 h 63"/>
                <a:gd name="T18" fmla="*/ 2147483647 w 42"/>
                <a:gd name="T19" fmla="*/ 2147483647 h 63"/>
                <a:gd name="T20" fmla="*/ 2147483647 w 42"/>
                <a:gd name="T21" fmla="*/ 0 h 63"/>
                <a:gd name="T22" fmla="*/ 2147483647 w 42"/>
                <a:gd name="T23" fmla="*/ 0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63">
                  <a:moveTo>
                    <a:pt x="41" y="0"/>
                  </a:moveTo>
                  <a:lnTo>
                    <a:pt x="27" y="27"/>
                  </a:lnTo>
                  <a:lnTo>
                    <a:pt x="27" y="29"/>
                  </a:lnTo>
                  <a:lnTo>
                    <a:pt x="22" y="29"/>
                  </a:lnTo>
                  <a:lnTo>
                    <a:pt x="22" y="32"/>
                  </a:lnTo>
                  <a:lnTo>
                    <a:pt x="13" y="59"/>
                  </a:lnTo>
                  <a:lnTo>
                    <a:pt x="9" y="62"/>
                  </a:lnTo>
                  <a:lnTo>
                    <a:pt x="4" y="62"/>
                  </a:lnTo>
                  <a:lnTo>
                    <a:pt x="0" y="59"/>
                  </a:lnTo>
                  <a:lnTo>
                    <a:pt x="22" y="29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4" name="Freeform 254"/>
            <p:cNvSpPr>
              <a:spLocks/>
            </p:cNvSpPr>
            <p:nvPr/>
          </p:nvSpPr>
          <p:spPr bwMode="auto">
            <a:xfrm>
              <a:off x="3663950" y="4552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2"/>
                  </a:lnTo>
                  <a:lnTo>
                    <a:pt x="10" y="34"/>
                  </a:lnTo>
                  <a:lnTo>
                    <a:pt x="0" y="34"/>
                  </a:lnTo>
                  <a:lnTo>
                    <a:pt x="30" y="2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5" name="Freeform 255"/>
            <p:cNvSpPr>
              <a:spLocks/>
            </p:cNvSpPr>
            <p:nvPr/>
          </p:nvSpPr>
          <p:spPr bwMode="auto">
            <a:xfrm>
              <a:off x="3663950" y="45529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1" y="0"/>
                  </a:moveTo>
                  <a:lnTo>
                    <a:pt x="41" y="2"/>
                  </a:lnTo>
                  <a:lnTo>
                    <a:pt x="10" y="34"/>
                  </a:lnTo>
                  <a:lnTo>
                    <a:pt x="0" y="34"/>
                  </a:lnTo>
                  <a:lnTo>
                    <a:pt x="30" y="2"/>
                  </a:lnTo>
                  <a:lnTo>
                    <a:pt x="41" y="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" name="Freeform 256"/>
            <p:cNvSpPr>
              <a:spLocks/>
            </p:cNvSpPr>
            <p:nvPr/>
          </p:nvSpPr>
          <p:spPr bwMode="auto">
            <a:xfrm>
              <a:off x="6267450" y="4570413"/>
              <a:ext cx="68263" cy="76200"/>
            </a:xfrm>
            <a:custGeom>
              <a:avLst/>
              <a:gdLst>
                <a:gd name="T0" fmla="*/ 2147483647 w 43"/>
                <a:gd name="T1" fmla="*/ 0 h 48"/>
                <a:gd name="T2" fmla="*/ 2147483647 w 43"/>
                <a:gd name="T3" fmla="*/ 2147483647 h 48"/>
                <a:gd name="T4" fmla="*/ 2147483647 w 43"/>
                <a:gd name="T5" fmla="*/ 2147483647 h 48"/>
                <a:gd name="T6" fmla="*/ 2147483647 w 43"/>
                <a:gd name="T7" fmla="*/ 2147483647 h 48"/>
                <a:gd name="T8" fmla="*/ 2147483647 w 43"/>
                <a:gd name="T9" fmla="*/ 2147483647 h 48"/>
                <a:gd name="T10" fmla="*/ 2147483647 w 43"/>
                <a:gd name="T11" fmla="*/ 2147483647 h 48"/>
                <a:gd name="T12" fmla="*/ 2147483647 w 43"/>
                <a:gd name="T13" fmla="*/ 2147483647 h 48"/>
                <a:gd name="T14" fmla="*/ 2147483647 w 43"/>
                <a:gd name="T15" fmla="*/ 2147483647 h 48"/>
                <a:gd name="T16" fmla="*/ 2147483647 w 43"/>
                <a:gd name="T17" fmla="*/ 2147483647 h 48"/>
                <a:gd name="T18" fmla="*/ 2147483647 w 43"/>
                <a:gd name="T19" fmla="*/ 2147483647 h 48"/>
                <a:gd name="T20" fmla="*/ 2147483647 w 43"/>
                <a:gd name="T21" fmla="*/ 2147483647 h 48"/>
                <a:gd name="T22" fmla="*/ 2147483647 w 43"/>
                <a:gd name="T23" fmla="*/ 2147483647 h 48"/>
                <a:gd name="T24" fmla="*/ 2147483647 w 43"/>
                <a:gd name="T25" fmla="*/ 2147483647 h 48"/>
                <a:gd name="T26" fmla="*/ 0 w 43"/>
                <a:gd name="T27" fmla="*/ 2147483647 h 48"/>
                <a:gd name="T28" fmla="*/ 0 w 43"/>
                <a:gd name="T29" fmla="*/ 2147483647 h 48"/>
                <a:gd name="T30" fmla="*/ 0 w 43"/>
                <a:gd name="T31" fmla="*/ 2147483647 h 48"/>
                <a:gd name="T32" fmla="*/ 0 w 43"/>
                <a:gd name="T33" fmla="*/ 2147483647 h 48"/>
                <a:gd name="T34" fmla="*/ 0 w 43"/>
                <a:gd name="T35" fmla="*/ 2147483647 h 48"/>
                <a:gd name="T36" fmla="*/ 0 w 43"/>
                <a:gd name="T37" fmla="*/ 2147483647 h 48"/>
                <a:gd name="T38" fmla="*/ 2147483647 w 43"/>
                <a:gd name="T39" fmla="*/ 2147483647 h 48"/>
                <a:gd name="T40" fmla="*/ 2147483647 w 43"/>
                <a:gd name="T41" fmla="*/ 0 h 48"/>
                <a:gd name="T42" fmla="*/ 2147483647 w 43"/>
                <a:gd name="T43" fmla="*/ 0 h 4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3" h="48">
                  <a:moveTo>
                    <a:pt x="6" y="0"/>
                  </a:moveTo>
                  <a:lnTo>
                    <a:pt x="42" y="6"/>
                  </a:lnTo>
                  <a:lnTo>
                    <a:pt x="24" y="47"/>
                  </a:lnTo>
                  <a:lnTo>
                    <a:pt x="18" y="47"/>
                  </a:lnTo>
                  <a:lnTo>
                    <a:pt x="18" y="44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7" name="Freeform 257"/>
            <p:cNvSpPr>
              <a:spLocks/>
            </p:cNvSpPr>
            <p:nvPr/>
          </p:nvSpPr>
          <p:spPr bwMode="auto">
            <a:xfrm>
              <a:off x="6267450" y="4570413"/>
              <a:ext cx="68263" cy="76200"/>
            </a:xfrm>
            <a:custGeom>
              <a:avLst/>
              <a:gdLst>
                <a:gd name="T0" fmla="*/ 2147483647 w 43"/>
                <a:gd name="T1" fmla="*/ 0 h 48"/>
                <a:gd name="T2" fmla="*/ 2147483647 w 43"/>
                <a:gd name="T3" fmla="*/ 2147483647 h 48"/>
                <a:gd name="T4" fmla="*/ 2147483647 w 43"/>
                <a:gd name="T5" fmla="*/ 2147483647 h 48"/>
                <a:gd name="T6" fmla="*/ 2147483647 w 43"/>
                <a:gd name="T7" fmla="*/ 2147483647 h 48"/>
                <a:gd name="T8" fmla="*/ 2147483647 w 43"/>
                <a:gd name="T9" fmla="*/ 2147483647 h 48"/>
                <a:gd name="T10" fmla="*/ 2147483647 w 43"/>
                <a:gd name="T11" fmla="*/ 2147483647 h 48"/>
                <a:gd name="T12" fmla="*/ 2147483647 w 43"/>
                <a:gd name="T13" fmla="*/ 2147483647 h 48"/>
                <a:gd name="T14" fmla="*/ 2147483647 w 43"/>
                <a:gd name="T15" fmla="*/ 2147483647 h 48"/>
                <a:gd name="T16" fmla="*/ 2147483647 w 43"/>
                <a:gd name="T17" fmla="*/ 2147483647 h 48"/>
                <a:gd name="T18" fmla="*/ 2147483647 w 43"/>
                <a:gd name="T19" fmla="*/ 2147483647 h 48"/>
                <a:gd name="T20" fmla="*/ 2147483647 w 43"/>
                <a:gd name="T21" fmla="*/ 2147483647 h 48"/>
                <a:gd name="T22" fmla="*/ 2147483647 w 43"/>
                <a:gd name="T23" fmla="*/ 2147483647 h 48"/>
                <a:gd name="T24" fmla="*/ 2147483647 w 43"/>
                <a:gd name="T25" fmla="*/ 2147483647 h 48"/>
                <a:gd name="T26" fmla="*/ 0 w 43"/>
                <a:gd name="T27" fmla="*/ 2147483647 h 48"/>
                <a:gd name="T28" fmla="*/ 0 w 43"/>
                <a:gd name="T29" fmla="*/ 2147483647 h 48"/>
                <a:gd name="T30" fmla="*/ 0 w 43"/>
                <a:gd name="T31" fmla="*/ 2147483647 h 48"/>
                <a:gd name="T32" fmla="*/ 0 w 43"/>
                <a:gd name="T33" fmla="*/ 2147483647 h 48"/>
                <a:gd name="T34" fmla="*/ 0 w 43"/>
                <a:gd name="T35" fmla="*/ 2147483647 h 48"/>
                <a:gd name="T36" fmla="*/ 0 w 43"/>
                <a:gd name="T37" fmla="*/ 2147483647 h 48"/>
                <a:gd name="T38" fmla="*/ 2147483647 w 43"/>
                <a:gd name="T39" fmla="*/ 2147483647 h 48"/>
                <a:gd name="T40" fmla="*/ 2147483647 w 43"/>
                <a:gd name="T41" fmla="*/ 0 h 48"/>
                <a:gd name="T42" fmla="*/ 2147483647 w 43"/>
                <a:gd name="T43" fmla="*/ 0 h 4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3" h="48">
                  <a:moveTo>
                    <a:pt x="6" y="0"/>
                  </a:moveTo>
                  <a:lnTo>
                    <a:pt x="42" y="6"/>
                  </a:lnTo>
                  <a:lnTo>
                    <a:pt x="24" y="47"/>
                  </a:lnTo>
                  <a:lnTo>
                    <a:pt x="18" y="47"/>
                  </a:lnTo>
                  <a:lnTo>
                    <a:pt x="18" y="44"/>
                  </a:lnTo>
                  <a:lnTo>
                    <a:pt x="12" y="42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2" y="34"/>
                  </a:lnTo>
                  <a:lnTo>
                    <a:pt x="6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6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8" name="Freeform 258"/>
            <p:cNvSpPr>
              <a:spLocks/>
            </p:cNvSpPr>
            <p:nvPr/>
          </p:nvSpPr>
          <p:spPr bwMode="auto">
            <a:xfrm>
              <a:off x="6300788" y="4587875"/>
              <a:ext cx="66675" cy="87313"/>
            </a:xfrm>
            <a:custGeom>
              <a:avLst/>
              <a:gdLst>
                <a:gd name="T0" fmla="*/ 2147483647 w 42"/>
                <a:gd name="T1" fmla="*/ 0 h 55"/>
                <a:gd name="T2" fmla="*/ 2147483647 w 42"/>
                <a:gd name="T3" fmla="*/ 2147483647 h 55"/>
                <a:gd name="T4" fmla="*/ 2147483647 w 42"/>
                <a:gd name="T5" fmla="*/ 0 h 55"/>
                <a:gd name="T6" fmla="*/ 2147483647 w 42"/>
                <a:gd name="T7" fmla="*/ 2147483647 h 55"/>
                <a:gd name="T8" fmla="*/ 2147483647 w 42"/>
                <a:gd name="T9" fmla="*/ 0 h 55"/>
                <a:gd name="T10" fmla="*/ 2147483647 w 42"/>
                <a:gd name="T11" fmla="*/ 0 h 55"/>
                <a:gd name="T12" fmla="*/ 2147483647 w 42"/>
                <a:gd name="T13" fmla="*/ 2147483647 h 55"/>
                <a:gd name="T14" fmla="*/ 2147483647 w 42"/>
                <a:gd name="T15" fmla="*/ 0 h 55"/>
                <a:gd name="T16" fmla="*/ 2147483647 w 42"/>
                <a:gd name="T17" fmla="*/ 2147483647 h 55"/>
                <a:gd name="T18" fmla="*/ 2147483647 w 42"/>
                <a:gd name="T19" fmla="*/ 2147483647 h 55"/>
                <a:gd name="T20" fmla="*/ 2147483647 w 42"/>
                <a:gd name="T21" fmla="*/ 2147483647 h 55"/>
                <a:gd name="T22" fmla="*/ 2147483647 w 42"/>
                <a:gd name="T23" fmla="*/ 2147483647 h 55"/>
                <a:gd name="T24" fmla="*/ 2147483647 w 42"/>
                <a:gd name="T25" fmla="*/ 2147483647 h 55"/>
                <a:gd name="T26" fmla="*/ 2147483647 w 42"/>
                <a:gd name="T27" fmla="*/ 2147483647 h 55"/>
                <a:gd name="T28" fmla="*/ 2147483647 w 42"/>
                <a:gd name="T29" fmla="*/ 2147483647 h 55"/>
                <a:gd name="T30" fmla="*/ 2147483647 w 42"/>
                <a:gd name="T31" fmla="*/ 2147483647 h 55"/>
                <a:gd name="T32" fmla="*/ 2147483647 w 42"/>
                <a:gd name="T33" fmla="*/ 2147483647 h 55"/>
                <a:gd name="T34" fmla="*/ 2147483647 w 42"/>
                <a:gd name="T35" fmla="*/ 2147483647 h 55"/>
                <a:gd name="T36" fmla="*/ 2147483647 w 42"/>
                <a:gd name="T37" fmla="*/ 2147483647 h 55"/>
                <a:gd name="T38" fmla="*/ 2147483647 w 42"/>
                <a:gd name="T39" fmla="*/ 2147483647 h 55"/>
                <a:gd name="T40" fmla="*/ 2147483647 w 42"/>
                <a:gd name="T41" fmla="*/ 2147483647 h 55"/>
                <a:gd name="T42" fmla="*/ 2147483647 w 42"/>
                <a:gd name="T43" fmla="*/ 2147483647 h 55"/>
                <a:gd name="T44" fmla="*/ 0 w 42"/>
                <a:gd name="T45" fmla="*/ 2147483647 h 55"/>
                <a:gd name="T46" fmla="*/ 0 w 42"/>
                <a:gd name="T47" fmla="*/ 2147483647 h 55"/>
                <a:gd name="T48" fmla="*/ 0 w 42"/>
                <a:gd name="T49" fmla="*/ 2147483647 h 55"/>
                <a:gd name="T50" fmla="*/ 0 w 42"/>
                <a:gd name="T51" fmla="*/ 2147483647 h 55"/>
                <a:gd name="T52" fmla="*/ 0 w 42"/>
                <a:gd name="T53" fmla="*/ 2147483647 h 55"/>
                <a:gd name="T54" fmla="*/ 2147483647 w 42"/>
                <a:gd name="T55" fmla="*/ 2147483647 h 55"/>
                <a:gd name="T56" fmla="*/ 2147483647 w 42"/>
                <a:gd name="T57" fmla="*/ 2147483647 h 55"/>
                <a:gd name="T58" fmla="*/ 2147483647 w 42"/>
                <a:gd name="T59" fmla="*/ 2147483647 h 55"/>
                <a:gd name="T60" fmla="*/ 2147483647 w 42"/>
                <a:gd name="T61" fmla="*/ 2147483647 h 55"/>
                <a:gd name="T62" fmla="*/ 2147483647 w 42"/>
                <a:gd name="T63" fmla="*/ 2147483647 h 55"/>
                <a:gd name="T64" fmla="*/ 2147483647 w 42"/>
                <a:gd name="T65" fmla="*/ 2147483647 h 55"/>
                <a:gd name="T66" fmla="*/ 2147483647 w 42"/>
                <a:gd name="T67" fmla="*/ 2147483647 h 55"/>
                <a:gd name="T68" fmla="*/ 2147483647 w 42"/>
                <a:gd name="T69" fmla="*/ 0 h 55"/>
                <a:gd name="T70" fmla="*/ 2147483647 w 42"/>
                <a:gd name="T71" fmla="*/ 2147483647 h 55"/>
                <a:gd name="T72" fmla="*/ 2147483647 w 42"/>
                <a:gd name="T73" fmla="*/ 0 h 55"/>
                <a:gd name="T74" fmla="*/ 2147483647 w 42"/>
                <a:gd name="T75" fmla="*/ 2147483647 h 55"/>
                <a:gd name="T76" fmla="*/ 2147483647 w 42"/>
                <a:gd name="T77" fmla="*/ 0 h 55"/>
                <a:gd name="T78" fmla="*/ 2147483647 w 42"/>
                <a:gd name="T79" fmla="*/ 2147483647 h 55"/>
                <a:gd name="T80" fmla="*/ 2147483647 w 42"/>
                <a:gd name="T81" fmla="*/ 0 h 55"/>
                <a:gd name="T82" fmla="*/ 2147483647 w 42"/>
                <a:gd name="T83" fmla="*/ 0 h 5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55">
                  <a:moveTo>
                    <a:pt x="30" y="0"/>
                  </a:move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35" y="22"/>
                  </a:lnTo>
                  <a:lnTo>
                    <a:pt x="35" y="29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5" y="41"/>
                  </a:lnTo>
                  <a:lnTo>
                    <a:pt x="20" y="45"/>
                  </a:lnTo>
                  <a:lnTo>
                    <a:pt x="15" y="49"/>
                  </a:lnTo>
                  <a:lnTo>
                    <a:pt x="10" y="51"/>
                  </a:lnTo>
                  <a:lnTo>
                    <a:pt x="10" y="54"/>
                  </a:lnTo>
                  <a:lnTo>
                    <a:pt x="5" y="54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10" y="20"/>
                  </a:lnTo>
                  <a:lnTo>
                    <a:pt x="15" y="16"/>
                  </a:lnTo>
                  <a:lnTo>
                    <a:pt x="15" y="12"/>
                  </a:lnTo>
                  <a:lnTo>
                    <a:pt x="20" y="8"/>
                  </a:lnTo>
                  <a:lnTo>
                    <a:pt x="25" y="4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9" name="Freeform 259"/>
            <p:cNvSpPr>
              <a:spLocks/>
            </p:cNvSpPr>
            <p:nvPr/>
          </p:nvSpPr>
          <p:spPr bwMode="auto">
            <a:xfrm>
              <a:off x="6300788" y="4587875"/>
              <a:ext cx="66675" cy="87313"/>
            </a:xfrm>
            <a:custGeom>
              <a:avLst/>
              <a:gdLst>
                <a:gd name="T0" fmla="*/ 2147483647 w 42"/>
                <a:gd name="T1" fmla="*/ 0 h 55"/>
                <a:gd name="T2" fmla="*/ 2147483647 w 42"/>
                <a:gd name="T3" fmla="*/ 2147483647 h 55"/>
                <a:gd name="T4" fmla="*/ 2147483647 w 42"/>
                <a:gd name="T5" fmla="*/ 0 h 55"/>
                <a:gd name="T6" fmla="*/ 2147483647 w 42"/>
                <a:gd name="T7" fmla="*/ 2147483647 h 55"/>
                <a:gd name="T8" fmla="*/ 2147483647 w 42"/>
                <a:gd name="T9" fmla="*/ 0 h 55"/>
                <a:gd name="T10" fmla="*/ 2147483647 w 42"/>
                <a:gd name="T11" fmla="*/ 0 h 55"/>
                <a:gd name="T12" fmla="*/ 2147483647 w 42"/>
                <a:gd name="T13" fmla="*/ 2147483647 h 55"/>
                <a:gd name="T14" fmla="*/ 2147483647 w 42"/>
                <a:gd name="T15" fmla="*/ 0 h 55"/>
                <a:gd name="T16" fmla="*/ 2147483647 w 42"/>
                <a:gd name="T17" fmla="*/ 2147483647 h 55"/>
                <a:gd name="T18" fmla="*/ 2147483647 w 42"/>
                <a:gd name="T19" fmla="*/ 2147483647 h 55"/>
                <a:gd name="T20" fmla="*/ 2147483647 w 42"/>
                <a:gd name="T21" fmla="*/ 2147483647 h 55"/>
                <a:gd name="T22" fmla="*/ 2147483647 w 42"/>
                <a:gd name="T23" fmla="*/ 2147483647 h 55"/>
                <a:gd name="T24" fmla="*/ 2147483647 w 42"/>
                <a:gd name="T25" fmla="*/ 2147483647 h 55"/>
                <a:gd name="T26" fmla="*/ 2147483647 w 42"/>
                <a:gd name="T27" fmla="*/ 2147483647 h 55"/>
                <a:gd name="T28" fmla="*/ 2147483647 w 42"/>
                <a:gd name="T29" fmla="*/ 2147483647 h 55"/>
                <a:gd name="T30" fmla="*/ 2147483647 w 42"/>
                <a:gd name="T31" fmla="*/ 2147483647 h 55"/>
                <a:gd name="T32" fmla="*/ 2147483647 w 42"/>
                <a:gd name="T33" fmla="*/ 2147483647 h 55"/>
                <a:gd name="T34" fmla="*/ 2147483647 w 42"/>
                <a:gd name="T35" fmla="*/ 2147483647 h 55"/>
                <a:gd name="T36" fmla="*/ 2147483647 w 42"/>
                <a:gd name="T37" fmla="*/ 2147483647 h 55"/>
                <a:gd name="T38" fmla="*/ 2147483647 w 42"/>
                <a:gd name="T39" fmla="*/ 2147483647 h 55"/>
                <a:gd name="T40" fmla="*/ 2147483647 w 42"/>
                <a:gd name="T41" fmla="*/ 2147483647 h 55"/>
                <a:gd name="T42" fmla="*/ 2147483647 w 42"/>
                <a:gd name="T43" fmla="*/ 2147483647 h 55"/>
                <a:gd name="T44" fmla="*/ 0 w 42"/>
                <a:gd name="T45" fmla="*/ 2147483647 h 55"/>
                <a:gd name="T46" fmla="*/ 0 w 42"/>
                <a:gd name="T47" fmla="*/ 2147483647 h 55"/>
                <a:gd name="T48" fmla="*/ 0 w 42"/>
                <a:gd name="T49" fmla="*/ 2147483647 h 55"/>
                <a:gd name="T50" fmla="*/ 0 w 42"/>
                <a:gd name="T51" fmla="*/ 2147483647 h 55"/>
                <a:gd name="T52" fmla="*/ 0 w 42"/>
                <a:gd name="T53" fmla="*/ 2147483647 h 55"/>
                <a:gd name="T54" fmla="*/ 2147483647 w 42"/>
                <a:gd name="T55" fmla="*/ 2147483647 h 55"/>
                <a:gd name="T56" fmla="*/ 2147483647 w 42"/>
                <a:gd name="T57" fmla="*/ 2147483647 h 55"/>
                <a:gd name="T58" fmla="*/ 2147483647 w 42"/>
                <a:gd name="T59" fmla="*/ 2147483647 h 55"/>
                <a:gd name="T60" fmla="*/ 2147483647 w 42"/>
                <a:gd name="T61" fmla="*/ 2147483647 h 55"/>
                <a:gd name="T62" fmla="*/ 2147483647 w 42"/>
                <a:gd name="T63" fmla="*/ 2147483647 h 55"/>
                <a:gd name="T64" fmla="*/ 2147483647 w 42"/>
                <a:gd name="T65" fmla="*/ 2147483647 h 55"/>
                <a:gd name="T66" fmla="*/ 2147483647 w 42"/>
                <a:gd name="T67" fmla="*/ 2147483647 h 55"/>
                <a:gd name="T68" fmla="*/ 2147483647 w 42"/>
                <a:gd name="T69" fmla="*/ 0 h 55"/>
                <a:gd name="T70" fmla="*/ 2147483647 w 42"/>
                <a:gd name="T71" fmla="*/ 2147483647 h 55"/>
                <a:gd name="T72" fmla="*/ 2147483647 w 42"/>
                <a:gd name="T73" fmla="*/ 0 h 55"/>
                <a:gd name="T74" fmla="*/ 2147483647 w 42"/>
                <a:gd name="T75" fmla="*/ 2147483647 h 55"/>
                <a:gd name="T76" fmla="*/ 2147483647 w 42"/>
                <a:gd name="T77" fmla="*/ 0 h 55"/>
                <a:gd name="T78" fmla="*/ 2147483647 w 42"/>
                <a:gd name="T79" fmla="*/ 2147483647 h 55"/>
                <a:gd name="T80" fmla="*/ 2147483647 w 42"/>
                <a:gd name="T81" fmla="*/ 0 h 55"/>
                <a:gd name="T82" fmla="*/ 2147483647 w 42"/>
                <a:gd name="T83" fmla="*/ 0 h 5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55">
                  <a:moveTo>
                    <a:pt x="30" y="0"/>
                  </a:moveTo>
                  <a:lnTo>
                    <a:pt x="35" y="2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41" y="0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6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35" y="22"/>
                  </a:lnTo>
                  <a:lnTo>
                    <a:pt x="35" y="29"/>
                  </a:lnTo>
                  <a:lnTo>
                    <a:pt x="30" y="33"/>
                  </a:lnTo>
                  <a:lnTo>
                    <a:pt x="25" y="37"/>
                  </a:lnTo>
                  <a:lnTo>
                    <a:pt x="25" y="41"/>
                  </a:lnTo>
                  <a:lnTo>
                    <a:pt x="20" y="45"/>
                  </a:lnTo>
                  <a:lnTo>
                    <a:pt x="15" y="49"/>
                  </a:lnTo>
                  <a:lnTo>
                    <a:pt x="10" y="51"/>
                  </a:lnTo>
                  <a:lnTo>
                    <a:pt x="10" y="54"/>
                  </a:lnTo>
                  <a:lnTo>
                    <a:pt x="5" y="54"/>
                  </a:lnTo>
                  <a:lnTo>
                    <a:pt x="0" y="54"/>
                  </a:lnTo>
                  <a:lnTo>
                    <a:pt x="0" y="49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5" y="29"/>
                  </a:lnTo>
                  <a:lnTo>
                    <a:pt x="5" y="24"/>
                  </a:lnTo>
                  <a:lnTo>
                    <a:pt x="10" y="20"/>
                  </a:lnTo>
                  <a:lnTo>
                    <a:pt x="15" y="16"/>
                  </a:lnTo>
                  <a:lnTo>
                    <a:pt x="15" y="12"/>
                  </a:lnTo>
                  <a:lnTo>
                    <a:pt x="20" y="8"/>
                  </a:lnTo>
                  <a:lnTo>
                    <a:pt x="25" y="4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  <a:lnTo>
                    <a:pt x="30" y="2"/>
                  </a:lnTo>
                  <a:lnTo>
                    <a:pt x="3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0" name="Freeform 260"/>
            <p:cNvSpPr>
              <a:spLocks/>
            </p:cNvSpPr>
            <p:nvPr/>
          </p:nvSpPr>
          <p:spPr bwMode="auto">
            <a:xfrm>
              <a:off x="6329363" y="4600575"/>
              <a:ext cx="66675" cy="93663"/>
            </a:xfrm>
            <a:custGeom>
              <a:avLst/>
              <a:gdLst>
                <a:gd name="T0" fmla="*/ 2147483647 w 42"/>
                <a:gd name="T1" fmla="*/ 0 h 59"/>
                <a:gd name="T2" fmla="*/ 2147483647 w 42"/>
                <a:gd name="T3" fmla="*/ 0 h 59"/>
                <a:gd name="T4" fmla="*/ 2147483647 w 42"/>
                <a:gd name="T5" fmla="*/ 2147483647 h 59"/>
                <a:gd name="T6" fmla="*/ 0 w 42"/>
                <a:gd name="T7" fmla="*/ 2147483647 h 59"/>
                <a:gd name="T8" fmla="*/ 2147483647 w 42"/>
                <a:gd name="T9" fmla="*/ 2147483647 h 59"/>
                <a:gd name="T10" fmla="*/ 2147483647 w 42"/>
                <a:gd name="T11" fmla="*/ 2147483647 h 59"/>
                <a:gd name="T12" fmla="*/ 2147483647 w 42"/>
                <a:gd name="T13" fmla="*/ 2147483647 h 59"/>
                <a:gd name="T14" fmla="*/ 2147483647 w 42"/>
                <a:gd name="T15" fmla="*/ 2147483647 h 59"/>
                <a:gd name="T16" fmla="*/ 2147483647 w 42"/>
                <a:gd name="T17" fmla="*/ 2147483647 h 59"/>
                <a:gd name="T18" fmla="*/ 2147483647 w 42"/>
                <a:gd name="T19" fmla="*/ 2147483647 h 59"/>
                <a:gd name="T20" fmla="*/ 2147483647 w 42"/>
                <a:gd name="T21" fmla="*/ 2147483647 h 59"/>
                <a:gd name="T22" fmla="*/ 2147483647 w 42"/>
                <a:gd name="T23" fmla="*/ 2147483647 h 59"/>
                <a:gd name="T24" fmla="*/ 2147483647 w 42"/>
                <a:gd name="T25" fmla="*/ 2147483647 h 59"/>
                <a:gd name="T26" fmla="*/ 2147483647 w 42"/>
                <a:gd name="T27" fmla="*/ 2147483647 h 59"/>
                <a:gd name="T28" fmla="*/ 2147483647 w 42"/>
                <a:gd name="T29" fmla="*/ 2147483647 h 59"/>
                <a:gd name="T30" fmla="*/ 2147483647 w 42"/>
                <a:gd name="T31" fmla="*/ 0 h 59"/>
                <a:gd name="T32" fmla="*/ 2147483647 w 42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59">
                  <a:moveTo>
                    <a:pt x="30" y="0"/>
                  </a:moveTo>
                  <a:lnTo>
                    <a:pt x="32" y="0"/>
                  </a:lnTo>
                  <a:lnTo>
                    <a:pt x="41" y="58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38"/>
                  </a:lnTo>
                  <a:lnTo>
                    <a:pt x="5" y="34"/>
                  </a:lnTo>
                  <a:lnTo>
                    <a:pt x="8" y="30"/>
                  </a:lnTo>
                  <a:lnTo>
                    <a:pt x="8" y="24"/>
                  </a:lnTo>
                  <a:lnTo>
                    <a:pt x="10" y="20"/>
                  </a:lnTo>
                  <a:lnTo>
                    <a:pt x="13" y="16"/>
                  </a:lnTo>
                  <a:lnTo>
                    <a:pt x="16" y="12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4" y="2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1" name="Freeform 261"/>
            <p:cNvSpPr>
              <a:spLocks/>
            </p:cNvSpPr>
            <p:nvPr/>
          </p:nvSpPr>
          <p:spPr bwMode="auto">
            <a:xfrm>
              <a:off x="6329363" y="4600575"/>
              <a:ext cx="66675" cy="93663"/>
            </a:xfrm>
            <a:custGeom>
              <a:avLst/>
              <a:gdLst>
                <a:gd name="T0" fmla="*/ 2147483647 w 42"/>
                <a:gd name="T1" fmla="*/ 0 h 59"/>
                <a:gd name="T2" fmla="*/ 2147483647 w 42"/>
                <a:gd name="T3" fmla="*/ 0 h 59"/>
                <a:gd name="T4" fmla="*/ 2147483647 w 42"/>
                <a:gd name="T5" fmla="*/ 2147483647 h 59"/>
                <a:gd name="T6" fmla="*/ 0 w 42"/>
                <a:gd name="T7" fmla="*/ 2147483647 h 59"/>
                <a:gd name="T8" fmla="*/ 2147483647 w 42"/>
                <a:gd name="T9" fmla="*/ 2147483647 h 59"/>
                <a:gd name="T10" fmla="*/ 2147483647 w 42"/>
                <a:gd name="T11" fmla="*/ 2147483647 h 59"/>
                <a:gd name="T12" fmla="*/ 2147483647 w 42"/>
                <a:gd name="T13" fmla="*/ 2147483647 h 59"/>
                <a:gd name="T14" fmla="*/ 2147483647 w 42"/>
                <a:gd name="T15" fmla="*/ 2147483647 h 59"/>
                <a:gd name="T16" fmla="*/ 2147483647 w 42"/>
                <a:gd name="T17" fmla="*/ 2147483647 h 59"/>
                <a:gd name="T18" fmla="*/ 2147483647 w 42"/>
                <a:gd name="T19" fmla="*/ 2147483647 h 59"/>
                <a:gd name="T20" fmla="*/ 2147483647 w 42"/>
                <a:gd name="T21" fmla="*/ 2147483647 h 59"/>
                <a:gd name="T22" fmla="*/ 2147483647 w 42"/>
                <a:gd name="T23" fmla="*/ 2147483647 h 59"/>
                <a:gd name="T24" fmla="*/ 2147483647 w 42"/>
                <a:gd name="T25" fmla="*/ 2147483647 h 59"/>
                <a:gd name="T26" fmla="*/ 2147483647 w 42"/>
                <a:gd name="T27" fmla="*/ 2147483647 h 59"/>
                <a:gd name="T28" fmla="*/ 2147483647 w 42"/>
                <a:gd name="T29" fmla="*/ 2147483647 h 59"/>
                <a:gd name="T30" fmla="*/ 2147483647 w 42"/>
                <a:gd name="T31" fmla="*/ 0 h 59"/>
                <a:gd name="T32" fmla="*/ 2147483647 w 42"/>
                <a:gd name="T33" fmla="*/ 0 h 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59">
                  <a:moveTo>
                    <a:pt x="30" y="0"/>
                  </a:moveTo>
                  <a:lnTo>
                    <a:pt x="32" y="0"/>
                  </a:lnTo>
                  <a:lnTo>
                    <a:pt x="41" y="58"/>
                  </a:lnTo>
                  <a:lnTo>
                    <a:pt x="0" y="46"/>
                  </a:lnTo>
                  <a:lnTo>
                    <a:pt x="2" y="44"/>
                  </a:lnTo>
                  <a:lnTo>
                    <a:pt x="5" y="38"/>
                  </a:lnTo>
                  <a:lnTo>
                    <a:pt x="5" y="34"/>
                  </a:lnTo>
                  <a:lnTo>
                    <a:pt x="8" y="30"/>
                  </a:lnTo>
                  <a:lnTo>
                    <a:pt x="8" y="24"/>
                  </a:lnTo>
                  <a:lnTo>
                    <a:pt x="10" y="20"/>
                  </a:lnTo>
                  <a:lnTo>
                    <a:pt x="13" y="16"/>
                  </a:lnTo>
                  <a:lnTo>
                    <a:pt x="16" y="12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4" y="2"/>
                  </a:lnTo>
                  <a:lnTo>
                    <a:pt x="3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2" name="Freeform 262"/>
            <p:cNvSpPr>
              <a:spLocks/>
            </p:cNvSpPr>
            <p:nvPr/>
          </p:nvSpPr>
          <p:spPr bwMode="auto">
            <a:xfrm>
              <a:off x="6394450" y="4600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20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3" name="Freeform 263"/>
            <p:cNvSpPr>
              <a:spLocks/>
            </p:cNvSpPr>
            <p:nvPr/>
          </p:nvSpPr>
          <p:spPr bwMode="auto">
            <a:xfrm>
              <a:off x="6394450" y="4600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20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20" y="16"/>
                  </a:lnTo>
                  <a:lnTo>
                    <a:pt x="20" y="24"/>
                  </a:lnTo>
                  <a:lnTo>
                    <a:pt x="20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4" name="Freeform 264"/>
            <p:cNvSpPr>
              <a:spLocks/>
            </p:cNvSpPr>
            <p:nvPr/>
          </p:nvSpPr>
          <p:spPr bwMode="auto">
            <a:xfrm>
              <a:off x="6418263" y="4606925"/>
              <a:ext cx="68262" cy="87313"/>
            </a:xfrm>
            <a:custGeom>
              <a:avLst/>
              <a:gdLst>
                <a:gd name="T0" fmla="*/ 2147483647 w 43"/>
                <a:gd name="T1" fmla="*/ 0 h 55"/>
                <a:gd name="T2" fmla="*/ 2147483647 w 43"/>
                <a:gd name="T3" fmla="*/ 2147483647 h 55"/>
                <a:gd name="T4" fmla="*/ 2147483647 w 43"/>
                <a:gd name="T5" fmla="*/ 2147483647 h 55"/>
                <a:gd name="T6" fmla="*/ 2147483647 w 43"/>
                <a:gd name="T7" fmla="*/ 2147483647 h 55"/>
                <a:gd name="T8" fmla="*/ 2147483647 w 43"/>
                <a:gd name="T9" fmla="*/ 2147483647 h 55"/>
                <a:gd name="T10" fmla="*/ 2147483647 w 43"/>
                <a:gd name="T11" fmla="*/ 2147483647 h 55"/>
                <a:gd name="T12" fmla="*/ 2147483647 w 43"/>
                <a:gd name="T13" fmla="*/ 2147483647 h 55"/>
                <a:gd name="T14" fmla="*/ 2147483647 w 43"/>
                <a:gd name="T15" fmla="*/ 2147483647 h 55"/>
                <a:gd name="T16" fmla="*/ 2147483647 w 43"/>
                <a:gd name="T17" fmla="*/ 2147483647 h 55"/>
                <a:gd name="T18" fmla="*/ 2147483647 w 43"/>
                <a:gd name="T19" fmla="*/ 2147483647 h 55"/>
                <a:gd name="T20" fmla="*/ 2147483647 w 43"/>
                <a:gd name="T21" fmla="*/ 2147483647 h 55"/>
                <a:gd name="T22" fmla="*/ 2147483647 w 43"/>
                <a:gd name="T23" fmla="*/ 2147483647 h 55"/>
                <a:gd name="T24" fmla="*/ 2147483647 w 43"/>
                <a:gd name="T25" fmla="*/ 2147483647 h 55"/>
                <a:gd name="T26" fmla="*/ 2147483647 w 43"/>
                <a:gd name="T27" fmla="*/ 2147483647 h 55"/>
                <a:gd name="T28" fmla="*/ 2147483647 w 43"/>
                <a:gd name="T29" fmla="*/ 2147483647 h 55"/>
                <a:gd name="T30" fmla="*/ 2147483647 w 43"/>
                <a:gd name="T31" fmla="*/ 2147483647 h 55"/>
                <a:gd name="T32" fmla="*/ 2147483647 w 43"/>
                <a:gd name="T33" fmla="*/ 2147483647 h 55"/>
                <a:gd name="T34" fmla="*/ 2147483647 w 43"/>
                <a:gd name="T35" fmla="*/ 2147483647 h 55"/>
                <a:gd name="T36" fmla="*/ 2147483647 w 43"/>
                <a:gd name="T37" fmla="*/ 2147483647 h 55"/>
                <a:gd name="T38" fmla="*/ 2147483647 w 43"/>
                <a:gd name="T39" fmla="*/ 2147483647 h 55"/>
                <a:gd name="T40" fmla="*/ 2147483647 w 43"/>
                <a:gd name="T41" fmla="*/ 2147483647 h 55"/>
                <a:gd name="T42" fmla="*/ 2147483647 w 43"/>
                <a:gd name="T43" fmla="*/ 2147483647 h 55"/>
                <a:gd name="T44" fmla="*/ 2147483647 w 43"/>
                <a:gd name="T45" fmla="*/ 2147483647 h 55"/>
                <a:gd name="T46" fmla="*/ 2147483647 w 43"/>
                <a:gd name="T47" fmla="*/ 2147483647 h 55"/>
                <a:gd name="T48" fmla="*/ 0 w 43"/>
                <a:gd name="T49" fmla="*/ 2147483647 h 55"/>
                <a:gd name="T50" fmla="*/ 2147483647 w 43"/>
                <a:gd name="T51" fmla="*/ 2147483647 h 55"/>
                <a:gd name="T52" fmla="*/ 2147483647 w 43"/>
                <a:gd name="T53" fmla="*/ 2147483647 h 55"/>
                <a:gd name="T54" fmla="*/ 2147483647 w 43"/>
                <a:gd name="T55" fmla="*/ 2147483647 h 55"/>
                <a:gd name="T56" fmla="*/ 2147483647 w 43"/>
                <a:gd name="T57" fmla="*/ 0 h 55"/>
                <a:gd name="T58" fmla="*/ 2147483647 w 43"/>
                <a:gd name="T59" fmla="*/ 0 h 55"/>
                <a:gd name="T60" fmla="*/ 2147483647 w 43"/>
                <a:gd name="T61" fmla="*/ 0 h 5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" h="55">
                  <a:moveTo>
                    <a:pt x="12" y="0"/>
                  </a:moveTo>
                  <a:lnTo>
                    <a:pt x="37" y="2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37" y="16"/>
                  </a:lnTo>
                  <a:lnTo>
                    <a:pt x="37" y="18"/>
                  </a:lnTo>
                  <a:lnTo>
                    <a:pt x="33" y="20"/>
                  </a:lnTo>
                  <a:lnTo>
                    <a:pt x="33" y="24"/>
                  </a:lnTo>
                  <a:lnTo>
                    <a:pt x="29" y="26"/>
                  </a:lnTo>
                  <a:lnTo>
                    <a:pt x="29" y="30"/>
                  </a:lnTo>
                  <a:lnTo>
                    <a:pt x="29" y="32"/>
                  </a:lnTo>
                  <a:lnTo>
                    <a:pt x="25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4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2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5" name="Freeform 265"/>
            <p:cNvSpPr>
              <a:spLocks/>
            </p:cNvSpPr>
            <p:nvPr/>
          </p:nvSpPr>
          <p:spPr bwMode="auto">
            <a:xfrm>
              <a:off x="6418263" y="4606925"/>
              <a:ext cx="68262" cy="87313"/>
            </a:xfrm>
            <a:custGeom>
              <a:avLst/>
              <a:gdLst>
                <a:gd name="T0" fmla="*/ 2147483647 w 43"/>
                <a:gd name="T1" fmla="*/ 0 h 55"/>
                <a:gd name="T2" fmla="*/ 2147483647 w 43"/>
                <a:gd name="T3" fmla="*/ 2147483647 h 55"/>
                <a:gd name="T4" fmla="*/ 2147483647 w 43"/>
                <a:gd name="T5" fmla="*/ 2147483647 h 55"/>
                <a:gd name="T6" fmla="*/ 2147483647 w 43"/>
                <a:gd name="T7" fmla="*/ 2147483647 h 55"/>
                <a:gd name="T8" fmla="*/ 2147483647 w 43"/>
                <a:gd name="T9" fmla="*/ 2147483647 h 55"/>
                <a:gd name="T10" fmla="*/ 2147483647 w 43"/>
                <a:gd name="T11" fmla="*/ 2147483647 h 55"/>
                <a:gd name="T12" fmla="*/ 2147483647 w 43"/>
                <a:gd name="T13" fmla="*/ 2147483647 h 55"/>
                <a:gd name="T14" fmla="*/ 2147483647 w 43"/>
                <a:gd name="T15" fmla="*/ 2147483647 h 55"/>
                <a:gd name="T16" fmla="*/ 2147483647 w 43"/>
                <a:gd name="T17" fmla="*/ 2147483647 h 55"/>
                <a:gd name="T18" fmla="*/ 2147483647 w 43"/>
                <a:gd name="T19" fmla="*/ 2147483647 h 55"/>
                <a:gd name="T20" fmla="*/ 2147483647 w 43"/>
                <a:gd name="T21" fmla="*/ 2147483647 h 55"/>
                <a:gd name="T22" fmla="*/ 2147483647 w 43"/>
                <a:gd name="T23" fmla="*/ 2147483647 h 55"/>
                <a:gd name="T24" fmla="*/ 2147483647 w 43"/>
                <a:gd name="T25" fmla="*/ 2147483647 h 55"/>
                <a:gd name="T26" fmla="*/ 2147483647 w 43"/>
                <a:gd name="T27" fmla="*/ 2147483647 h 55"/>
                <a:gd name="T28" fmla="*/ 2147483647 w 43"/>
                <a:gd name="T29" fmla="*/ 2147483647 h 55"/>
                <a:gd name="T30" fmla="*/ 2147483647 w 43"/>
                <a:gd name="T31" fmla="*/ 2147483647 h 55"/>
                <a:gd name="T32" fmla="*/ 2147483647 w 43"/>
                <a:gd name="T33" fmla="*/ 2147483647 h 55"/>
                <a:gd name="T34" fmla="*/ 2147483647 w 43"/>
                <a:gd name="T35" fmla="*/ 2147483647 h 55"/>
                <a:gd name="T36" fmla="*/ 2147483647 w 43"/>
                <a:gd name="T37" fmla="*/ 2147483647 h 55"/>
                <a:gd name="T38" fmla="*/ 2147483647 w 43"/>
                <a:gd name="T39" fmla="*/ 2147483647 h 55"/>
                <a:gd name="T40" fmla="*/ 2147483647 w 43"/>
                <a:gd name="T41" fmla="*/ 2147483647 h 55"/>
                <a:gd name="T42" fmla="*/ 2147483647 w 43"/>
                <a:gd name="T43" fmla="*/ 2147483647 h 55"/>
                <a:gd name="T44" fmla="*/ 2147483647 w 43"/>
                <a:gd name="T45" fmla="*/ 2147483647 h 55"/>
                <a:gd name="T46" fmla="*/ 2147483647 w 43"/>
                <a:gd name="T47" fmla="*/ 2147483647 h 55"/>
                <a:gd name="T48" fmla="*/ 0 w 43"/>
                <a:gd name="T49" fmla="*/ 2147483647 h 55"/>
                <a:gd name="T50" fmla="*/ 2147483647 w 43"/>
                <a:gd name="T51" fmla="*/ 2147483647 h 55"/>
                <a:gd name="T52" fmla="*/ 2147483647 w 43"/>
                <a:gd name="T53" fmla="*/ 2147483647 h 55"/>
                <a:gd name="T54" fmla="*/ 2147483647 w 43"/>
                <a:gd name="T55" fmla="*/ 2147483647 h 55"/>
                <a:gd name="T56" fmla="*/ 2147483647 w 43"/>
                <a:gd name="T57" fmla="*/ 0 h 55"/>
                <a:gd name="T58" fmla="*/ 2147483647 w 43"/>
                <a:gd name="T59" fmla="*/ 0 h 55"/>
                <a:gd name="T60" fmla="*/ 2147483647 w 43"/>
                <a:gd name="T61" fmla="*/ 0 h 5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3" h="55">
                  <a:moveTo>
                    <a:pt x="12" y="0"/>
                  </a:moveTo>
                  <a:lnTo>
                    <a:pt x="37" y="2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2" y="8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37" y="16"/>
                  </a:lnTo>
                  <a:lnTo>
                    <a:pt x="37" y="18"/>
                  </a:lnTo>
                  <a:lnTo>
                    <a:pt x="33" y="20"/>
                  </a:lnTo>
                  <a:lnTo>
                    <a:pt x="33" y="24"/>
                  </a:lnTo>
                  <a:lnTo>
                    <a:pt x="29" y="26"/>
                  </a:lnTo>
                  <a:lnTo>
                    <a:pt x="29" y="30"/>
                  </a:lnTo>
                  <a:lnTo>
                    <a:pt x="29" y="32"/>
                  </a:lnTo>
                  <a:lnTo>
                    <a:pt x="25" y="34"/>
                  </a:lnTo>
                  <a:lnTo>
                    <a:pt x="21" y="36"/>
                  </a:lnTo>
                  <a:lnTo>
                    <a:pt x="21" y="38"/>
                  </a:lnTo>
                  <a:lnTo>
                    <a:pt x="16" y="40"/>
                  </a:lnTo>
                  <a:lnTo>
                    <a:pt x="16" y="42"/>
                  </a:lnTo>
                  <a:lnTo>
                    <a:pt x="16" y="46"/>
                  </a:lnTo>
                  <a:lnTo>
                    <a:pt x="12" y="48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4" y="54"/>
                  </a:lnTo>
                  <a:lnTo>
                    <a:pt x="0" y="54"/>
                  </a:lnTo>
                  <a:lnTo>
                    <a:pt x="4" y="4"/>
                  </a:lnTo>
                  <a:lnTo>
                    <a:pt x="4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" name="Freeform 266"/>
            <p:cNvSpPr>
              <a:spLocks/>
            </p:cNvSpPr>
            <p:nvPr/>
          </p:nvSpPr>
          <p:spPr bwMode="auto">
            <a:xfrm>
              <a:off x="6459538" y="4616450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0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" h="35">
                  <a:moveTo>
                    <a:pt x="36" y="2"/>
                  </a:moveTo>
                  <a:lnTo>
                    <a:pt x="41" y="2"/>
                  </a:lnTo>
                  <a:lnTo>
                    <a:pt x="24" y="24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0" y="11"/>
                  </a:lnTo>
                  <a:lnTo>
                    <a:pt x="24" y="9"/>
                  </a:lnTo>
                  <a:lnTo>
                    <a:pt x="28" y="4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36" y="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7" name="Freeform 267"/>
            <p:cNvSpPr>
              <a:spLocks/>
            </p:cNvSpPr>
            <p:nvPr/>
          </p:nvSpPr>
          <p:spPr bwMode="auto">
            <a:xfrm>
              <a:off x="6459538" y="4616450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0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" h="35">
                  <a:moveTo>
                    <a:pt x="36" y="2"/>
                  </a:moveTo>
                  <a:lnTo>
                    <a:pt x="41" y="2"/>
                  </a:lnTo>
                  <a:lnTo>
                    <a:pt x="24" y="24"/>
                  </a:lnTo>
                  <a:lnTo>
                    <a:pt x="20" y="27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8" y="31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4" y="22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2" y="13"/>
                  </a:lnTo>
                  <a:lnTo>
                    <a:pt x="16" y="11"/>
                  </a:lnTo>
                  <a:lnTo>
                    <a:pt x="20" y="11"/>
                  </a:lnTo>
                  <a:lnTo>
                    <a:pt x="24" y="9"/>
                  </a:lnTo>
                  <a:lnTo>
                    <a:pt x="28" y="4"/>
                  </a:lnTo>
                  <a:lnTo>
                    <a:pt x="32" y="2"/>
                  </a:lnTo>
                  <a:lnTo>
                    <a:pt x="36" y="0"/>
                  </a:lnTo>
                  <a:lnTo>
                    <a:pt x="36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8" name="Freeform 268"/>
            <p:cNvSpPr>
              <a:spLocks/>
            </p:cNvSpPr>
            <p:nvPr/>
          </p:nvSpPr>
          <p:spPr bwMode="auto">
            <a:xfrm>
              <a:off x="6446838" y="4627563"/>
              <a:ext cx="992187" cy="547687"/>
            </a:xfrm>
            <a:custGeom>
              <a:avLst/>
              <a:gdLst>
                <a:gd name="T0" fmla="*/ 2147483647 w 625"/>
                <a:gd name="T1" fmla="*/ 2147483647 h 345"/>
                <a:gd name="T2" fmla="*/ 2147483647 w 625"/>
                <a:gd name="T3" fmla="*/ 2147483647 h 345"/>
                <a:gd name="T4" fmla="*/ 2147483647 w 625"/>
                <a:gd name="T5" fmla="*/ 2147483647 h 345"/>
                <a:gd name="T6" fmla="*/ 2147483647 w 625"/>
                <a:gd name="T7" fmla="*/ 2147483647 h 345"/>
                <a:gd name="T8" fmla="*/ 2147483647 w 625"/>
                <a:gd name="T9" fmla="*/ 2147483647 h 345"/>
                <a:gd name="T10" fmla="*/ 2147483647 w 625"/>
                <a:gd name="T11" fmla="*/ 2147483647 h 345"/>
                <a:gd name="T12" fmla="*/ 2147483647 w 625"/>
                <a:gd name="T13" fmla="*/ 2147483647 h 345"/>
                <a:gd name="T14" fmla="*/ 2147483647 w 625"/>
                <a:gd name="T15" fmla="*/ 2147483647 h 345"/>
                <a:gd name="T16" fmla="*/ 2147483647 w 625"/>
                <a:gd name="T17" fmla="*/ 2147483647 h 345"/>
                <a:gd name="T18" fmla="*/ 2147483647 w 625"/>
                <a:gd name="T19" fmla="*/ 2147483647 h 345"/>
                <a:gd name="T20" fmla="*/ 2147483647 w 625"/>
                <a:gd name="T21" fmla="*/ 2147483647 h 345"/>
                <a:gd name="T22" fmla="*/ 2147483647 w 625"/>
                <a:gd name="T23" fmla="*/ 2147483647 h 345"/>
                <a:gd name="T24" fmla="*/ 2147483647 w 625"/>
                <a:gd name="T25" fmla="*/ 2147483647 h 345"/>
                <a:gd name="T26" fmla="*/ 2147483647 w 625"/>
                <a:gd name="T27" fmla="*/ 2147483647 h 345"/>
                <a:gd name="T28" fmla="*/ 2147483647 w 625"/>
                <a:gd name="T29" fmla="*/ 2147483647 h 345"/>
                <a:gd name="T30" fmla="*/ 2147483647 w 625"/>
                <a:gd name="T31" fmla="*/ 2147483647 h 345"/>
                <a:gd name="T32" fmla="*/ 2147483647 w 625"/>
                <a:gd name="T33" fmla="*/ 2147483647 h 345"/>
                <a:gd name="T34" fmla="*/ 2147483647 w 625"/>
                <a:gd name="T35" fmla="*/ 2147483647 h 345"/>
                <a:gd name="T36" fmla="*/ 2147483647 w 625"/>
                <a:gd name="T37" fmla="*/ 2147483647 h 345"/>
                <a:gd name="T38" fmla="*/ 2147483647 w 625"/>
                <a:gd name="T39" fmla="*/ 2147483647 h 345"/>
                <a:gd name="T40" fmla="*/ 2147483647 w 625"/>
                <a:gd name="T41" fmla="*/ 2147483647 h 345"/>
                <a:gd name="T42" fmla="*/ 2147483647 w 625"/>
                <a:gd name="T43" fmla="*/ 2147483647 h 345"/>
                <a:gd name="T44" fmla="*/ 2147483647 w 625"/>
                <a:gd name="T45" fmla="*/ 2147483647 h 345"/>
                <a:gd name="T46" fmla="*/ 2147483647 w 625"/>
                <a:gd name="T47" fmla="*/ 2147483647 h 345"/>
                <a:gd name="T48" fmla="*/ 2147483647 w 625"/>
                <a:gd name="T49" fmla="*/ 2147483647 h 345"/>
                <a:gd name="T50" fmla="*/ 2147483647 w 625"/>
                <a:gd name="T51" fmla="*/ 2147483647 h 345"/>
                <a:gd name="T52" fmla="*/ 2147483647 w 625"/>
                <a:gd name="T53" fmla="*/ 2147483647 h 345"/>
                <a:gd name="T54" fmla="*/ 2147483647 w 625"/>
                <a:gd name="T55" fmla="*/ 2147483647 h 345"/>
                <a:gd name="T56" fmla="*/ 2147483647 w 625"/>
                <a:gd name="T57" fmla="*/ 2147483647 h 345"/>
                <a:gd name="T58" fmla="*/ 2147483647 w 625"/>
                <a:gd name="T59" fmla="*/ 2147483647 h 345"/>
                <a:gd name="T60" fmla="*/ 2147483647 w 625"/>
                <a:gd name="T61" fmla="*/ 2147483647 h 345"/>
                <a:gd name="T62" fmla="*/ 2147483647 w 625"/>
                <a:gd name="T63" fmla="*/ 2147483647 h 345"/>
                <a:gd name="T64" fmla="*/ 2147483647 w 625"/>
                <a:gd name="T65" fmla="*/ 2147483647 h 345"/>
                <a:gd name="T66" fmla="*/ 2147483647 w 625"/>
                <a:gd name="T67" fmla="*/ 2147483647 h 345"/>
                <a:gd name="T68" fmla="*/ 2147483647 w 625"/>
                <a:gd name="T69" fmla="*/ 2147483647 h 345"/>
                <a:gd name="T70" fmla="*/ 2147483647 w 625"/>
                <a:gd name="T71" fmla="*/ 2147483647 h 345"/>
                <a:gd name="T72" fmla="*/ 2147483647 w 625"/>
                <a:gd name="T73" fmla="*/ 2147483647 h 345"/>
                <a:gd name="T74" fmla="*/ 2147483647 w 625"/>
                <a:gd name="T75" fmla="*/ 2147483647 h 345"/>
                <a:gd name="T76" fmla="*/ 2147483647 w 625"/>
                <a:gd name="T77" fmla="*/ 2147483647 h 345"/>
                <a:gd name="T78" fmla="*/ 2147483647 w 625"/>
                <a:gd name="T79" fmla="*/ 2147483647 h 345"/>
                <a:gd name="T80" fmla="*/ 2147483647 w 625"/>
                <a:gd name="T81" fmla="*/ 2147483647 h 345"/>
                <a:gd name="T82" fmla="*/ 2147483647 w 625"/>
                <a:gd name="T83" fmla="*/ 2147483647 h 345"/>
                <a:gd name="T84" fmla="*/ 2147483647 w 625"/>
                <a:gd name="T85" fmla="*/ 2147483647 h 345"/>
                <a:gd name="T86" fmla="*/ 2147483647 w 625"/>
                <a:gd name="T87" fmla="*/ 0 h 345"/>
                <a:gd name="T88" fmla="*/ 0 w 625"/>
                <a:gd name="T89" fmla="*/ 2147483647 h 345"/>
                <a:gd name="T90" fmla="*/ 2147483647 w 625"/>
                <a:gd name="T91" fmla="*/ 2147483647 h 34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625" h="345">
                  <a:moveTo>
                    <a:pt x="130" y="86"/>
                  </a:moveTo>
                  <a:lnTo>
                    <a:pt x="154" y="98"/>
                  </a:lnTo>
                  <a:lnTo>
                    <a:pt x="179" y="110"/>
                  </a:lnTo>
                  <a:lnTo>
                    <a:pt x="205" y="122"/>
                  </a:lnTo>
                  <a:lnTo>
                    <a:pt x="231" y="135"/>
                  </a:lnTo>
                  <a:lnTo>
                    <a:pt x="256" y="147"/>
                  </a:lnTo>
                  <a:lnTo>
                    <a:pt x="282" y="159"/>
                  </a:lnTo>
                  <a:lnTo>
                    <a:pt x="308" y="172"/>
                  </a:lnTo>
                  <a:lnTo>
                    <a:pt x="333" y="184"/>
                  </a:lnTo>
                  <a:lnTo>
                    <a:pt x="359" y="196"/>
                  </a:lnTo>
                  <a:lnTo>
                    <a:pt x="385" y="210"/>
                  </a:lnTo>
                  <a:lnTo>
                    <a:pt x="408" y="225"/>
                  </a:lnTo>
                  <a:lnTo>
                    <a:pt x="433" y="237"/>
                  </a:lnTo>
                  <a:lnTo>
                    <a:pt x="439" y="243"/>
                  </a:lnTo>
                  <a:lnTo>
                    <a:pt x="446" y="245"/>
                  </a:lnTo>
                  <a:lnTo>
                    <a:pt x="451" y="249"/>
                  </a:lnTo>
                  <a:lnTo>
                    <a:pt x="459" y="253"/>
                  </a:lnTo>
                  <a:lnTo>
                    <a:pt x="464" y="258"/>
                  </a:lnTo>
                  <a:lnTo>
                    <a:pt x="472" y="260"/>
                  </a:lnTo>
                  <a:lnTo>
                    <a:pt x="477" y="264"/>
                  </a:lnTo>
                  <a:lnTo>
                    <a:pt x="485" y="268"/>
                  </a:lnTo>
                  <a:lnTo>
                    <a:pt x="490" y="272"/>
                  </a:lnTo>
                  <a:lnTo>
                    <a:pt x="498" y="276"/>
                  </a:lnTo>
                  <a:lnTo>
                    <a:pt x="503" y="280"/>
                  </a:lnTo>
                  <a:lnTo>
                    <a:pt x="508" y="282"/>
                  </a:lnTo>
                  <a:lnTo>
                    <a:pt x="624" y="344"/>
                  </a:lnTo>
                  <a:lnTo>
                    <a:pt x="621" y="337"/>
                  </a:lnTo>
                  <a:lnTo>
                    <a:pt x="618" y="333"/>
                  </a:lnTo>
                  <a:lnTo>
                    <a:pt x="616" y="329"/>
                  </a:lnTo>
                  <a:lnTo>
                    <a:pt x="613" y="323"/>
                  </a:lnTo>
                  <a:lnTo>
                    <a:pt x="611" y="317"/>
                  </a:lnTo>
                  <a:lnTo>
                    <a:pt x="608" y="313"/>
                  </a:lnTo>
                  <a:lnTo>
                    <a:pt x="603" y="309"/>
                  </a:lnTo>
                  <a:lnTo>
                    <a:pt x="600" y="305"/>
                  </a:lnTo>
                  <a:lnTo>
                    <a:pt x="598" y="298"/>
                  </a:lnTo>
                  <a:lnTo>
                    <a:pt x="595" y="294"/>
                  </a:lnTo>
                  <a:lnTo>
                    <a:pt x="590" y="290"/>
                  </a:lnTo>
                  <a:lnTo>
                    <a:pt x="588" y="284"/>
                  </a:lnTo>
                  <a:lnTo>
                    <a:pt x="580" y="278"/>
                  </a:lnTo>
                  <a:lnTo>
                    <a:pt x="575" y="272"/>
                  </a:lnTo>
                  <a:lnTo>
                    <a:pt x="570" y="264"/>
                  </a:lnTo>
                  <a:lnTo>
                    <a:pt x="562" y="258"/>
                  </a:lnTo>
                  <a:lnTo>
                    <a:pt x="557" y="251"/>
                  </a:lnTo>
                  <a:lnTo>
                    <a:pt x="552" y="245"/>
                  </a:lnTo>
                  <a:lnTo>
                    <a:pt x="546" y="239"/>
                  </a:lnTo>
                  <a:lnTo>
                    <a:pt x="539" y="233"/>
                  </a:lnTo>
                  <a:lnTo>
                    <a:pt x="534" y="227"/>
                  </a:lnTo>
                  <a:lnTo>
                    <a:pt x="528" y="221"/>
                  </a:lnTo>
                  <a:lnTo>
                    <a:pt x="521" y="217"/>
                  </a:lnTo>
                  <a:lnTo>
                    <a:pt x="516" y="212"/>
                  </a:lnTo>
                  <a:lnTo>
                    <a:pt x="513" y="212"/>
                  </a:lnTo>
                  <a:lnTo>
                    <a:pt x="513" y="210"/>
                  </a:lnTo>
                  <a:lnTo>
                    <a:pt x="511" y="208"/>
                  </a:lnTo>
                  <a:lnTo>
                    <a:pt x="508" y="204"/>
                  </a:lnTo>
                  <a:lnTo>
                    <a:pt x="505" y="200"/>
                  </a:lnTo>
                  <a:lnTo>
                    <a:pt x="503" y="196"/>
                  </a:lnTo>
                  <a:lnTo>
                    <a:pt x="498" y="194"/>
                  </a:lnTo>
                  <a:lnTo>
                    <a:pt x="495" y="192"/>
                  </a:lnTo>
                  <a:lnTo>
                    <a:pt x="490" y="188"/>
                  </a:lnTo>
                  <a:lnTo>
                    <a:pt x="487" y="186"/>
                  </a:lnTo>
                  <a:lnTo>
                    <a:pt x="482" y="184"/>
                  </a:lnTo>
                  <a:lnTo>
                    <a:pt x="480" y="182"/>
                  </a:lnTo>
                  <a:lnTo>
                    <a:pt x="475" y="180"/>
                  </a:lnTo>
                  <a:lnTo>
                    <a:pt x="472" y="178"/>
                  </a:lnTo>
                  <a:lnTo>
                    <a:pt x="444" y="161"/>
                  </a:lnTo>
                  <a:lnTo>
                    <a:pt x="418" y="147"/>
                  </a:lnTo>
                  <a:lnTo>
                    <a:pt x="390" y="133"/>
                  </a:lnTo>
                  <a:lnTo>
                    <a:pt x="362" y="118"/>
                  </a:lnTo>
                  <a:lnTo>
                    <a:pt x="336" y="104"/>
                  </a:lnTo>
                  <a:lnTo>
                    <a:pt x="305" y="92"/>
                  </a:lnTo>
                  <a:lnTo>
                    <a:pt x="277" y="79"/>
                  </a:lnTo>
                  <a:lnTo>
                    <a:pt x="249" y="67"/>
                  </a:lnTo>
                  <a:lnTo>
                    <a:pt x="218" y="57"/>
                  </a:lnTo>
                  <a:lnTo>
                    <a:pt x="190" y="45"/>
                  </a:lnTo>
                  <a:lnTo>
                    <a:pt x="159" y="34"/>
                  </a:lnTo>
                  <a:lnTo>
                    <a:pt x="128" y="24"/>
                  </a:lnTo>
                  <a:lnTo>
                    <a:pt x="123" y="22"/>
                  </a:lnTo>
                  <a:lnTo>
                    <a:pt x="115" y="20"/>
                  </a:lnTo>
                  <a:lnTo>
                    <a:pt x="107" y="18"/>
                  </a:lnTo>
                  <a:lnTo>
                    <a:pt x="102" y="16"/>
                  </a:lnTo>
                  <a:lnTo>
                    <a:pt x="95" y="14"/>
                  </a:lnTo>
                  <a:lnTo>
                    <a:pt x="87" y="12"/>
                  </a:lnTo>
                  <a:lnTo>
                    <a:pt x="82" y="10"/>
                  </a:lnTo>
                  <a:lnTo>
                    <a:pt x="74" y="6"/>
                  </a:lnTo>
                  <a:lnTo>
                    <a:pt x="66" y="4"/>
                  </a:lnTo>
                  <a:lnTo>
                    <a:pt x="59" y="4"/>
                  </a:lnTo>
                  <a:lnTo>
                    <a:pt x="53" y="2"/>
                  </a:lnTo>
                  <a:lnTo>
                    <a:pt x="46" y="0"/>
                  </a:lnTo>
                  <a:lnTo>
                    <a:pt x="46" y="2"/>
                  </a:lnTo>
                  <a:lnTo>
                    <a:pt x="0" y="47"/>
                  </a:lnTo>
                  <a:lnTo>
                    <a:pt x="130" y="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9" name="Freeform 269"/>
            <p:cNvSpPr>
              <a:spLocks/>
            </p:cNvSpPr>
            <p:nvPr/>
          </p:nvSpPr>
          <p:spPr bwMode="auto">
            <a:xfrm>
              <a:off x="6399213" y="4635500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41" y="3"/>
                  </a:moveTo>
                  <a:lnTo>
                    <a:pt x="41" y="25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1" y="7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41" y="3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0" name="Freeform 270"/>
            <p:cNvSpPr>
              <a:spLocks/>
            </p:cNvSpPr>
            <p:nvPr/>
          </p:nvSpPr>
          <p:spPr bwMode="auto">
            <a:xfrm>
              <a:off x="6399213" y="4635500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0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41" y="3"/>
                  </a:moveTo>
                  <a:lnTo>
                    <a:pt x="41" y="25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41" y="29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1" y="7"/>
                  </a:lnTo>
                  <a:lnTo>
                    <a:pt x="41" y="3"/>
                  </a:lnTo>
                  <a:lnTo>
                    <a:pt x="41" y="0"/>
                  </a:lnTo>
                  <a:lnTo>
                    <a:pt x="41" y="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1" name="Freeform 271"/>
            <p:cNvSpPr>
              <a:spLocks/>
            </p:cNvSpPr>
            <p:nvPr/>
          </p:nvSpPr>
          <p:spPr bwMode="auto">
            <a:xfrm>
              <a:off x="3638550" y="4687888"/>
              <a:ext cx="66675" cy="52387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0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1" y="2"/>
                  </a:moveTo>
                  <a:lnTo>
                    <a:pt x="20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2" name="Freeform 272"/>
            <p:cNvSpPr>
              <a:spLocks/>
            </p:cNvSpPr>
            <p:nvPr/>
          </p:nvSpPr>
          <p:spPr bwMode="auto">
            <a:xfrm>
              <a:off x="3638550" y="4687888"/>
              <a:ext cx="66675" cy="52387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0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1" y="2"/>
                  </a:moveTo>
                  <a:lnTo>
                    <a:pt x="20" y="26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0" y="30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3" name="Freeform 273"/>
            <p:cNvSpPr>
              <a:spLocks/>
            </p:cNvSpPr>
            <p:nvPr/>
          </p:nvSpPr>
          <p:spPr bwMode="auto">
            <a:xfrm>
              <a:off x="3651250" y="4687888"/>
              <a:ext cx="66675" cy="52387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0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2147483647 w 42"/>
                <a:gd name="T11" fmla="*/ 0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3">
                  <a:moveTo>
                    <a:pt x="41" y="2"/>
                  </a:moveTo>
                  <a:lnTo>
                    <a:pt x="13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4" name="Freeform 274"/>
            <p:cNvSpPr>
              <a:spLocks/>
            </p:cNvSpPr>
            <p:nvPr/>
          </p:nvSpPr>
          <p:spPr bwMode="auto">
            <a:xfrm>
              <a:off x="3651250" y="4687888"/>
              <a:ext cx="66675" cy="52387"/>
            </a:xfrm>
            <a:custGeom>
              <a:avLst/>
              <a:gdLst>
                <a:gd name="T0" fmla="*/ 2147483647 w 42"/>
                <a:gd name="T1" fmla="*/ 2147483647 h 33"/>
                <a:gd name="T2" fmla="*/ 2147483647 w 42"/>
                <a:gd name="T3" fmla="*/ 2147483647 h 33"/>
                <a:gd name="T4" fmla="*/ 0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2147483647 w 42"/>
                <a:gd name="T11" fmla="*/ 0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3">
                  <a:moveTo>
                    <a:pt x="41" y="2"/>
                  </a:moveTo>
                  <a:lnTo>
                    <a:pt x="13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41" y="0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5" name="Freeform 275"/>
            <p:cNvSpPr>
              <a:spLocks/>
            </p:cNvSpPr>
            <p:nvPr/>
          </p:nvSpPr>
          <p:spPr bwMode="auto">
            <a:xfrm>
              <a:off x="6316663" y="4699000"/>
              <a:ext cx="71437" cy="93663"/>
            </a:xfrm>
            <a:custGeom>
              <a:avLst/>
              <a:gdLst>
                <a:gd name="T0" fmla="*/ 2147483647 w 45"/>
                <a:gd name="T1" fmla="*/ 0 h 59"/>
                <a:gd name="T2" fmla="*/ 2147483647 w 45"/>
                <a:gd name="T3" fmla="*/ 2147483647 h 59"/>
                <a:gd name="T4" fmla="*/ 2147483647 w 45"/>
                <a:gd name="T5" fmla="*/ 2147483647 h 59"/>
                <a:gd name="T6" fmla="*/ 2147483647 w 45"/>
                <a:gd name="T7" fmla="*/ 2147483647 h 59"/>
                <a:gd name="T8" fmla="*/ 2147483647 w 45"/>
                <a:gd name="T9" fmla="*/ 2147483647 h 59"/>
                <a:gd name="T10" fmla="*/ 2147483647 w 45"/>
                <a:gd name="T11" fmla="*/ 2147483647 h 59"/>
                <a:gd name="T12" fmla="*/ 2147483647 w 45"/>
                <a:gd name="T13" fmla="*/ 2147483647 h 59"/>
                <a:gd name="T14" fmla="*/ 2147483647 w 45"/>
                <a:gd name="T15" fmla="*/ 2147483647 h 59"/>
                <a:gd name="T16" fmla="*/ 2147483647 w 45"/>
                <a:gd name="T17" fmla="*/ 2147483647 h 59"/>
                <a:gd name="T18" fmla="*/ 2147483647 w 45"/>
                <a:gd name="T19" fmla="*/ 2147483647 h 59"/>
                <a:gd name="T20" fmla="*/ 0 w 45"/>
                <a:gd name="T21" fmla="*/ 2147483647 h 59"/>
                <a:gd name="T22" fmla="*/ 0 w 45"/>
                <a:gd name="T23" fmla="*/ 2147483647 h 59"/>
                <a:gd name="T24" fmla="*/ 0 w 45"/>
                <a:gd name="T25" fmla="*/ 2147483647 h 59"/>
                <a:gd name="T26" fmla="*/ 0 w 45"/>
                <a:gd name="T27" fmla="*/ 2147483647 h 59"/>
                <a:gd name="T28" fmla="*/ 0 w 45"/>
                <a:gd name="T29" fmla="*/ 2147483647 h 59"/>
                <a:gd name="T30" fmla="*/ 0 w 45"/>
                <a:gd name="T31" fmla="*/ 2147483647 h 59"/>
                <a:gd name="T32" fmla="*/ 0 w 45"/>
                <a:gd name="T33" fmla="*/ 2147483647 h 59"/>
                <a:gd name="T34" fmla="*/ 2147483647 w 45"/>
                <a:gd name="T35" fmla="*/ 2147483647 h 59"/>
                <a:gd name="T36" fmla="*/ 2147483647 w 45"/>
                <a:gd name="T37" fmla="*/ 2147483647 h 59"/>
                <a:gd name="T38" fmla="*/ 2147483647 w 45"/>
                <a:gd name="T39" fmla="*/ 2147483647 h 59"/>
                <a:gd name="T40" fmla="*/ 2147483647 w 45"/>
                <a:gd name="T41" fmla="*/ 0 h 59"/>
                <a:gd name="T42" fmla="*/ 2147483647 w 45"/>
                <a:gd name="T43" fmla="*/ 0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5" h="59">
                  <a:moveTo>
                    <a:pt x="5" y="0"/>
                  </a:moveTo>
                  <a:lnTo>
                    <a:pt x="44" y="8"/>
                  </a:lnTo>
                  <a:lnTo>
                    <a:pt x="44" y="24"/>
                  </a:lnTo>
                  <a:lnTo>
                    <a:pt x="10" y="58"/>
                  </a:lnTo>
                  <a:lnTo>
                    <a:pt x="7" y="58"/>
                  </a:lnTo>
                  <a:lnTo>
                    <a:pt x="5" y="56"/>
                  </a:lnTo>
                  <a:lnTo>
                    <a:pt x="5" y="54"/>
                  </a:lnTo>
                  <a:lnTo>
                    <a:pt x="2" y="52"/>
                  </a:lnTo>
                  <a:lnTo>
                    <a:pt x="2" y="48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6" name="Freeform 276"/>
            <p:cNvSpPr>
              <a:spLocks/>
            </p:cNvSpPr>
            <p:nvPr/>
          </p:nvSpPr>
          <p:spPr bwMode="auto">
            <a:xfrm>
              <a:off x="6316663" y="4699000"/>
              <a:ext cx="71437" cy="93663"/>
            </a:xfrm>
            <a:custGeom>
              <a:avLst/>
              <a:gdLst>
                <a:gd name="T0" fmla="*/ 2147483647 w 45"/>
                <a:gd name="T1" fmla="*/ 0 h 59"/>
                <a:gd name="T2" fmla="*/ 2147483647 w 45"/>
                <a:gd name="T3" fmla="*/ 2147483647 h 59"/>
                <a:gd name="T4" fmla="*/ 2147483647 w 45"/>
                <a:gd name="T5" fmla="*/ 2147483647 h 59"/>
                <a:gd name="T6" fmla="*/ 2147483647 w 45"/>
                <a:gd name="T7" fmla="*/ 2147483647 h 59"/>
                <a:gd name="T8" fmla="*/ 2147483647 w 45"/>
                <a:gd name="T9" fmla="*/ 2147483647 h 59"/>
                <a:gd name="T10" fmla="*/ 2147483647 w 45"/>
                <a:gd name="T11" fmla="*/ 2147483647 h 59"/>
                <a:gd name="T12" fmla="*/ 2147483647 w 45"/>
                <a:gd name="T13" fmla="*/ 2147483647 h 59"/>
                <a:gd name="T14" fmla="*/ 2147483647 w 45"/>
                <a:gd name="T15" fmla="*/ 2147483647 h 59"/>
                <a:gd name="T16" fmla="*/ 2147483647 w 45"/>
                <a:gd name="T17" fmla="*/ 2147483647 h 59"/>
                <a:gd name="T18" fmla="*/ 2147483647 w 45"/>
                <a:gd name="T19" fmla="*/ 2147483647 h 59"/>
                <a:gd name="T20" fmla="*/ 0 w 45"/>
                <a:gd name="T21" fmla="*/ 2147483647 h 59"/>
                <a:gd name="T22" fmla="*/ 0 w 45"/>
                <a:gd name="T23" fmla="*/ 2147483647 h 59"/>
                <a:gd name="T24" fmla="*/ 0 w 45"/>
                <a:gd name="T25" fmla="*/ 2147483647 h 59"/>
                <a:gd name="T26" fmla="*/ 0 w 45"/>
                <a:gd name="T27" fmla="*/ 2147483647 h 59"/>
                <a:gd name="T28" fmla="*/ 0 w 45"/>
                <a:gd name="T29" fmla="*/ 2147483647 h 59"/>
                <a:gd name="T30" fmla="*/ 0 w 45"/>
                <a:gd name="T31" fmla="*/ 2147483647 h 59"/>
                <a:gd name="T32" fmla="*/ 0 w 45"/>
                <a:gd name="T33" fmla="*/ 2147483647 h 59"/>
                <a:gd name="T34" fmla="*/ 2147483647 w 45"/>
                <a:gd name="T35" fmla="*/ 2147483647 h 59"/>
                <a:gd name="T36" fmla="*/ 2147483647 w 45"/>
                <a:gd name="T37" fmla="*/ 2147483647 h 59"/>
                <a:gd name="T38" fmla="*/ 2147483647 w 45"/>
                <a:gd name="T39" fmla="*/ 2147483647 h 59"/>
                <a:gd name="T40" fmla="*/ 2147483647 w 45"/>
                <a:gd name="T41" fmla="*/ 0 h 59"/>
                <a:gd name="T42" fmla="*/ 2147483647 w 45"/>
                <a:gd name="T43" fmla="*/ 0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5" h="59">
                  <a:moveTo>
                    <a:pt x="5" y="0"/>
                  </a:moveTo>
                  <a:lnTo>
                    <a:pt x="44" y="8"/>
                  </a:lnTo>
                  <a:lnTo>
                    <a:pt x="44" y="24"/>
                  </a:lnTo>
                  <a:lnTo>
                    <a:pt x="10" y="58"/>
                  </a:lnTo>
                  <a:lnTo>
                    <a:pt x="7" y="58"/>
                  </a:lnTo>
                  <a:lnTo>
                    <a:pt x="5" y="56"/>
                  </a:lnTo>
                  <a:lnTo>
                    <a:pt x="5" y="54"/>
                  </a:lnTo>
                  <a:lnTo>
                    <a:pt x="2" y="52"/>
                  </a:lnTo>
                  <a:lnTo>
                    <a:pt x="2" y="48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2" y="6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7" name="Freeform 277"/>
            <p:cNvSpPr>
              <a:spLocks/>
            </p:cNvSpPr>
            <p:nvPr/>
          </p:nvSpPr>
          <p:spPr bwMode="auto">
            <a:xfrm>
              <a:off x="5827713" y="48196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10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11"/>
                  </a:lnTo>
                  <a:lnTo>
                    <a:pt x="1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8" name="Freeform 278"/>
            <p:cNvSpPr>
              <a:spLocks/>
            </p:cNvSpPr>
            <p:nvPr/>
          </p:nvSpPr>
          <p:spPr bwMode="auto">
            <a:xfrm>
              <a:off x="5827713" y="48196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10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11"/>
                  </a:lnTo>
                  <a:lnTo>
                    <a:pt x="1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9" name="Freeform 279"/>
            <p:cNvSpPr>
              <a:spLocks/>
            </p:cNvSpPr>
            <p:nvPr/>
          </p:nvSpPr>
          <p:spPr bwMode="auto">
            <a:xfrm>
              <a:off x="5892800" y="48196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8"/>
                  </a:lnTo>
                  <a:lnTo>
                    <a:pt x="6" y="8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0" name="Freeform 280"/>
            <p:cNvSpPr>
              <a:spLocks/>
            </p:cNvSpPr>
            <p:nvPr/>
          </p:nvSpPr>
          <p:spPr bwMode="auto">
            <a:xfrm>
              <a:off x="5892800" y="48196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6" y="25"/>
                  </a:lnTo>
                  <a:lnTo>
                    <a:pt x="3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8"/>
                  </a:lnTo>
                  <a:lnTo>
                    <a:pt x="6" y="8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1" name="Freeform 281"/>
            <p:cNvSpPr>
              <a:spLocks/>
            </p:cNvSpPr>
            <p:nvPr/>
          </p:nvSpPr>
          <p:spPr bwMode="auto">
            <a:xfrm>
              <a:off x="5954713" y="48244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22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2" name="Freeform 282"/>
            <p:cNvSpPr>
              <a:spLocks/>
            </p:cNvSpPr>
            <p:nvPr/>
          </p:nvSpPr>
          <p:spPr bwMode="auto">
            <a:xfrm>
              <a:off x="5954713" y="48244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22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3" name="Freeform 283"/>
            <p:cNvSpPr>
              <a:spLocks/>
            </p:cNvSpPr>
            <p:nvPr/>
          </p:nvSpPr>
          <p:spPr bwMode="auto">
            <a:xfrm>
              <a:off x="5778500" y="4827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0 w 42"/>
                <a:gd name="T23" fmla="*/ 0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36" y="16"/>
                  </a:lnTo>
                  <a:lnTo>
                    <a:pt x="36" y="24"/>
                  </a:lnTo>
                  <a:lnTo>
                    <a:pt x="8" y="32"/>
                  </a:lnTo>
                  <a:lnTo>
                    <a:pt x="4" y="32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4" name="Freeform 284"/>
            <p:cNvSpPr>
              <a:spLocks/>
            </p:cNvSpPr>
            <p:nvPr/>
          </p:nvSpPr>
          <p:spPr bwMode="auto">
            <a:xfrm>
              <a:off x="5778500" y="4827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0 w 42"/>
                <a:gd name="T23" fmla="*/ 0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36" y="16"/>
                  </a:lnTo>
                  <a:lnTo>
                    <a:pt x="36" y="24"/>
                  </a:lnTo>
                  <a:lnTo>
                    <a:pt x="8" y="32"/>
                  </a:lnTo>
                  <a:lnTo>
                    <a:pt x="4" y="32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5" name="Freeform 285"/>
            <p:cNvSpPr>
              <a:spLocks/>
            </p:cNvSpPr>
            <p:nvPr/>
          </p:nvSpPr>
          <p:spPr bwMode="auto">
            <a:xfrm>
              <a:off x="6011863" y="48244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1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1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6" name="Freeform 286"/>
            <p:cNvSpPr>
              <a:spLocks/>
            </p:cNvSpPr>
            <p:nvPr/>
          </p:nvSpPr>
          <p:spPr bwMode="auto">
            <a:xfrm>
              <a:off x="6011863" y="48244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1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1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7" name="Freeform 287"/>
            <p:cNvSpPr>
              <a:spLocks/>
            </p:cNvSpPr>
            <p:nvPr/>
          </p:nvSpPr>
          <p:spPr bwMode="auto">
            <a:xfrm>
              <a:off x="6069013" y="4827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37" y="24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8" name="Freeform 288"/>
            <p:cNvSpPr>
              <a:spLocks/>
            </p:cNvSpPr>
            <p:nvPr/>
          </p:nvSpPr>
          <p:spPr bwMode="auto">
            <a:xfrm>
              <a:off x="6069013" y="48275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37" y="24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9" name="Freeform 289"/>
            <p:cNvSpPr>
              <a:spLocks/>
            </p:cNvSpPr>
            <p:nvPr/>
          </p:nvSpPr>
          <p:spPr bwMode="auto">
            <a:xfrm>
              <a:off x="5726113" y="48307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2147483647 h 33"/>
                <a:gd name="T46" fmla="*/ 2147483647 w 42"/>
                <a:gd name="T47" fmla="*/ 2147483647 h 33"/>
                <a:gd name="T48" fmla="*/ 0 w 42"/>
                <a:gd name="T49" fmla="*/ 2147483647 h 33"/>
                <a:gd name="T50" fmla="*/ 0 w 42"/>
                <a:gd name="T51" fmla="*/ 2147483647 h 33"/>
                <a:gd name="T52" fmla="*/ 2147483647 w 42"/>
                <a:gd name="T53" fmla="*/ 0 h 33"/>
                <a:gd name="T54" fmla="*/ 2147483647 w 42"/>
                <a:gd name="T55" fmla="*/ 0 h 3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4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37" y="3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7" y="24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22" y="21"/>
                  </a:lnTo>
                  <a:lnTo>
                    <a:pt x="26" y="17"/>
                  </a:lnTo>
                  <a:lnTo>
                    <a:pt x="26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0" name="Freeform 290"/>
            <p:cNvSpPr>
              <a:spLocks/>
            </p:cNvSpPr>
            <p:nvPr/>
          </p:nvSpPr>
          <p:spPr bwMode="auto">
            <a:xfrm>
              <a:off x="5726113" y="48307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2147483647 h 33"/>
                <a:gd name="T46" fmla="*/ 2147483647 w 42"/>
                <a:gd name="T47" fmla="*/ 2147483647 h 33"/>
                <a:gd name="T48" fmla="*/ 0 w 42"/>
                <a:gd name="T49" fmla="*/ 2147483647 h 33"/>
                <a:gd name="T50" fmla="*/ 0 w 42"/>
                <a:gd name="T51" fmla="*/ 2147483647 h 33"/>
                <a:gd name="T52" fmla="*/ 2147483647 w 42"/>
                <a:gd name="T53" fmla="*/ 0 h 33"/>
                <a:gd name="T54" fmla="*/ 2147483647 w 42"/>
                <a:gd name="T55" fmla="*/ 0 h 3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3" y="0"/>
                  </a:lnTo>
                  <a:lnTo>
                    <a:pt x="37" y="0"/>
                  </a:lnTo>
                  <a:lnTo>
                    <a:pt x="37" y="3"/>
                  </a:lnTo>
                  <a:lnTo>
                    <a:pt x="37" y="7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3" y="14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37" y="3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7" y="24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18" y="21"/>
                  </a:lnTo>
                  <a:lnTo>
                    <a:pt x="22" y="21"/>
                  </a:lnTo>
                  <a:lnTo>
                    <a:pt x="26" y="17"/>
                  </a:lnTo>
                  <a:lnTo>
                    <a:pt x="26" y="14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1" name="Freeform 291"/>
            <p:cNvSpPr>
              <a:spLocks/>
            </p:cNvSpPr>
            <p:nvPr/>
          </p:nvSpPr>
          <p:spPr bwMode="auto">
            <a:xfrm>
              <a:off x="6126163" y="48307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2" name="Freeform 292"/>
            <p:cNvSpPr>
              <a:spLocks/>
            </p:cNvSpPr>
            <p:nvPr/>
          </p:nvSpPr>
          <p:spPr bwMode="auto">
            <a:xfrm>
              <a:off x="6126163" y="48307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0 h 3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3" name="Freeform 293"/>
            <p:cNvSpPr>
              <a:spLocks/>
            </p:cNvSpPr>
            <p:nvPr/>
          </p:nvSpPr>
          <p:spPr bwMode="auto">
            <a:xfrm>
              <a:off x="5387975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28" y="0"/>
                  </a:moveTo>
                  <a:lnTo>
                    <a:pt x="28" y="8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4" name="Freeform 294"/>
            <p:cNvSpPr>
              <a:spLocks/>
            </p:cNvSpPr>
            <p:nvPr/>
          </p:nvSpPr>
          <p:spPr bwMode="auto">
            <a:xfrm>
              <a:off x="5387975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28" y="0"/>
                  </a:moveTo>
                  <a:lnTo>
                    <a:pt x="28" y="8"/>
                  </a:lnTo>
                  <a:lnTo>
                    <a:pt x="28" y="0"/>
                  </a:lnTo>
                  <a:lnTo>
                    <a:pt x="28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36" y="0"/>
                  </a:ln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5" name="Freeform 295"/>
            <p:cNvSpPr>
              <a:spLocks/>
            </p:cNvSpPr>
            <p:nvPr/>
          </p:nvSpPr>
          <p:spPr bwMode="auto">
            <a:xfrm>
              <a:off x="5440363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7" y="0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6" name="Freeform 296"/>
            <p:cNvSpPr>
              <a:spLocks/>
            </p:cNvSpPr>
            <p:nvPr/>
          </p:nvSpPr>
          <p:spPr bwMode="auto">
            <a:xfrm>
              <a:off x="5440363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11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3" y="11"/>
                  </a:lnTo>
                  <a:lnTo>
                    <a:pt x="7" y="11"/>
                  </a:lnTo>
                  <a:lnTo>
                    <a:pt x="7" y="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7" name="Freeform 297"/>
            <p:cNvSpPr>
              <a:spLocks/>
            </p:cNvSpPr>
            <p:nvPr/>
          </p:nvSpPr>
          <p:spPr bwMode="auto">
            <a:xfrm>
              <a:off x="5502275" y="4833938"/>
              <a:ext cx="98425" cy="53975"/>
            </a:xfrm>
            <a:custGeom>
              <a:avLst/>
              <a:gdLst>
                <a:gd name="T0" fmla="*/ 2147483647 w 62"/>
                <a:gd name="T1" fmla="*/ 0 h 34"/>
                <a:gd name="T2" fmla="*/ 2147483647 w 62"/>
                <a:gd name="T3" fmla="*/ 2147483647 h 34"/>
                <a:gd name="T4" fmla="*/ 2147483647 w 62"/>
                <a:gd name="T5" fmla="*/ 0 h 34"/>
                <a:gd name="T6" fmla="*/ 2147483647 w 62"/>
                <a:gd name="T7" fmla="*/ 2147483647 h 34"/>
                <a:gd name="T8" fmla="*/ 2147483647 w 62"/>
                <a:gd name="T9" fmla="*/ 2147483647 h 34"/>
                <a:gd name="T10" fmla="*/ 2147483647 w 62"/>
                <a:gd name="T11" fmla="*/ 2147483647 h 34"/>
                <a:gd name="T12" fmla="*/ 2147483647 w 62"/>
                <a:gd name="T13" fmla="*/ 2147483647 h 34"/>
                <a:gd name="T14" fmla="*/ 0 w 62"/>
                <a:gd name="T15" fmla="*/ 2147483647 h 34"/>
                <a:gd name="T16" fmla="*/ 0 w 62"/>
                <a:gd name="T17" fmla="*/ 2147483647 h 34"/>
                <a:gd name="T18" fmla="*/ 0 w 62"/>
                <a:gd name="T19" fmla="*/ 2147483647 h 34"/>
                <a:gd name="T20" fmla="*/ 2147483647 w 62"/>
                <a:gd name="T21" fmla="*/ 2147483647 h 34"/>
                <a:gd name="T22" fmla="*/ 2147483647 w 62"/>
                <a:gd name="T23" fmla="*/ 0 h 34"/>
                <a:gd name="T24" fmla="*/ 2147483647 w 6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" h="34">
                  <a:moveTo>
                    <a:pt x="12" y="0"/>
                  </a:moveTo>
                  <a:lnTo>
                    <a:pt x="33" y="16"/>
                  </a:lnTo>
                  <a:lnTo>
                    <a:pt x="58" y="0"/>
                  </a:lnTo>
                  <a:lnTo>
                    <a:pt x="58" y="8"/>
                  </a:lnTo>
                  <a:lnTo>
                    <a:pt x="61" y="8"/>
                  </a:lnTo>
                  <a:lnTo>
                    <a:pt x="61" y="16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8" name="Freeform 298"/>
            <p:cNvSpPr>
              <a:spLocks/>
            </p:cNvSpPr>
            <p:nvPr/>
          </p:nvSpPr>
          <p:spPr bwMode="auto">
            <a:xfrm>
              <a:off x="5502275" y="4833938"/>
              <a:ext cx="98425" cy="53975"/>
            </a:xfrm>
            <a:custGeom>
              <a:avLst/>
              <a:gdLst>
                <a:gd name="T0" fmla="*/ 2147483647 w 62"/>
                <a:gd name="T1" fmla="*/ 0 h 34"/>
                <a:gd name="T2" fmla="*/ 2147483647 w 62"/>
                <a:gd name="T3" fmla="*/ 2147483647 h 34"/>
                <a:gd name="T4" fmla="*/ 2147483647 w 62"/>
                <a:gd name="T5" fmla="*/ 0 h 34"/>
                <a:gd name="T6" fmla="*/ 2147483647 w 62"/>
                <a:gd name="T7" fmla="*/ 2147483647 h 34"/>
                <a:gd name="T8" fmla="*/ 2147483647 w 62"/>
                <a:gd name="T9" fmla="*/ 2147483647 h 34"/>
                <a:gd name="T10" fmla="*/ 2147483647 w 62"/>
                <a:gd name="T11" fmla="*/ 2147483647 h 34"/>
                <a:gd name="T12" fmla="*/ 2147483647 w 62"/>
                <a:gd name="T13" fmla="*/ 2147483647 h 34"/>
                <a:gd name="T14" fmla="*/ 0 w 62"/>
                <a:gd name="T15" fmla="*/ 2147483647 h 34"/>
                <a:gd name="T16" fmla="*/ 0 w 62"/>
                <a:gd name="T17" fmla="*/ 2147483647 h 34"/>
                <a:gd name="T18" fmla="*/ 0 w 62"/>
                <a:gd name="T19" fmla="*/ 2147483647 h 34"/>
                <a:gd name="T20" fmla="*/ 2147483647 w 62"/>
                <a:gd name="T21" fmla="*/ 2147483647 h 34"/>
                <a:gd name="T22" fmla="*/ 2147483647 w 62"/>
                <a:gd name="T23" fmla="*/ 0 h 34"/>
                <a:gd name="T24" fmla="*/ 2147483647 w 6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2" h="34">
                  <a:moveTo>
                    <a:pt x="12" y="0"/>
                  </a:moveTo>
                  <a:lnTo>
                    <a:pt x="33" y="16"/>
                  </a:lnTo>
                  <a:lnTo>
                    <a:pt x="58" y="0"/>
                  </a:lnTo>
                  <a:lnTo>
                    <a:pt x="58" y="8"/>
                  </a:lnTo>
                  <a:lnTo>
                    <a:pt x="61" y="8"/>
                  </a:lnTo>
                  <a:lnTo>
                    <a:pt x="61" y="16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9" name="Freeform 299"/>
            <p:cNvSpPr>
              <a:spLocks/>
            </p:cNvSpPr>
            <p:nvPr/>
          </p:nvSpPr>
          <p:spPr bwMode="auto">
            <a:xfrm>
              <a:off x="5616575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0"/>
                  </a:lnTo>
                  <a:lnTo>
                    <a:pt x="36" y="16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0" name="Freeform 300"/>
            <p:cNvSpPr>
              <a:spLocks/>
            </p:cNvSpPr>
            <p:nvPr/>
          </p:nvSpPr>
          <p:spPr bwMode="auto">
            <a:xfrm>
              <a:off x="5616575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0"/>
                  </a:lnTo>
                  <a:lnTo>
                    <a:pt x="36" y="16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1" name="Freeform 301"/>
            <p:cNvSpPr>
              <a:spLocks/>
            </p:cNvSpPr>
            <p:nvPr/>
          </p:nvSpPr>
          <p:spPr bwMode="auto">
            <a:xfrm>
              <a:off x="5664200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2" name="Freeform 302"/>
            <p:cNvSpPr>
              <a:spLocks/>
            </p:cNvSpPr>
            <p:nvPr/>
          </p:nvSpPr>
          <p:spPr bwMode="auto">
            <a:xfrm>
              <a:off x="5664200" y="48339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3" name="Freeform 303"/>
            <p:cNvSpPr>
              <a:spLocks/>
            </p:cNvSpPr>
            <p:nvPr/>
          </p:nvSpPr>
          <p:spPr bwMode="auto">
            <a:xfrm>
              <a:off x="6181725" y="4833938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2147483647 h 34"/>
                <a:gd name="T16" fmla="*/ 0 w 43"/>
                <a:gd name="T17" fmla="*/ 2147483647 h 34"/>
                <a:gd name="T18" fmla="*/ 2147483647 w 43"/>
                <a:gd name="T19" fmla="*/ 2147483647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42" y="8"/>
                  </a:lnTo>
                  <a:lnTo>
                    <a:pt x="42" y="16"/>
                  </a:lnTo>
                  <a:lnTo>
                    <a:pt x="42" y="24"/>
                  </a:lnTo>
                  <a:lnTo>
                    <a:pt x="42" y="3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4" name="Freeform 304"/>
            <p:cNvSpPr>
              <a:spLocks/>
            </p:cNvSpPr>
            <p:nvPr/>
          </p:nvSpPr>
          <p:spPr bwMode="auto">
            <a:xfrm>
              <a:off x="6181725" y="4833938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0 w 43"/>
                <a:gd name="T15" fmla="*/ 2147483647 h 34"/>
                <a:gd name="T16" fmla="*/ 0 w 43"/>
                <a:gd name="T17" fmla="*/ 2147483647 h 34"/>
                <a:gd name="T18" fmla="*/ 2147483647 w 43"/>
                <a:gd name="T19" fmla="*/ 2147483647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42" y="8"/>
                  </a:lnTo>
                  <a:lnTo>
                    <a:pt x="42" y="16"/>
                  </a:lnTo>
                  <a:lnTo>
                    <a:pt x="42" y="24"/>
                  </a:lnTo>
                  <a:lnTo>
                    <a:pt x="42" y="3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5" name="Freeform 305"/>
            <p:cNvSpPr>
              <a:spLocks/>
            </p:cNvSpPr>
            <p:nvPr/>
          </p:nvSpPr>
          <p:spPr bwMode="auto">
            <a:xfrm>
              <a:off x="3654425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13" y="0"/>
                  </a:moveTo>
                  <a:lnTo>
                    <a:pt x="27" y="2"/>
                  </a:lnTo>
                  <a:lnTo>
                    <a:pt x="27" y="5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2"/>
                  </a:lnTo>
                  <a:lnTo>
                    <a:pt x="41" y="24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27" y="30"/>
                  </a:lnTo>
                  <a:lnTo>
                    <a:pt x="27" y="33"/>
                  </a:lnTo>
                  <a:lnTo>
                    <a:pt x="27" y="30"/>
                  </a:lnTo>
                  <a:lnTo>
                    <a:pt x="0" y="5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6" name="Freeform 306"/>
            <p:cNvSpPr>
              <a:spLocks/>
            </p:cNvSpPr>
            <p:nvPr/>
          </p:nvSpPr>
          <p:spPr bwMode="auto">
            <a:xfrm>
              <a:off x="3654425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4">
                  <a:moveTo>
                    <a:pt x="13" y="0"/>
                  </a:moveTo>
                  <a:lnTo>
                    <a:pt x="27" y="2"/>
                  </a:lnTo>
                  <a:lnTo>
                    <a:pt x="27" y="5"/>
                  </a:lnTo>
                  <a:lnTo>
                    <a:pt x="27" y="8"/>
                  </a:lnTo>
                  <a:lnTo>
                    <a:pt x="27" y="11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41" y="19"/>
                  </a:lnTo>
                  <a:lnTo>
                    <a:pt x="41" y="22"/>
                  </a:lnTo>
                  <a:lnTo>
                    <a:pt x="41" y="24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27" y="30"/>
                  </a:lnTo>
                  <a:lnTo>
                    <a:pt x="27" y="33"/>
                  </a:lnTo>
                  <a:lnTo>
                    <a:pt x="27" y="30"/>
                  </a:lnTo>
                  <a:lnTo>
                    <a:pt x="0" y="5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7" name="Freeform 307"/>
            <p:cNvSpPr>
              <a:spLocks/>
            </p:cNvSpPr>
            <p:nvPr/>
          </p:nvSpPr>
          <p:spPr bwMode="auto">
            <a:xfrm>
              <a:off x="5265738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37" y="24"/>
                  </a:lnTo>
                  <a:lnTo>
                    <a:pt x="33" y="24"/>
                  </a:lnTo>
                  <a:lnTo>
                    <a:pt x="29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18" y="24"/>
                  </a:lnTo>
                  <a:lnTo>
                    <a:pt x="14" y="24"/>
                  </a:lnTo>
                  <a:lnTo>
                    <a:pt x="11" y="24"/>
                  </a:lnTo>
                  <a:lnTo>
                    <a:pt x="7" y="33"/>
                  </a:lnTo>
                  <a:lnTo>
                    <a:pt x="7" y="24"/>
                  </a:lnTo>
                  <a:lnTo>
                    <a:pt x="3" y="24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8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8" name="Freeform 308"/>
            <p:cNvSpPr>
              <a:spLocks/>
            </p:cNvSpPr>
            <p:nvPr/>
          </p:nvSpPr>
          <p:spPr bwMode="auto">
            <a:xfrm>
              <a:off x="5265738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37" y="24"/>
                  </a:lnTo>
                  <a:lnTo>
                    <a:pt x="33" y="24"/>
                  </a:lnTo>
                  <a:lnTo>
                    <a:pt x="29" y="24"/>
                  </a:lnTo>
                  <a:lnTo>
                    <a:pt x="26" y="24"/>
                  </a:lnTo>
                  <a:lnTo>
                    <a:pt x="22" y="24"/>
                  </a:lnTo>
                  <a:lnTo>
                    <a:pt x="18" y="24"/>
                  </a:lnTo>
                  <a:lnTo>
                    <a:pt x="14" y="24"/>
                  </a:lnTo>
                  <a:lnTo>
                    <a:pt x="11" y="24"/>
                  </a:lnTo>
                  <a:lnTo>
                    <a:pt x="7" y="33"/>
                  </a:lnTo>
                  <a:lnTo>
                    <a:pt x="7" y="24"/>
                  </a:lnTo>
                  <a:lnTo>
                    <a:pt x="3" y="24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" y="8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" name="Freeform 309"/>
            <p:cNvSpPr>
              <a:spLocks/>
            </p:cNvSpPr>
            <p:nvPr/>
          </p:nvSpPr>
          <p:spPr bwMode="auto">
            <a:xfrm>
              <a:off x="5330825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0" name="Freeform 310"/>
            <p:cNvSpPr>
              <a:spLocks/>
            </p:cNvSpPr>
            <p:nvPr/>
          </p:nvSpPr>
          <p:spPr bwMode="auto">
            <a:xfrm>
              <a:off x="5330825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1" name="Freeform 311"/>
            <p:cNvSpPr>
              <a:spLocks/>
            </p:cNvSpPr>
            <p:nvPr/>
          </p:nvSpPr>
          <p:spPr bwMode="auto">
            <a:xfrm>
              <a:off x="5143500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37" y="6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37" y="19"/>
                  </a:lnTo>
                  <a:lnTo>
                    <a:pt x="37" y="26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2" name="Freeform 312"/>
            <p:cNvSpPr>
              <a:spLocks/>
            </p:cNvSpPr>
            <p:nvPr/>
          </p:nvSpPr>
          <p:spPr bwMode="auto">
            <a:xfrm>
              <a:off x="5143500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37" y="6"/>
                  </a:lnTo>
                  <a:lnTo>
                    <a:pt x="37" y="13"/>
                  </a:lnTo>
                  <a:lnTo>
                    <a:pt x="41" y="13"/>
                  </a:lnTo>
                  <a:lnTo>
                    <a:pt x="37" y="19"/>
                  </a:lnTo>
                  <a:lnTo>
                    <a:pt x="37" y="26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3" name="Freeform 313"/>
            <p:cNvSpPr>
              <a:spLocks/>
            </p:cNvSpPr>
            <p:nvPr/>
          </p:nvSpPr>
          <p:spPr bwMode="auto">
            <a:xfrm>
              <a:off x="5208588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4" name="Freeform 314"/>
            <p:cNvSpPr>
              <a:spLocks/>
            </p:cNvSpPr>
            <p:nvPr/>
          </p:nvSpPr>
          <p:spPr bwMode="auto">
            <a:xfrm>
              <a:off x="5208588" y="4838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7" y="0"/>
                  </a:move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7" y="24"/>
                  </a:lnTo>
                  <a:lnTo>
                    <a:pt x="37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5" name="Freeform 315"/>
            <p:cNvSpPr>
              <a:spLocks/>
            </p:cNvSpPr>
            <p:nvPr/>
          </p:nvSpPr>
          <p:spPr bwMode="auto">
            <a:xfrm>
              <a:off x="5835650" y="4848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6" name="Freeform 316"/>
            <p:cNvSpPr>
              <a:spLocks/>
            </p:cNvSpPr>
            <p:nvPr/>
          </p:nvSpPr>
          <p:spPr bwMode="auto">
            <a:xfrm>
              <a:off x="5835650" y="4848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7" name="Freeform 317"/>
            <p:cNvSpPr>
              <a:spLocks/>
            </p:cNvSpPr>
            <p:nvPr/>
          </p:nvSpPr>
          <p:spPr bwMode="auto">
            <a:xfrm>
              <a:off x="5892800" y="4848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8" name="Freeform 318"/>
            <p:cNvSpPr>
              <a:spLocks/>
            </p:cNvSpPr>
            <p:nvPr/>
          </p:nvSpPr>
          <p:spPr bwMode="auto">
            <a:xfrm>
              <a:off x="5892800" y="4848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9" name="Freeform 319"/>
            <p:cNvSpPr>
              <a:spLocks/>
            </p:cNvSpPr>
            <p:nvPr/>
          </p:nvSpPr>
          <p:spPr bwMode="auto">
            <a:xfrm>
              <a:off x="5065713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0 h 34"/>
                <a:gd name="T46" fmla="*/ 2147483647 w 42"/>
                <a:gd name="T47" fmla="*/ 0 h 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4">
                  <a:moveTo>
                    <a:pt x="38" y="0"/>
                  </a:moveTo>
                  <a:lnTo>
                    <a:pt x="38" y="3"/>
                  </a:lnTo>
                  <a:lnTo>
                    <a:pt x="41" y="3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8" y="15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41" y="27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2" y="15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2" y="9"/>
                  </a:lnTo>
                  <a:lnTo>
                    <a:pt x="2" y="6"/>
                  </a:lnTo>
                  <a:lnTo>
                    <a:pt x="5" y="6"/>
                  </a:lnTo>
                  <a:lnTo>
                    <a:pt x="3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0" name="Freeform 320"/>
            <p:cNvSpPr>
              <a:spLocks/>
            </p:cNvSpPr>
            <p:nvPr/>
          </p:nvSpPr>
          <p:spPr bwMode="auto">
            <a:xfrm>
              <a:off x="5065713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0 h 34"/>
                <a:gd name="T46" fmla="*/ 2147483647 w 42"/>
                <a:gd name="T47" fmla="*/ 0 h 3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4">
                  <a:moveTo>
                    <a:pt x="38" y="0"/>
                  </a:moveTo>
                  <a:lnTo>
                    <a:pt x="38" y="3"/>
                  </a:lnTo>
                  <a:lnTo>
                    <a:pt x="41" y="3"/>
                  </a:lnTo>
                  <a:lnTo>
                    <a:pt x="38" y="6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8" y="15"/>
                  </a:lnTo>
                  <a:lnTo>
                    <a:pt x="38" y="18"/>
                  </a:lnTo>
                  <a:lnTo>
                    <a:pt x="41" y="18"/>
                  </a:lnTo>
                  <a:lnTo>
                    <a:pt x="41" y="21"/>
                  </a:lnTo>
                  <a:lnTo>
                    <a:pt x="41" y="24"/>
                  </a:lnTo>
                  <a:lnTo>
                    <a:pt x="41" y="27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32" y="15"/>
                  </a:lnTo>
                  <a:lnTo>
                    <a:pt x="5" y="12"/>
                  </a:lnTo>
                  <a:lnTo>
                    <a:pt x="2" y="12"/>
                  </a:lnTo>
                  <a:lnTo>
                    <a:pt x="2" y="9"/>
                  </a:lnTo>
                  <a:lnTo>
                    <a:pt x="2" y="6"/>
                  </a:lnTo>
                  <a:lnTo>
                    <a:pt x="5" y="6"/>
                  </a:lnTo>
                  <a:lnTo>
                    <a:pt x="3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1" name="Freeform 321"/>
            <p:cNvSpPr>
              <a:spLocks/>
            </p:cNvSpPr>
            <p:nvPr/>
          </p:nvSpPr>
          <p:spPr bwMode="auto">
            <a:xfrm>
              <a:off x="5778500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37" y="0"/>
                  </a:lnTo>
                  <a:lnTo>
                    <a:pt x="37" y="11"/>
                  </a:lnTo>
                  <a:lnTo>
                    <a:pt x="37" y="22"/>
                  </a:lnTo>
                  <a:lnTo>
                    <a:pt x="37" y="33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2" name="Freeform 322"/>
            <p:cNvSpPr>
              <a:spLocks/>
            </p:cNvSpPr>
            <p:nvPr/>
          </p:nvSpPr>
          <p:spPr bwMode="auto">
            <a:xfrm>
              <a:off x="5778500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37" y="0"/>
                  </a:lnTo>
                  <a:lnTo>
                    <a:pt x="37" y="11"/>
                  </a:lnTo>
                  <a:lnTo>
                    <a:pt x="37" y="22"/>
                  </a:lnTo>
                  <a:lnTo>
                    <a:pt x="37" y="33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3" name="Freeform 323"/>
            <p:cNvSpPr>
              <a:spLocks/>
            </p:cNvSpPr>
            <p:nvPr/>
          </p:nvSpPr>
          <p:spPr bwMode="auto">
            <a:xfrm>
              <a:off x="595788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4" name="Freeform 324"/>
            <p:cNvSpPr>
              <a:spLocks/>
            </p:cNvSpPr>
            <p:nvPr/>
          </p:nvSpPr>
          <p:spPr bwMode="auto">
            <a:xfrm>
              <a:off x="595788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5" name="Freeform 325"/>
            <p:cNvSpPr>
              <a:spLocks/>
            </p:cNvSpPr>
            <p:nvPr/>
          </p:nvSpPr>
          <p:spPr bwMode="auto">
            <a:xfrm>
              <a:off x="601503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6" name="Freeform 326"/>
            <p:cNvSpPr>
              <a:spLocks/>
            </p:cNvSpPr>
            <p:nvPr/>
          </p:nvSpPr>
          <p:spPr bwMode="auto">
            <a:xfrm>
              <a:off x="601503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6" y="33"/>
                  </a:lnTo>
                  <a:lnTo>
                    <a:pt x="3" y="33"/>
                  </a:lnTo>
                  <a:lnTo>
                    <a:pt x="3" y="26"/>
                  </a:lnTo>
                  <a:lnTo>
                    <a:pt x="3" y="19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6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7" name="Freeform 327"/>
            <p:cNvSpPr>
              <a:spLocks/>
            </p:cNvSpPr>
            <p:nvPr/>
          </p:nvSpPr>
          <p:spPr bwMode="auto">
            <a:xfrm>
              <a:off x="607218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8" name="Freeform 328"/>
            <p:cNvSpPr>
              <a:spLocks/>
            </p:cNvSpPr>
            <p:nvPr/>
          </p:nvSpPr>
          <p:spPr bwMode="auto">
            <a:xfrm>
              <a:off x="6072188" y="4849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9" name="Freeform 329"/>
            <p:cNvSpPr>
              <a:spLocks/>
            </p:cNvSpPr>
            <p:nvPr/>
          </p:nvSpPr>
          <p:spPr bwMode="auto">
            <a:xfrm>
              <a:off x="5668963" y="48529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0" name="Freeform 330"/>
            <p:cNvSpPr>
              <a:spLocks/>
            </p:cNvSpPr>
            <p:nvPr/>
          </p:nvSpPr>
          <p:spPr bwMode="auto">
            <a:xfrm>
              <a:off x="5668963" y="48529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7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1" name="Freeform 331"/>
            <p:cNvSpPr>
              <a:spLocks/>
            </p:cNvSpPr>
            <p:nvPr/>
          </p:nvSpPr>
          <p:spPr bwMode="auto">
            <a:xfrm>
              <a:off x="6129338" y="48529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2" name="Freeform 332"/>
            <p:cNvSpPr>
              <a:spLocks/>
            </p:cNvSpPr>
            <p:nvPr/>
          </p:nvSpPr>
          <p:spPr bwMode="auto">
            <a:xfrm>
              <a:off x="6129338" y="48529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3" name="Freeform 333"/>
            <p:cNvSpPr>
              <a:spLocks/>
            </p:cNvSpPr>
            <p:nvPr/>
          </p:nvSpPr>
          <p:spPr bwMode="auto">
            <a:xfrm>
              <a:off x="5326063" y="4859338"/>
              <a:ext cx="107950" cy="52387"/>
            </a:xfrm>
            <a:custGeom>
              <a:avLst/>
              <a:gdLst>
                <a:gd name="T0" fmla="*/ 2147483647 w 68"/>
                <a:gd name="T1" fmla="*/ 0 h 33"/>
                <a:gd name="T2" fmla="*/ 2147483647 w 68"/>
                <a:gd name="T3" fmla="*/ 2147483647 h 33"/>
                <a:gd name="T4" fmla="*/ 2147483647 w 68"/>
                <a:gd name="T5" fmla="*/ 0 h 33"/>
                <a:gd name="T6" fmla="*/ 2147483647 w 68"/>
                <a:gd name="T7" fmla="*/ 2147483647 h 33"/>
                <a:gd name="T8" fmla="*/ 2147483647 w 68"/>
                <a:gd name="T9" fmla="*/ 2147483647 h 33"/>
                <a:gd name="T10" fmla="*/ 2147483647 w 68"/>
                <a:gd name="T11" fmla="*/ 2147483647 h 33"/>
                <a:gd name="T12" fmla="*/ 2147483647 w 68"/>
                <a:gd name="T13" fmla="*/ 2147483647 h 33"/>
                <a:gd name="T14" fmla="*/ 2147483647 w 68"/>
                <a:gd name="T15" fmla="*/ 2147483647 h 33"/>
                <a:gd name="T16" fmla="*/ 2147483647 w 68"/>
                <a:gd name="T17" fmla="*/ 2147483647 h 33"/>
                <a:gd name="T18" fmla="*/ 2147483647 w 68"/>
                <a:gd name="T19" fmla="*/ 2147483647 h 33"/>
                <a:gd name="T20" fmla="*/ 0 w 68"/>
                <a:gd name="T21" fmla="*/ 2147483647 h 33"/>
                <a:gd name="T22" fmla="*/ 2147483647 w 68"/>
                <a:gd name="T23" fmla="*/ 0 h 33"/>
                <a:gd name="T24" fmla="*/ 2147483647 w 68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" h="33">
                  <a:moveTo>
                    <a:pt x="25" y="0"/>
                  </a:moveTo>
                  <a:lnTo>
                    <a:pt x="30" y="10"/>
                  </a:lnTo>
                  <a:lnTo>
                    <a:pt x="64" y="0"/>
                  </a:lnTo>
                  <a:lnTo>
                    <a:pt x="64" y="10"/>
                  </a:lnTo>
                  <a:lnTo>
                    <a:pt x="64" y="21"/>
                  </a:lnTo>
                  <a:lnTo>
                    <a:pt x="67" y="21"/>
                  </a:lnTo>
                  <a:lnTo>
                    <a:pt x="64" y="21"/>
                  </a:lnTo>
                  <a:lnTo>
                    <a:pt x="64" y="32"/>
                  </a:lnTo>
                  <a:lnTo>
                    <a:pt x="2" y="3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2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4" name="Freeform 334"/>
            <p:cNvSpPr>
              <a:spLocks/>
            </p:cNvSpPr>
            <p:nvPr/>
          </p:nvSpPr>
          <p:spPr bwMode="auto">
            <a:xfrm>
              <a:off x="5326063" y="4859338"/>
              <a:ext cx="107950" cy="52387"/>
            </a:xfrm>
            <a:custGeom>
              <a:avLst/>
              <a:gdLst>
                <a:gd name="T0" fmla="*/ 2147483647 w 68"/>
                <a:gd name="T1" fmla="*/ 0 h 33"/>
                <a:gd name="T2" fmla="*/ 2147483647 w 68"/>
                <a:gd name="T3" fmla="*/ 2147483647 h 33"/>
                <a:gd name="T4" fmla="*/ 2147483647 w 68"/>
                <a:gd name="T5" fmla="*/ 0 h 33"/>
                <a:gd name="T6" fmla="*/ 2147483647 w 68"/>
                <a:gd name="T7" fmla="*/ 2147483647 h 33"/>
                <a:gd name="T8" fmla="*/ 2147483647 w 68"/>
                <a:gd name="T9" fmla="*/ 2147483647 h 33"/>
                <a:gd name="T10" fmla="*/ 2147483647 w 68"/>
                <a:gd name="T11" fmla="*/ 2147483647 h 33"/>
                <a:gd name="T12" fmla="*/ 2147483647 w 68"/>
                <a:gd name="T13" fmla="*/ 2147483647 h 33"/>
                <a:gd name="T14" fmla="*/ 2147483647 w 68"/>
                <a:gd name="T15" fmla="*/ 2147483647 h 33"/>
                <a:gd name="T16" fmla="*/ 2147483647 w 68"/>
                <a:gd name="T17" fmla="*/ 2147483647 h 33"/>
                <a:gd name="T18" fmla="*/ 2147483647 w 68"/>
                <a:gd name="T19" fmla="*/ 2147483647 h 33"/>
                <a:gd name="T20" fmla="*/ 0 w 68"/>
                <a:gd name="T21" fmla="*/ 2147483647 h 33"/>
                <a:gd name="T22" fmla="*/ 2147483647 w 68"/>
                <a:gd name="T23" fmla="*/ 0 h 33"/>
                <a:gd name="T24" fmla="*/ 2147483647 w 68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" h="33">
                  <a:moveTo>
                    <a:pt x="25" y="0"/>
                  </a:moveTo>
                  <a:lnTo>
                    <a:pt x="30" y="10"/>
                  </a:lnTo>
                  <a:lnTo>
                    <a:pt x="64" y="0"/>
                  </a:lnTo>
                  <a:lnTo>
                    <a:pt x="64" y="10"/>
                  </a:lnTo>
                  <a:lnTo>
                    <a:pt x="64" y="21"/>
                  </a:lnTo>
                  <a:lnTo>
                    <a:pt x="67" y="21"/>
                  </a:lnTo>
                  <a:lnTo>
                    <a:pt x="64" y="21"/>
                  </a:lnTo>
                  <a:lnTo>
                    <a:pt x="64" y="32"/>
                  </a:lnTo>
                  <a:lnTo>
                    <a:pt x="2" y="3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2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5" name="Freeform 335"/>
            <p:cNvSpPr>
              <a:spLocks/>
            </p:cNvSpPr>
            <p:nvPr/>
          </p:nvSpPr>
          <p:spPr bwMode="auto">
            <a:xfrm>
              <a:off x="5502275" y="485933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0 h 33"/>
                <a:gd name="T12" fmla="*/ 0 w 4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0"/>
                  </a:lnTo>
                  <a:lnTo>
                    <a:pt x="41" y="16"/>
                  </a:lnTo>
                  <a:lnTo>
                    <a:pt x="41" y="32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6" name="Freeform 336"/>
            <p:cNvSpPr>
              <a:spLocks/>
            </p:cNvSpPr>
            <p:nvPr/>
          </p:nvSpPr>
          <p:spPr bwMode="auto">
            <a:xfrm>
              <a:off x="5502275" y="485933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0 h 33"/>
                <a:gd name="T12" fmla="*/ 0 w 42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0"/>
                  </a:lnTo>
                  <a:lnTo>
                    <a:pt x="41" y="16"/>
                  </a:lnTo>
                  <a:lnTo>
                    <a:pt x="41" y="32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7" name="Freeform 337"/>
            <p:cNvSpPr>
              <a:spLocks/>
            </p:cNvSpPr>
            <p:nvPr/>
          </p:nvSpPr>
          <p:spPr bwMode="auto">
            <a:xfrm>
              <a:off x="5559425" y="485933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8" name="Freeform 338"/>
            <p:cNvSpPr>
              <a:spLocks/>
            </p:cNvSpPr>
            <p:nvPr/>
          </p:nvSpPr>
          <p:spPr bwMode="auto">
            <a:xfrm>
              <a:off x="5559425" y="485933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9" name="Freeform 339"/>
            <p:cNvSpPr>
              <a:spLocks/>
            </p:cNvSpPr>
            <p:nvPr/>
          </p:nvSpPr>
          <p:spPr bwMode="auto">
            <a:xfrm>
              <a:off x="5611813" y="485933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6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0" name="Freeform 340"/>
            <p:cNvSpPr>
              <a:spLocks/>
            </p:cNvSpPr>
            <p:nvPr/>
          </p:nvSpPr>
          <p:spPr bwMode="auto">
            <a:xfrm>
              <a:off x="5611813" y="485933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6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1" name="Freeform 341"/>
            <p:cNvSpPr>
              <a:spLocks/>
            </p:cNvSpPr>
            <p:nvPr/>
          </p:nvSpPr>
          <p:spPr bwMode="auto">
            <a:xfrm>
              <a:off x="6181725" y="485933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0 w 43"/>
                <a:gd name="T19" fmla="*/ 2147483647 h 33"/>
                <a:gd name="T20" fmla="*/ 0 w 43"/>
                <a:gd name="T21" fmla="*/ 2147483647 h 33"/>
                <a:gd name="T22" fmla="*/ 0 w 43"/>
                <a:gd name="T23" fmla="*/ 0 h 33"/>
                <a:gd name="T24" fmla="*/ 2147483647 w 43"/>
                <a:gd name="T25" fmla="*/ 0 h 33"/>
                <a:gd name="T26" fmla="*/ 2147483647 w 43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33">
                  <a:moveTo>
                    <a:pt x="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38" y="16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24"/>
                  </a:lnTo>
                  <a:lnTo>
                    <a:pt x="38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2" name="Freeform 342"/>
            <p:cNvSpPr>
              <a:spLocks/>
            </p:cNvSpPr>
            <p:nvPr/>
          </p:nvSpPr>
          <p:spPr bwMode="auto">
            <a:xfrm>
              <a:off x="6181725" y="485933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0 w 43"/>
                <a:gd name="T19" fmla="*/ 2147483647 h 33"/>
                <a:gd name="T20" fmla="*/ 0 w 43"/>
                <a:gd name="T21" fmla="*/ 2147483647 h 33"/>
                <a:gd name="T22" fmla="*/ 0 w 43"/>
                <a:gd name="T23" fmla="*/ 0 h 33"/>
                <a:gd name="T24" fmla="*/ 2147483647 w 43"/>
                <a:gd name="T25" fmla="*/ 0 h 33"/>
                <a:gd name="T26" fmla="*/ 2147483647 w 43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33">
                  <a:moveTo>
                    <a:pt x="3" y="0"/>
                  </a:moveTo>
                  <a:lnTo>
                    <a:pt x="38" y="0"/>
                  </a:lnTo>
                  <a:lnTo>
                    <a:pt x="38" y="8"/>
                  </a:lnTo>
                  <a:lnTo>
                    <a:pt x="38" y="16"/>
                  </a:lnTo>
                  <a:lnTo>
                    <a:pt x="42" y="16"/>
                  </a:lnTo>
                  <a:lnTo>
                    <a:pt x="38" y="16"/>
                  </a:lnTo>
                  <a:lnTo>
                    <a:pt x="38" y="24"/>
                  </a:lnTo>
                  <a:lnTo>
                    <a:pt x="38" y="32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3" name="Freeform 343"/>
            <p:cNvSpPr>
              <a:spLocks/>
            </p:cNvSpPr>
            <p:nvPr/>
          </p:nvSpPr>
          <p:spPr bwMode="auto">
            <a:xfrm>
              <a:off x="6238875" y="485933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0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0 h 33"/>
                <a:gd name="T22" fmla="*/ 2147483647 w 43"/>
                <a:gd name="T23" fmla="*/ 0 h 33"/>
                <a:gd name="T24" fmla="*/ 2147483647 w 43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33">
                  <a:moveTo>
                    <a:pt x="8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2" y="16"/>
                  </a:lnTo>
                  <a:lnTo>
                    <a:pt x="42" y="24"/>
                  </a:lnTo>
                  <a:lnTo>
                    <a:pt x="42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4" name="Freeform 344"/>
            <p:cNvSpPr>
              <a:spLocks/>
            </p:cNvSpPr>
            <p:nvPr/>
          </p:nvSpPr>
          <p:spPr bwMode="auto">
            <a:xfrm>
              <a:off x="6238875" y="485933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0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0 h 33"/>
                <a:gd name="T22" fmla="*/ 2147483647 w 43"/>
                <a:gd name="T23" fmla="*/ 0 h 33"/>
                <a:gd name="T24" fmla="*/ 2147483647 w 43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33">
                  <a:moveTo>
                    <a:pt x="8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2" y="16"/>
                  </a:lnTo>
                  <a:lnTo>
                    <a:pt x="42" y="24"/>
                  </a:lnTo>
                  <a:lnTo>
                    <a:pt x="42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5" name="Freeform 345"/>
            <p:cNvSpPr>
              <a:spLocks/>
            </p:cNvSpPr>
            <p:nvPr/>
          </p:nvSpPr>
          <p:spPr bwMode="auto">
            <a:xfrm>
              <a:off x="6370638" y="485933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21"/>
                  </a:lnTo>
                  <a:lnTo>
                    <a:pt x="37" y="21"/>
                  </a:lnTo>
                  <a:lnTo>
                    <a:pt x="37" y="26"/>
                  </a:lnTo>
                  <a:lnTo>
                    <a:pt x="37" y="3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6" name="Freeform 346"/>
            <p:cNvSpPr>
              <a:spLocks/>
            </p:cNvSpPr>
            <p:nvPr/>
          </p:nvSpPr>
          <p:spPr bwMode="auto">
            <a:xfrm>
              <a:off x="6370638" y="485933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21"/>
                  </a:lnTo>
                  <a:lnTo>
                    <a:pt x="37" y="21"/>
                  </a:lnTo>
                  <a:lnTo>
                    <a:pt x="37" y="26"/>
                  </a:lnTo>
                  <a:lnTo>
                    <a:pt x="37" y="3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7" name="Freeform 347"/>
            <p:cNvSpPr>
              <a:spLocks/>
            </p:cNvSpPr>
            <p:nvPr/>
          </p:nvSpPr>
          <p:spPr bwMode="auto">
            <a:xfrm>
              <a:off x="5440363" y="4864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8" name="Freeform 348"/>
            <p:cNvSpPr>
              <a:spLocks/>
            </p:cNvSpPr>
            <p:nvPr/>
          </p:nvSpPr>
          <p:spPr bwMode="auto">
            <a:xfrm>
              <a:off x="5440363" y="4864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9" name="Freeform 349"/>
            <p:cNvSpPr>
              <a:spLocks/>
            </p:cNvSpPr>
            <p:nvPr/>
          </p:nvSpPr>
          <p:spPr bwMode="auto">
            <a:xfrm>
              <a:off x="5200650" y="4867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0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2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38" y="15"/>
                  </a:lnTo>
                  <a:lnTo>
                    <a:pt x="41" y="15"/>
                  </a:lnTo>
                  <a:lnTo>
                    <a:pt x="38" y="15"/>
                  </a:lnTo>
                  <a:lnTo>
                    <a:pt x="38" y="23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0" name="Freeform 350"/>
            <p:cNvSpPr>
              <a:spLocks/>
            </p:cNvSpPr>
            <p:nvPr/>
          </p:nvSpPr>
          <p:spPr bwMode="auto">
            <a:xfrm>
              <a:off x="5200650" y="4867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0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2147483647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2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7"/>
                  </a:lnTo>
                  <a:lnTo>
                    <a:pt x="38" y="15"/>
                  </a:lnTo>
                  <a:lnTo>
                    <a:pt x="41" y="15"/>
                  </a:lnTo>
                  <a:lnTo>
                    <a:pt x="38" y="15"/>
                  </a:lnTo>
                  <a:lnTo>
                    <a:pt x="38" y="23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1" name="Freeform 351"/>
            <p:cNvSpPr>
              <a:spLocks/>
            </p:cNvSpPr>
            <p:nvPr/>
          </p:nvSpPr>
          <p:spPr bwMode="auto">
            <a:xfrm>
              <a:off x="5265738" y="4867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2147483647 h 32"/>
                <a:gd name="T18" fmla="*/ 0 w 42"/>
                <a:gd name="T19" fmla="*/ 0 h 32"/>
                <a:gd name="T20" fmla="*/ 2147483647 w 42"/>
                <a:gd name="T21" fmla="*/ 0 h 32"/>
                <a:gd name="T22" fmla="*/ 2147483647 w 42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0"/>
                  </a:lnTo>
                  <a:lnTo>
                    <a:pt x="37" y="20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2" name="Freeform 352"/>
            <p:cNvSpPr>
              <a:spLocks/>
            </p:cNvSpPr>
            <p:nvPr/>
          </p:nvSpPr>
          <p:spPr bwMode="auto">
            <a:xfrm>
              <a:off x="5265738" y="486727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0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2147483647 h 32"/>
                <a:gd name="T18" fmla="*/ 0 w 42"/>
                <a:gd name="T19" fmla="*/ 0 h 32"/>
                <a:gd name="T20" fmla="*/ 2147483647 w 42"/>
                <a:gd name="T21" fmla="*/ 0 h 32"/>
                <a:gd name="T22" fmla="*/ 2147483647 w 42"/>
                <a:gd name="T23" fmla="*/ 0 h 3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0"/>
                  </a:lnTo>
                  <a:lnTo>
                    <a:pt x="41" y="10"/>
                  </a:lnTo>
                  <a:lnTo>
                    <a:pt x="41" y="20"/>
                  </a:lnTo>
                  <a:lnTo>
                    <a:pt x="37" y="20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3" name="Freeform 353"/>
            <p:cNvSpPr>
              <a:spLocks/>
            </p:cNvSpPr>
            <p:nvPr/>
          </p:nvSpPr>
          <p:spPr bwMode="auto">
            <a:xfrm>
              <a:off x="5138738" y="4867275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5">
                  <a:moveTo>
                    <a:pt x="3" y="8"/>
                  </a:move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4" name="Freeform 354"/>
            <p:cNvSpPr>
              <a:spLocks/>
            </p:cNvSpPr>
            <p:nvPr/>
          </p:nvSpPr>
          <p:spPr bwMode="auto">
            <a:xfrm>
              <a:off x="5138738" y="4867275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5">
                  <a:moveTo>
                    <a:pt x="3" y="8"/>
                  </a:move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5" name="Freeform 355"/>
            <p:cNvSpPr>
              <a:spLocks/>
            </p:cNvSpPr>
            <p:nvPr/>
          </p:nvSpPr>
          <p:spPr bwMode="auto">
            <a:xfrm>
              <a:off x="6435725" y="48736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2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6" name="Freeform 356"/>
            <p:cNvSpPr>
              <a:spLocks/>
            </p:cNvSpPr>
            <p:nvPr/>
          </p:nvSpPr>
          <p:spPr bwMode="auto">
            <a:xfrm>
              <a:off x="6435725" y="48736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2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7" name="Freeform 357"/>
            <p:cNvSpPr>
              <a:spLocks/>
            </p:cNvSpPr>
            <p:nvPr/>
          </p:nvSpPr>
          <p:spPr bwMode="auto">
            <a:xfrm>
              <a:off x="6357938" y="48815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7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" name="Freeform 358"/>
            <p:cNvSpPr>
              <a:spLocks/>
            </p:cNvSpPr>
            <p:nvPr/>
          </p:nvSpPr>
          <p:spPr bwMode="auto">
            <a:xfrm>
              <a:off x="6357938" y="48815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7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9" name="Freeform 359"/>
            <p:cNvSpPr>
              <a:spLocks/>
            </p:cNvSpPr>
            <p:nvPr/>
          </p:nvSpPr>
          <p:spPr bwMode="auto">
            <a:xfrm>
              <a:off x="6488113" y="48863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0" name="Freeform 360"/>
            <p:cNvSpPr>
              <a:spLocks/>
            </p:cNvSpPr>
            <p:nvPr/>
          </p:nvSpPr>
          <p:spPr bwMode="auto">
            <a:xfrm>
              <a:off x="6488113" y="48863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1" name="Freeform 361"/>
            <p:cNvSpPr>
              <a:spLocks/>
            </p:cNvSpPr>
            <p:nvPr/>
          </p:nvSpPr>
          <p:spPr bwMode="auto">
            <a:xfrm>
              <a:off x="3671888" y="4895850"/>
              <a:ext cx="66675" cy="53975"/>
            </a:xfrm>
            <a:custGeom>
              <a:avLst/>
              <a:gdLst>
                <a:gd name="T0" fmla="*/ 0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0 h 34"/>
                <a:gd name="T14" fmla="*/ 0 w 42"/>
                <a:gd name="T15" fmla="*/ 2147483647 h 34"/>
                <a:gd name="T16" fmla="*/ 0 w 42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0" y="2"/>
                  </a:moveTo>
                  <a:lnTo>
                    <a:pt x="41" y="30"/>
                  </a:lnTo>
                  <a:lnTo>
                    <a:pt x="41" y="33"/>
                  </a:lnTo>
                  <a:lnTo>
                    <a:pt x="27" y="33"/>
                  </a:lnTo>
                  <a:lnTo>
                    <a:pt x="27" y="30"/>
                  </a:lnTo>
                  <a:lnTo>
                    <a:pt x="13" y="3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2" name="Freeform 362"/>
            <p:cNvSpPr>
              <a:spLocks/>
            </p:cNvSpPr>
            <p:nvPr/>
          </p:nvSpPr>
          <p:spPr bwMode="auto">
            <a:xfrm>
              <a:off x="3671888" y="4895850"/>
              <a:ext cx="66675" cy="53975"/>
            </a:xfrm>
            <a:custGeom>
              <a:avLst/>
              <a:gdLst>
                <a:gd name="T0" fmla="*/ 0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0 h 34"/>
                <a:gd name="T14" fmla="*/ 0 w 42"/>
                <a:gd name="T15" fmla="*/ 2147483647 h 34"/>
                <a:gd name="T16" fmla="*/ 0 w 42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0" y="2"/>
                  </a:moveTo>
                  <a:lnTo>
                    <a:pt x="41" y="30"/>
                  </a:lnTo>
                  <a:lnTo>
                    <a:pt x="41" y="33"/>
                  </a:lnTo>
                  <a:lnTo>
                    <a:pt x="27" y="33"/>
                  </a:lnTo>
                  <a:lnTo>
                    <a:pt x="27" y="30"/>
                  </a:lnTo>
                  <a:lnTo>
                    <a:pt x="13" y="3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3" name="Freeform 363"/>
            <p:cNvSpPr>
              <a:spLocks/>
            </p:cNvSpPr>
            <p:nvPr/>
          </p:nvSpPr>
          <p:spPr bwMode="auto">
            <a:xfrm>
              <a:off x="6418263" y="4900613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0 w 43"/>
                <a:gd name="T19" fmla="*/ 2147483647 h 34"/>
                <a:gd name="T20" fmla="*/ 0 w 43"/>
                <a:gd name="T21" fmla="*/ 2147483647 h 34"/>
                <a:gd name="T22" fmla="*/ 2147483647 w 43"/>
                <a:gd name="T23" fmla="*/ 2147483647 h 34"/>
                <a:gd name="T24" fmla="*/ 2147483647 w 43"/>
                <a:gd name="T25" fmla="*/ 0 h 34"/>
                <a:gd name="T26" fmla="*/ 2147483647 w 43"/>
                <a:gd name="T27" fmla="*/ 0 h 34"/>
                <a:gd name="T28" fmla="*/ 2147483647 w 43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38" y="16"/>
                  </a:lnTo>
                  <a:lnTo>
                    <a:pt x="38" y="20"/>
                  </a:lnTo>
                  <a:lnTo>
                    <a:pt x="42" y="20"/>
                  </a:lnTo>
                  <a:lnTo>
                    <a:pt x="42" y="24"/>
                  </a:lnTo>
                  <a:lnTo>
                    <a:pt x="42" y="28"/>
                  </a:lnTo>
                  <a:lnTo>
                    <a:pt x="38" y="28"/>
                  </a:lnTo>
                  <a:lnTo>
                    <a:pt x="38" y="33"/>
                  </a:lnTo>
                  <a:lnTo>
                    <a:pt x="35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4" name="Freeform 364"/>
            <p:cNvSpPr>
              <a:spLocks/>
            </p:cNvSpPr>
            <p:nvPr/>
          </p:nvSpPr>
          <p:spPr bwMode="auto">
            <a:xfrm>
              <a:off x="6418263" y="4900613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0 w 43"/>
                <a:gd name="T19" fmla="*/ 2147483647 h 34"/>
                <a:gd name="T20" fmla="*/ 0 w 43"/>
                <a:gd name="T21" fmla="*/ 2147483647 h 34"/>
                <a:gd name="T22" fmla="*/ 2147483647 w 43"/>
                <a:gd name="T23" fmla="*/ 2147483647 h 34"/>
                <a:gd name="T24" fmla="*/ 2147483647 w 43"/>
                <a:gd name="T25" fmla="*/ 0 h 34"/>
                <a:gd name="T26" fmla="*/ 2147483647 w 43"/>
                <a:gd name="T27" fmla="*/ 0 h 34"/>
                <a:gd name="T28" fmla="*/ 2147483647 w 43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38" y="16"/>
                  </a:lnTo>
                  <a:lnTo>
                    <a:pt x="38" y="20"/>
                  </a:lnTo>
                  <a:lnTo>
                    <a:pt x="42" y="20"/>
                  </a:lnTo>
                  <a:lnTo>
                    <a:pt x="42" y="24"/>
                  </a:lnTo>
                  <a:lnTo>
                    <a:pt x="42" y="28"/>
                  </a:lnTo>
                  <a:lnTo>
                    <a:pt x="38" y="28"/>
                  </a:lnTo>
                  <a:lnTo>
                    <a:pt x="38" y="33"/>
                  </a:lnTo>
                  <a:lnTo>
                    <a:pt x="35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5" name="Freeform 365"/>
            <p:cNvSpPr>
              <a:spLocks/>
            </p:cNvSpPr>
            <p:nvPr/>
          </p:nvSpPr>
          <p:spPr bwMode="auto">
            <a:xfrm>
              <a:off x="3651250" y="490537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4">
                  <a:moveTo>
                    <a:pt x="20" y="2"/>
                  </a:moveTo>
                  <a:lnTo>
                    <a:pt x="41" y="30"/>
                  </a:lnTo>
                  <a:lnTo>
                    <a:pt x="41" y="33"/>
                  </a:lnTo>
                  <a:lnTo>
                    <a:pt x="20" y="33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20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6" name="Freeform 366"/>
            <p:cNvSpPr>
              <a:spLocks/>
            </p:cNvSpPr>
            <p:nvPr/>
          </p:nvSpPr>
          <p:spPr bwMode="auto">
            <a:xfrm>
              <a:off x="3651250" y="490537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4">
                  <a:moveTo>
                    <a:pt x="20" y="2"/>
                  </a:moveTo>
                  <a:lnTo>
                    <a:pt x="41" y="30"/>
                  </a:lnTo>
                  <a:lnTo>
                    <a:pt x="41" y="33"/>
                  </a:lnTo>
                  <a:lnTo>
                    <a:pt x="20" y="33"/>
                  </a:lnTo>
                  <a:lnTo>
                    <a:pt x="20" y="30"/>
                  </a:lnTo>
                  <a:lnTo>
                    <a:pt x="2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20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7" name="Freeform 367"/>
            <p:cNvSpPr>
              <a:spLocks/>
            </p:cNvSpPr>
            <p:nvPr/>
          </p:nvSpPr>
          <p:spPr bwMode="auto">
            <a:xfrm>
              <a:off x="6545263" y="490537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5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4" y="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" name="Freeform 368"/>
            <p:cNvSpPr>
              <a:spLocks/>
            </p:cNvSpPr>
            <p:nvPr/>
          </p:nvSpPr>
          <p:spPr bwMode="auto">
            <a:xfrm>
              <a:off x="6545263" y="490537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5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4" y="5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9" name="Freeform 369"/>
            <p:cNvSpPr>
              <a:spLocks/>
            </p:cNvSpPr>
            <p:nvPr/>
          </p:nvSpPr>
          <p:spPr bwMode="auto">
            <a:xfrm>
              <a:off x="6484938" y="4916488"/>
              <a:ext cx="95250" cy="52387"/>
            </a:xfrm>
            <a:custGeom>
              <a:avLst/>
              <a:gdLst>
                <a:gd name="T0" fmla="*/ 2147483647 w 60"/>
                <a:gd name="T1" fmla="*/ 0 h 33"/>
                <a:gd name="T2" fmla="*/ 2147483647 w 60"/>
                <a:gd name="T3" fmla="*/ 2147483647 h 33"/>
                <a:gd name="T4" fmla="*/ 2147483647 w 60"/>
                <a:gd name="T5" fmla="*/ 2147483647 h 33"/>
                <a:gd name="T6" fmla="*/ 2147483647 w 60"/>
                <a:gd name="T7" fmla="*/ 2147483647 h 33"/>
                <a:gd name="T8" fmla="*/ 2147483647 w 60"/>
                <a:gd name="T9" fmla="*/ 2147483647 h 33"/>
                <a:gd name="T10" fmla="*/ 2147483647 w 60"/>
                <a:gd name="T11" fmla="*/ 2147483647 h 33"/>
                <a:gd name="T12" fmla="*/ 2147483647 w 60"/>
                <a:gd name="T13" fmla="*/ 2147483647 h 33"/>
                <a:gd name="T14" fmla="*/ 2147483647 w 60"/>
                <a:gd name="T15" fmla="*/ 2147483647 h 33"/>
                <a:gd name="T16" fmla="*/ 2147483647 w 60"/>
                <a:gd name="T17" fmla="*/ 2147483647 h 33"/>
                <a:gd name="T18" fmla="*/ 2147483647 w 60"/>
                <a:gd name="T19" fmla="*/ 2147483647 h 33"/>
                <a:gd name="T20" fmla="*/ 2147483647 w 60"/>
                <a:gd name="T21" fmla="*/ 2147483647 h 33"/>
                <a:gd name="T22" fmla="*/ 2147483647 w 60"/>
                <a:gd name="T23" fmla="*/ 2147483647 h 33"/>
                <a:gd name="T24" fmla="*/ 2147483647 w 60"/>
                <a:gd name="T25" fmla="*/ 2147483647 h 33"/>
                <a:gd name="T26" fmla="*/ 2147483647 w 60"/>
                <a:gd name="T27" fmla="*/ 2147483647 h 33"/>
                <a:gd name="T28" fmla="*/ 0 w 60"/>
                <a:gd name="T29" fmla="*/ 2147483647 h 33"/>
                <a:gd name="T30" fmla="*/ 0 w 60"/>
                <a:gd name="T31" fmla="*/ 2147483647 h 33"/>
                <a:gd name="T32" fmla="*/ 0 w 60"/>
                <a:gd name="T33" fmla="*/ 2147483647 h 33"/>
                <a:gd name="T34" fmla="*/ 0 w 60"/>
                <a:gd name="T35" fmla="*/ 0 h 33"/>
                <a:gd name="T36" fmla="*/ 2147483647 w 60"/>
                <a:gd name="T37" fmla="*/ 0 h 33"/>
                <a:gd name="T38" fmla="*/ 2147483647 w 60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" h="33">
                  <a:moveTo>
                    <a:pt x="2" y="0"/>
                  </a:moveTo>
                  <a:lnTo>
                    <a:pt x="28" y="12"/>
                  </a:lnTo>
                  <a:lnTo>
                    <a:pt x="59" y="25"/>
                  </a:lnTo>
                  <a:lnTo>
                    <a:pt x="56" y="25"/>
                  </a:lnTo>
                  <a:lnTo>
                    <a:pt x="56" y="28"/>
                  </a:lnTo>
                  <a:lnTo>
                    <a:pt x="59" y="28"/>
                  </a:lnTo>
                  <a:lnTo>
                    <a:pt x="56" y="28"/>
                  </a:lnTo>
                  <a:lnTo>
                    <a:pt x="59" y="32"/>
                  </a:lnTo>
                  <a:lnTo>
                    <a:pt x="56" y="32"/>
                  </a:lnTo>
                  <a:lnTo>
                    <a:pt x="59" y="32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19"/>
                  </a:lnTo>
                  <a:lnTo>
                    <a:pt x="25" y="19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0" name="Freeform 370"/>
            <p:cNvSpPr>
              <a:spLocks/>
            </p:cNvSpPr>
            <p:nvPr/>
          </p:nvSpPr>
          <p:spPr bwMode="auto">
            <a:xfrm>
              <a:off x="6484938" y="4916488"/>
              <a:ext cx="95250" cy="52387"/>
            </a:xfrm>
            <a:custGeom>
              <a:avLst/>
              <a:gdLst>
                <a:gd name="T0" fmla="*/ 2147483647 w 60"/>
                <a:gd name="T1" fmla="*/ 0 h 33"/>
                <a:gd name="T2" fmla="*/ 2147483647 w 60"/>
                <a:gd name="T3" fmla="*/ 2147483647 h 33"/>
                <a:gd name="T4" fmla="*/ 2147483647 w 60"/>
                <a:gd name="T5" fmla="*/ 2147483647 h 33"/>
                <a:gd name="T6" fmla="*/ 2147483647 w 60"/>
                <a:gd name="T7" fmla="*/ 2147483647 h 33"/>
                <a:gd name="T8" fmla="*/ 2147483647 w 60"/>
                <a:gd name="T9" fmla="*/ 2147483647 h 33"/>
                <a:gd name="T10" fmla="*/ 2147483647 w 60"/>
                <a:gd name="T11" fmla="*/ 2147483647 h 33"/>
                <a:gd name="T12" fmla="*/ 2147483647 w 60"/>
                <a:gd name="T13" fmla="*/ 2147483647 h 33"/>
                <a:gd name="T14" fmla="*/ 2147483647 w 60"/>
                <a:gd name="T15" fmla="*/ 2147483647 h 33"/>
                <a:gd name="T16" fmla="*/ 2147483647 w 60"/>
                <a:gd name="T17" fmla="*/ 2147483647 h 33"/>
                <a:gd name="T18" fmla="*/ 2147483647 w 60"/>
                <a:gd name="T19" fmla="*/ 2147483647 h 33"/>
                <a:gd name="T20" fmla="*/ 2147483647 w 60"/>
                <a:gd name="T21" fmla="*/ 2147483647 h 33"/>
                <a:gd name="T22" fmla="*/ 2147483647 w 60"/>
                <a:gd name="T23" fmla="*/ 2147483647 h 33"/>
                <a:gd name="T24" fmla="*/ 2147483647 w 60"/>
                <a:gd name="T25" fmla="*/ 2147483647 h 33"/>
                <a:gd name="T26" fmla="*/ 2147483647 w 60"/>
                <a:gd name="T27" fmla="*/ 2147483647 h 33"/>
                <a:gd name="T28" fmla="*/ 0 w 60"/>
                <a:gd name="T29" fmla="*/ 2147483647 h 33"/>
                <a:gd name="T30" fmla="*/ 0 w 60"/>
                <a:gd name="T31" fmla="*/ 2147483647 h 33"/>
                <a:gd name="T32" fmla="*/ 0 w 60"/>
                <a:gd name="T33" fmla="*/ 2147483647 h 33"/>
                <a:gd name="T34" fmla="*/ 0 w 60"/>
                <a:gd name="T35" fmla="*/ 0 h 33"/>
                <a:gd name="T36" fmla="*/ 2147483647 w 60"/>
                <a:gd name="T37" fmla="*/ 0 h 33"/>
                <a:gd name="T38" fmla="*/ 2147483647 w 60"/>
                <a:gd name="T39" fmla="*/ 0 h 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0" h="33">
                  <a:moveTo>
                    <a:pt x="2" y="0"/>
                  </a:moveTo>
                  <a:lnTo>
                    <a:pt x="28" y="12"/>
                  </a:lnTo>
                  <a:lnTo>
                    <a:pt x="59" y="25"/>
                  </a:lnTo>
                  <a:lnTo>
                    <a:pt x="56" y="25"/>
                  </a:lnTo>
                  <a:lnTo>
                    <a:pt x="56" y="28"/>
                  </a:lnTo>
                  <a:lnTo>
                    <a:pt x="59" y="28"/>
                  </a:lnTo>
                  <a:lnTo>
                    <a:pt x="56" y="28"/>
                  </a:lnTo>
                  <a:lnTo>
                    <a:pt x="59" y="32"/>
                  </a:lnTo>
                  <a:lnTo>
                    <a:pt x="56" y="32"/>
                  </a:lnTo>
                  <a:lnTo>
                    <a:pt x="59" y="32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8" y="19"/>
                  </a:lnTo>
                  <a:lnTo>
                    <a:pt x="25" y="19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1" name="Freeform 371"/>
            <p:cNvSpPr>
              <a:spLocks/>
            </p:cNvSpPr>
            <p:nvPr/>
          </p:nvSpPr>
          <p:spPr bwMode="auto">
            <a:xfrm>
              <a:off x="6602413" y="49291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2" name="Freeform 372"/>
            <p:cNvSpPr>
              <a:spLocks/>
            </p:cNvSpPr>
            <p:nvPr/>
          </p:nvSpPr>
          <p:spPr bwMode="auto">
            <a:xfrm>
              <a:off x="6602413" y="49291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3" name="Freeform 373"/>
            <p:cNvSpPr>
              <a:spLocks/>
            </p:cNvSpPr>
            <p:nvPr/>
          </p:nvSpPr>
          <p:spPr bwMode="auto">
            <a:xfrm>
              <a:off x="3927475" y="494188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2147483647 h 33"/>
                <a:gd name="T26" fmla="*/ 2147483647 w 43"/>
                <a:gd name="T27" fmla="*/ 2147483647 h 33"/>
                <a:gd name="T28" fmla="*/ 0 w 43"/>
                <a:gd name="T29" fmla="*/ 2147483647 h 33"/>
                <a:gd name="T30" fmla="*/ 2147483647 w 43"/>
                <a:gd name="T31" fmla="*/ 0 h 33"/>
                <a:gd name="T32" fmla="*/ 2147483647 w 43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3" h="33">
                  <a:moveTo>
                    <a:pt x="38" y="0"/>
                  </a:moveTo>
                  <a:lnTo>
                    <a:pt x="38" y="6"/>
                  </a:lnTo>
                  <a:lnTo>
                    <a:pt x="42" y="6"/>
                  </a:lnTo>
                  <a:lnTo>
                    <a:pt x="38" y="12"/>
                  </a:lnTo>
                  <a:lnTo>
                    <a:pt x="35" y="19"/>
                  </a:lnTo>
                  <a:lnTo>
                    <a:pt x="32" y="25"/>
                  </a:lnTo>
                  <a:lnTo>
                    <a:pt x="29" y="25"/>
                  </a:lnTo>
                  <a:lnTo>
                    <a:pt x="25" y="25"/>
                  </a:lnTo>
                  <a:lnTo>
                    <a:pt x="19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3" y="32"/>
                  </a:lnTo>
                  <a:lnTo>
                    <a:pt x="0" y="25"/>
                  </a:lnTo>
                  <a:lnTo>
                    <a:pt x="38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4" name="Freeform 374"/>
            <p:cNvSpPr>
              <a:spLocks/>
            </p:cNvSpPr>
            <p:nvPr/>
          </p:nvSpPr>
          <p:spPr bwMode="auto">
            <a:xfrm>
              <a:off x="3927475" y="4941888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2147483647 w 43"/>
                <a:gd name="T17" fmla="*/ 2147483647 h 33"/>
                <a:gd name="T18" fmla="*/ 2147483647 w 43"/>
                <a:gd name="T19" fmla="*/ 2147483647 h 33"/>
                <a:gd name="T20" fmla="*/ 2147483647 w 43"/>
                <a:gd name="T21" fmla="*/ 2147483647 h 33"/>
                <a:gd name="T22" fmla="*/ 2147483647 w 43"/>
                <a:gd name="T23" fmla="*/ 2147483647 h 33"/>
                <a:gd name="T24" fmla="*/ 2147483647 w 43"/>
                <a:gd name="T25" fmla="*/ 2147483647 h 33"/>
                <a:gd name="T26" fmla="*/ 2147483647 w 43"/>
                <a:gd name="T27" fmla="*/ 2147483647 h 33"/>
                <a:gd name="T28" fmla="*/ 0 w 43"/>
                <a:gd name="T29" fmla="*/ 2147483647 h 33"/>
                <a:gd name="T30" fmla="*/ 2147483647 w 43"/>
                <a:gd name="T31" fmla="*/ 0 h 33"/>
                <a:gd name="T32" fmla="*/ 2147483647 w 43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3" h="33">
                  <a:moveTo>
                    <a:pt x="38" y="0"/>
                  </a:moveTo>
                  <a:lnTo>
                    <a:pt x="38" y="6"/>
                  </a:lnTo>
                  <a:lnTo>
                    <a:pt x="42" y="6"/>
                  </a:lnTo>
                  <a:lnTo>
                    <a:pt x="38" y="12"/>
                  </a:lnTo>
                  <a:lnTo>
                    <a:pt x="35" y="19"/>
                  </a:lnTo>
                  <a:lnTo>
                    <a:pt x="32" y="25"/>
                  </a:lnTo>
                  <a:lnTo>
                    <a:pt x="29" y="25"/>
                  </a:lnTo>
                  <a:lnTo>
                    <a:pt x="25" y="25"/>
                  </a:lnTo>
                  <a:lnTo>
                    <a:pt x="19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9" y="32"/>
                  </a:lnTo>
                  <a:lnTo>
                    <a:pt x="6" y="32"/>
                  </a:lnTo>
                  <a:lnTo>
                    <a:pt x="3" y="32"/>
                  </a:lnTo>
                  <a:lnTo>
                    <a:pt x="0" y="25"/>
                  </a:lnTo>
                  <a:lnTo>
                    <a:pt x="3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5" name="Freeform 375"/>
            <p:cNvSpPr>
              <a:spLocks/>
            </p:cNvSpPr>
            <p:nvPr/>
          </p:nvSpPr>
          <p:spPr bwMode="auto">
            <a:xfrm>
              <a:off x="6586538" y="49434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6" name="Freeform 376"/>
            <p:cNvSpPr>
              <a:spLocks/>
            </p:cNvSpPr>
            <p:nvPr/>
          </p:nvSpPr>
          <p:spPr bwMode="auto">
            <a:xfrm>
              <a:off x="6586538" y="49434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7" name="Freeform 377"/>
            <p:cNvSpPr>
              <a:spLocks/>
            </p:cNvSpPr>
            <p:nvPr/>
          </p:nvSpPr>
          <p:spPr bwMode="auto">
            <a:xfrm>
              <a:off x="6651625" y="4948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8" name="Freeform 378"/>
            <p:cNvSpPr>
              <a:spLocks/>
            </p:cNvSpPr>
            <p:nvPr/>
          </p:nvSpPr>
          <p:spPr bwMode="auto">
            <a:xfrm>
              <a:off x="6651625" y="49482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" y="16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9" name="Freeform 379"/>
            <p:cNvSpPr>
              <a:spLocks/>
            </p:cNvSpPr>
            <p:nvPr/>
          </p:nvSpPr>
          <p:spPr bwMode="auto">
            <a:xfrm>
              <a:off x="3687763" y="49641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2147483647 h 34"/>
                <a:gd name="T26" fmla="*/ 0 w 42"/>
                <a:gd name="T27" fmla="*/ 0 h 34"/>
                <a:gd name="T28" fmla="*/ 0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9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20" y="33"/>
                  </a:lnTo>
                  <a:lnTo>
                    <a:pt x="10" y="29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0" name="Freeform 380"/>
            <p:cNvSpPr>
              <a:spLocks/>
            </p:cNvSpPr>
            <p:nvPr/>
          </p:nvSpPr>
          <p:spPr bwMode="auto">
            <a:xfrm>
              <a:off x="3687763" y="49641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2147483647 h 34"/>
                <a:gd name="T26" fmla="*/ 0 w 42"/>
                <a:gd name="T27" fmla="*/ 0 h 34"/>
                <a:gd name="T28" fmla="*/ 0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9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20" y="33"/>
                  </a:lnTo>
                  <a:lnTo>
                    <a:pt x="10" y="29"/>
                  </a:lnTo>
                  <a:lnTo>
                    <a:pt x="10" y="25"/>
                  </a:lnTo>
                  <a:lnTo>
                    <a:pt x="1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1" name="Freeform 381"/>
            <p:cNvSpPr>
              <a:spLocks/>
            </p:cNvSpPr>
            <p:nvPr/>
          </p:nvSpPr>
          <p:spPr bwMode="auto">
            <a:xfrm>
              <a:off x="3671888" y="497205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7"/>
                  </a:lnTo>
                  <a:lnTo>
                    <a:pt x="41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30" y="30"/>
                  </a:lnTo>
                  <a:lnTo>
                    <a:pt x="20" y="30"/>
                  </a:lnTo>
                  <a:lnTo>
                    <a:pt x="20" y="27"/>
                  </a:lnTo>
                  <a:lnTo>
                    <a:pt x="10" y="27"/>
                  </a:lnTo>
                  <a:lnTo>
                    <a:pt x="10" y="21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2" name="Freeform 382"/>
            <p:cNvSpPr>
              <a:spLocks/>
            </p:cNvSpPr>
            <p:nvPr/>
          </p:nvSpPr>
          <p:spPr bwMode="auto">
            <a:xfrm>
              <a:off x="3671888" y="497205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7"/>
                  </a:lnTo>
                  <a:lnTo>
                    <a:pt x="41" y="30"/>
                  </a:lnTo>
                  <a:lnTo>
                    <a:pt x="41" y="33"/>
                  </a:lnTo>
                  <a:lnTo>
                    <a:pt x="30" y="33"/>
                  </a:lnTo>
                  <a:lnTo>
                    <a:pt x="30" y="30"/>
                  </a:lnTo>
                  <a:lnTo>
                    <a:pt x="20" y="30"/>
                  </a:lnTo>
                  <a:lnTo>
                    <a:pt x="20" y="27"/>
                  </a:lnTo>
                  <a:lnTo>
                    <a:pt x="10" y="27"/>
                  </a:lnTo>
                  <a:lnTo>
                    <a:pt x="10" y="21"/>
                  </a:lnTo>
                  <a:lnTo>
                    <a:pt x="10" y="18"/>
                  </a:lnTo>
                  <a:lnTo>
                    <a:pt x="10" y="15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3" name="Freeform 383"/>
            <p:cNvSpPr>
              <a:spLocks/>
            </p:cNvSpPr>
            <p:nvPr/>
          </p:nvSpPr>
          <p:spPr bwMode="auto">
            <a:xfrm>
              <a:off x="6643688" y="49720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20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4" name="Freeform 384"/>
            <p:cNvSpPr>
              <a:spLocks/>
            </p:cNvSpPr>
            <p:nvPr/>
          </p:nvSpPr>
          <p:spPr bwMode="auto">
            <a:xfrm>
              <a:off x="6643688" y="49720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20"/>
                  </a:lnTo>
                  <a:lnTo>
                    <a:pt x="37" y="24"/>
                  </a:lnTo>
                  <a:lnTo>
                    <a:pt x="37" y="28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5" name="Freeform 385"/>
            <p:cNvSpPr>
              <a:spLocks/>
            </p:cNvSpPr>
            <p:nvPr/>
          </p:nvSpPr>
          <p:spPr bwMode="auto">
            <a:xfrm>
              <a:off x="6704013" y="4973638"/>
              <a:ext cx="79375" cy="66675"/>
            </a:xfrm>
            <a:custGeom>
              <a:avLst/>
              <a:gdLst>
                <a:gd name="T0" fmla="*/ 2147483647 w 50"/>
                <a:gd name="T1" fmla="*/ 0 h 42"/>
                <a:gd name="T2" fmla="*/ 2147483647 w 50"/>
                <a:gd name="T3" fmla="*/ 2147483647 h 42"/>
                <a:gd name="T4" fmla="*/ 2147483647 w 50"/>
                <a:gd name="T5" fmla="*/ 2147483647 h 42"/>
                <a:gd name="T6" fmla="*/ 2147483647 w 50"/>
                <a:gd name="T7" fmla="*/ 2147483647 h 42"/>
                <a:gd name="T8" fmla="*/ 2147483647 w 50"/>
                <a:gd name="T9" fmla="*/ 2147483647 h 42"/>
                <a:gd name="T10" fmla="*/ 2147483647 w 50"/>
                <a:gd name="T11" fmla="*/ 2147483647 h 42"/>
                <a:gd name="T12" fmla="*/ 2147483647 w 50"/>
                <a:gd name="T13" fmla="*/ 2147483647 h 42"/>
                <a:gd name="T14" fmla="*/ 2147483647 w 50"/>
                <a:gd name="T15" fmla="*/ 2147483647 h 42"/>
                <a:gd name="T16" fmla="*/ 2147483647 w 50"/>
                <a:gd name="T17" fmla="*/ 2147483647 h 42"/>
                <a:gd name="T18" fmla="*/ 2147483647 w 50"/>
                <a:gd name="T19" fmla="*/ 2147483647 h 42"/>
                <a:gd name="T20" fmla="*/ 2147483647 w 50"/>
                <a:gd name="T21" fmla="*/ 2147483647 h 42"/>
                <a:gd name="T22" fmla="*/ 2147483647 w 50"/>
                <a:gd name="T23" fmla="*/ 2147483647 h 42"/>
                <a:gd name="T24" fmla="*/ 2147483647 w 50"/>
                <a:gd name="T25" fmla="*/ 2147483647 h 42"/>
                <a:gd name="T26" fmla="*/ 2147483647 w 50"/>
                <a:gd name="T27" fmla="*/ 2147483647 h 42"/>
                <a:gd name="T28" fmla="*/ 2147483647 w 50"/>
                <a:gd name="T29" fmla="*/ 2147483647 h 42"/>
                <a:gd name="T30" fmla="*/ 2147483647 w 50"/>
                <a:gd name="T31" fmla="*/ 2147483647 h 42"/>
                <a:gd name="T32" fmla="*/ 0 w 50"/>
                <a:gd name="T33" fmla="*/ 2147483647 h 42"/>
                <a:gd name="T34" fmla="*/ 0 w 50"/>
                <a:gd name="T35" fmla="*/ 2147483647 h 42"/>
                <a:gd name="T36" fmla="*/ 0 w 50"/>
                <a:gd name="T37" fmla="*/ 2147483647 h 42"/>
                <a:gd name="T38" fmla="*/ 0 w 50"/>
                <a:gd name="T39" fmla="*/ 2147483647 h 42"/>
                <a:gd name="T40" fmla="*/ 0 w 50"/>
                <a:gd name="T41" fmla="*/ 2147483647 h 42"/>
                <a:gd name="T42" fmla="*/ 2147483647 w 50"/>
                <a:gd name="T43" fmla="*/ 2147483647 h 42"/>
                <a:gd name="T44" fmla="*/ 2147483647 w 50"/>
                <a:gd name="T45" fmla="*/ 2147483647 h 42"/>
                <a:gd name="T46" fmla="*/ 2147483647 w 50"/>
                <a:gd name="T47" fmla="*/ 2147483647 h 42"/>
                <a:gd name="T48" fmla="*/ 2147483647 w 50"/>
                <a:gd name="T49" fmla="*/ 2147483647 h 42"/>
                <a:gd name="T50" fmla="*/ 2147483647 w 50"/>
                <a:gd name="T51" fmla="*/ 2147483647 h 42"/>
                <a:gd name="T52" fmla="*/ 2147483647 w 50"/>
                <a:gd name="T53" fmla="*/ 2147483647 h 42"/>
                <a:gd name="T54" fmla="*/ 2147483647 w 50"/>
                <a:gd name="T55" fmla="*/ 2147483647 h 42"/>
                <a:gd name="T56" fmla="*/ 2147483647 w 50"/>
                <a:gd name="T57" fmla="*/ 2147483647 h 42"/>
                <a:gd name="T58" fmla="*/ 2147483647 w 50"/>
                <a:gd name="T59" fmla="*/ 2147483647 h 42"/>
                <a:gd name="T60" fmla="*/ 2147483647 w 50"/>
                <a:gd name="T61" fmla="*/ 2147483647 h 42"/>
                <a:gd name="T62" fmla="*/ 2147483647 w 50"/>
                <a:gd name="T63" fmla="*/ 2147483647 h 42"/>
                <a:gd name="T64" fmla="*/ 2147483647 w 50"/>
                <a:gd name="T65" fmla="*/ 2147483647 h 42"/>
                <a:gd name="T66" fmla="*/ 2147483647 w 50"/>
                <a:gd name="T67" fmla="*/ 0 h 42"/>
                <a:gd name="T68" fmla="*/ 2147483647 w 50"/>
                <a:gd name="T69" fmla="*/ 0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" h="42">
                  <a:moveTo>
                    <a:pt x="5" y="0"/>
                  </a:moveTo>
                  <a:lnTo>
                    <a:pt x="25" y="8"/>
                  </a:lnTo>
                  <a:lnTo>
                    <a:pt x="25" y="10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25" y="20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49" y="36"/>
                  </a:lnTo>
                  <a:lnTo>
                    <a:pt x="49" y="38"/>
                  </a:lnTo>
                  <a:lnTo>
                    <a:pt x="49" y="4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6" name="Freeform 386"/>
            <p:cNvSpPr>
              <a:spLocks/>
            </p:cNvSpPr>
            <p:nvPr/>
          </p:nvSpPr>
          <p:spPr bwMode="auto">
            <a:xfrm>
              <a:off x="6704013" y="4973638"/>
              <a:ext cx="79375" cy="66675"/>
            </a:xfrm>
            <a:custGeom>
              <a:avLst/>
              <a:gdLst>
                <a:gd name="T0" fmla="*/ 2147483647 w 50"/>
                <a:gd name="T1" fmla="*/ 0 h 42"/>
                <a:gd name="T2" fmla="*/ 2147483647 w 50"/>
                <a:gd name="T3" fmla="*/ 2147483647 h 42"/>
                <a:gd name="T4" fmla="*/ 2147483647 w 50"/>
                <a:gd name="T5" fmla="*/ 2147483647 h 42"/>
                <a:gd name="T6" fmla="*/ 2147483647 w 50"/>
                <a:gd name="T7" fmla="*/ 2147483647 h 42"/>
                <a:gd name="T8" fmla="*/ 2147483647 w 50"/>
                <a:gd name="T9" fmla="*/ 2147483647 h 42"/>
                <a:gd name="T10" fmla="*/ 2147483647 w 50"/>
                <a:gd name="T11" fmla="*/ 2147483647 h 42"/>
                <a:gd name="T12" fmla="*/ 2147483647 w 50"/>
                <a:gd name="T13" fmla="*/ 2147483647 h 42"/>
                <a:gd name="T14" fmla="*/ 2147483647 w 50"/>
                <a:gd name="T15" fmla="*/ 2147483647 h 42"/>
                <a:gd name="T16" fmla="*/ 2147483647 w 50"/>
                <a:gd name="T17" fmla="*/ 2147483647 h 42"/>
                <a:gd name="T18" fmla="*/ 2147483647 w 50"/>
                <a:gd name="T19" fmla="*/ 2147483647 h 42"/>
                <a:gd name="T20" fmla="*/ 2147483647 w 50"/>
                <a:gd name="T21" fmla="*/ 2147483647 h 42"/>
                <a:gd name="T22" fmla="*/ 2147483647 w 50"/>
                <a:gd name="T23" fmla="*/ 2147483647 h 42"/>
                <a:gd name="T24" fmla="*/ 2147483647 w 50"/>
                <a:gd name="T25" fmla="*/ 2147483647 h 42"/>
                <a:gd name="T26" fmla="*/ 2147483647 w 50"/>
                <a:gd name="T27" fmla="*/ 2147483647 h 42"/>
                <a:gd name="T28" fmla="*/ 2147483647 w 50"/>
                <a:gd name="T29" fmla="*/ 2147483647 h 42"/>
                <a:gd name="T30" fmla="*/ 2147483647 w 50"/>
                <a:gd name="T31" fmla="*/ 2147483647 h 42"/>
                <a:gd name="T32" fmla="*/ 0 w 50"/>
                <a:gd name="T33" fmla="*/ 2147483647 h 42"/>
                <a:gd name="T34" fmla="*/ 0 w 50"/>
                <a:gd name="T35" fmla="*/ 2147483647 h 42"/>
                <a:gd name="T36" fmla="*/ 0 w 50"/>
                <a:gd name="T37" fmla="*/ 2147483647 h 42"/>
                <a:gd name="T38" fmla="*/ 0 w 50"/>
                <a:gd name="T39" fmla="*/ 2147483647 h 42"/>
                <a:gd name="T40" fmla="*/ 0 w 50"/>
                <a:gd name="T41" fmla="*/ 2147483647 h 42"/>
                <a:gd name="T42" fmla="*/ 2147483647 w 50"/>
                <a:gd name="T43" fmla="*/ 2147483647 h 42"/>
                <a:gd name="T44" fmla="*/ 2147483647 w 50"/>
                <a:gd name="T45" fmla="*/ 2147483647 h 42"/>
                <a:gd name="T46" fmla="*/ 2147483647 w 50"/>
                <a:gd name="T47" fmla="*/ 2147483647 h 42"/>
                <a:gd name="T48" fmla="*/ 2147483647 w 50"/>
                <a:gd name="T49" fmla="*/ 2147483647 h 42"/>
                <a:gd name="T50" fmla="*/ 2147483647 w 50"/>
                <a:gd name="T51" fmla="*/ 2147483647 h 42"/>
                <a:gd name="T52" fmla="*/ 2147483647 w 50"/>
                <a:gd name="T53" fmla="*/ 2147483647 h 42"/>
                <a:gd name="T54" fmla="*/ 2147483647 w 50"/>
                <a:gd name="T55" fmla="*/ 2147483647 h 42"/>
                <a:gd name="T56" fmla="*/ 2147483647 w 50"/>
                <a:gd name="T57" fmla="*/ 2147483647 h 42"/>
                <a:gd name="T58" fmla="*/ 2147483647 w 50"/>
                <a:gd name="T59" fmla="*/ 2147483647 h 42"/>
                <a:gd name="T60" fmla="*/ 2147483647 w 50"/>
                <a:gd name="T61" fmla="*/ 2147483647 h 42"/>
                <a:gd name="T62" fmla="*/ 2147483647 w 50"/>
                <a:gd name="T63" fmla="*/ 2147483647 h 42"/>
                <a:gd name="T64" fmla="*/ 2147483647 w 50"/>
                <a:gd name="T65" fmla="*/ 2147483647 h 42"/>
                <a:gd name="T66" fmla="*/ 2147483647 w 50"/>
                <a:gd name="T67" fmla="*/ 0 h 42"/>
                <a:gd name="T68" fmla="*/ 2147483647 w 50"/>
                <a:gd name="T69" fmla="*/ 0 h 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0" h="42">
                  <a:moveTo>
                    <a:pt x="5" y="0"/>
                  </a:moveTo>
                  <a:lnTo>
                    <a:pt x="25" y="8"/>
                  </a:lnTo>
                  <a:lnTo>
                    <a:pt x="25" y="10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25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25" y="20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30" y="24"/>
                  </a:lnTo>
                  <a:lnTo>
                    <a:pt x="49" y="36"/>
                  </a:lnTo>
                  <a:lnTo>
                    <a:pt x="49" y="38"/>
                  </a:lnTo>
                  <a:lnTo>
                    <a:pt x="49" y="4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10" y="10"/>
                  </a:lnTo>
                  <a:lnTo>
                    <a:pt x="10" y="8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5" y="2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7" name="Freeform 387"/>
            <p:cNvSpPr>
              <a:spLocks/>
            </p:cNvSpPr>
            <p:nvPr/>
          </p:nvSpPr>
          <p:spPr bwMode="auto">
            <a:xfrm>
              <a:off x="6761163" y="5000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8" name="Freeform 388"/>
            <p:cNvSpPr>
              <a:spLocks/>
            </p:cNvSpPr>
            <p:nvPr/>
          </p:nvSpPr>
          <p:spPr bwMode="auto">
            <a:xfrm>
              <a:off x="6761163" y="5000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9" name="Freeform 389"/>
            <p:cNvSpPr>
              <a:spLocks/>
            </p:cNvSpPr>
            <p:nvPr/>
          </p:nvSpPr>
          <p:spPr bwMode="auto">
            <a:xfrm>
              <a:off x="6810375" y="5016500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0 w 42"/>
                <a:gd name="T15" fmla="*/ 2147483647 h 36"/>
                <a:gd name="T16" fmla="*/ 0 w 42"/>
                <a:gd name="T17" fmla="*/ 0 h 36"/>
                <a:gd name="T18" fmla="*/ 0 w 42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41" y="25"/>
                  </a:lnTo>
                  <a:lnTo>
                    <a:pt x="41" y="30"/>
                  </a:lnTo>
                  <a:lnTo>
                    <a:pt x="41" y="35"/>
                  </a:lnTo>
                  <a:lnTo>
                    <a:pt x="35" y="3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0" name="Freeform 390"/>
            <p:cNvSpPr>
              <a:spLocks/>
            </p:cNvSpPr>
            <p:nvPr/>
          </p:nvSpPr>
          <p:spPr bwMode="auto">
            <a:xfrm>
              <a:off x="6810375" y="5016500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0 w 42"/>
                <a:gd name="T15" fmla="*/ 2147483647 h 36"/>
                <a:gd name="T16" fmla="*/ 0 w 42"/>
                <a:gd name="T17" fmla="*/ 0 h 36"/>
                <a:gd name="T18" fmla="*/ 0 w 42"/>
                <a:gd name="T19" fmla="*/ 0 h 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41" y="25"/>
                  </a:lnTo>
                  <a:lnTo>
                    <a:pt x="41" y="30"/>
                  </a:lnTo>
                  <a:lnTo>
                    <a:pt x="41" y="35"/>
                  </a:lnTo>
                  <a:lnTo>
                    <a:pt x="35" y="3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1" name="Freeform 391"/>
            <p:cNvSpPr>
              <a:spLocks/>
            </p:cNvSpPr>
            <p:nvPr/>
          </p:nvSpPr>
          <p:spPr bwMode="auto">
            <a:xfrm>
              <a:off x="6797675" y="50450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0 w 42"/>
                <a:gd name="T31" fmla="*/ 0 h 35"/>
                <a:gd name="T32" fmla="*/ 2147483647 w 42"/>
                <a:gd name="T33" fmla="*/ 0 h 35"/>
                <a:gd name="T34" fmla="*/ 2147483647 w 42"/>
                <a:gd name="T35" fmla="*/ 0 h 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4"/>
                  </a:lnTo>
                  <a:lnTo>
                    <a:pt x="36" y="29"/>
                  </a:lnTo>
                  <a:lnTo>
                    <a:pt x="36" y="34"/>
                  </a:lnTo>
                  <a:lnTo>
                    <a:pt x="31" y="34"/>
                  </a:lnTo>
                  <a:lnTo>
                    <a:pt x="27" y="34"/>
                  </a:lnTo>
                  <a:lnTo>
                    <a:pt x="22" y="29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3" y="24"/>
                  </a:lnTo>
                  <a:lnTo>
                    <a:pt x="9" y="19"/>
                  </a:lnTo>
                  <a:lnTo>
                    <a:pt x="4" y="19"/>
                  </a:lnTo>
                  <a:lnTo>
                    <a:pt x="4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2" name="Freeform 392"/>
            <p:cNvSpPr>
              <a:spLocks/>
            </p:cNvSpPr>
            <p:nvPr/>
          </p:nvSpPr>
          <p:spPr bwMode="auto">
            <a:xfrm>
              <a:off x="6797675" y="50450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0 w 42"/>
                <a:gd name="T27" fmla="*/ 2147483647 h 35"/>
                <a:gd name="T28" fmla="*/ 0 w 42"/>
                <a:gd name="T29" fmla="*/ 2147483647 h 35"/>
                <a:gd name="T30" fmla="*/ 0 w 42"/>
                <a:gd name="T31" fmla="*/ 0 h 35"/>
                <a:gd name="T32" fmla="*/ 2147483647 w 42"/>
                <a:gd name="T33" fmla="*/ 0 h 35"/>
                <a:gd name="T34" fmla="*/ 2147483647 w 42"/>
                <a:gd name="T35" fmla="*/ 0 h 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4"/>
                  </a:lnTo>
                  <a:lnTo>
                    <a:pt x="36" y="29"/>
                  </a:lnTo>
                  <a:lnTo>
                    <a:pt x="36" y="34"/>
                  </a:lnTo>
                  <a:lnTo>
                    <a:pt x="31" y="34"/>
                  </a:lnTo>
                  <a:lnTo>
                    <a:pt x="27" y="34"/>
                  </a:lnTo>
                  <a:lnTo>
                    <a:pt x="22" y="29"/>
                  </a:lnTo>
                  <a:lnTo>
                    <a:pt x="18" y="29"/>
                  </a:lnTo>
                  <a:lnTo>
                    <a:pt x="18" y="24"/>
                  </a:lnTo>
                  <a:lnTo>
                    <a:pt x="13" y="24"/>
                  </a:lnTo>
                  <a:lnTo>
                    <a:pt x="9" y="19"/>
                  </a:lnTo>
                  <a:lnTo>
                    <a:pt x="4" y="19"/>
                  </a:lnTo>
                  <a:lnTo>
                    <a:pt x="4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3" name="Freeform 393"/>
            <p:cNvSpPr>
              <a:spLocks/>
            </p:cNvSpPr>
            <p:nvPr/>
          </p:nvSpPr>
          <p:spPr bwMode="auto">
            <a:xfrm>
              <a:off x="6854825" y="504507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0 h 35"/>
                <a:gd name="T16" fmla="*/ 0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25"/>
                  </a:lnTo>
                  <a:lnTo>
                    <a:pt x="36" y="25"/>
                  </a:lnTo>
                  <a:lnTo>
                    <a:pt x="36" y="29"/>
                  </a:lnTo>
                  <a:lnTo>
                    <a:pt x="36" y="3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4" name="Freeform 394"/>
            <p:cNvSpPr>
              <a:spLocks/>
            </p:cNvSpPr>
            <p:nvPr/>
          </p:nvSpPr>
          <p:spPr bwMode="auto">
            <a:xfrm>
              <a:off x="6854825" y="504507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0 h 35"/>
                <a:gd name="T16" fmla="*/ 0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25"/>
                  </a:lnTo>
                  <a:lnTo>
                    <a:pt x="36" y="25"/>
                  </a:lnTo>
                  <a:lnTo>
                    <a:pt x="36" y="29"/>
                  </a:lnTo>
                  <a:lnTo>
                    <a:pt x="36" y="34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5" name="Freeform 395"/>
            <p:cNvSpPr>
              <a:spLocks/>
            </p:cNvSpPr>
            <p:nvPr/>
          </p:nvSpPr>
          <p:spPr bwMode="auto">
            <a:xfrm>
              <a:off x="6842125" y="506730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0 w 43"/>
                <a:gd name="T15" fmla="*/ 0 h 34"/>
                <a:gd name="T16" fmla="*/ 2147483647 w 43"/>
                <a:gd name="T17" fmla="*/ 0 h 34"/>
                <a:gd name="T18" fmla="*/ 2147483647 w 43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42" y="23"/>
                  </a:lnTo>
                  <a:lnTo>
                    <a:pt x="42" y="28"/>
                  </a:lnTo>
                  <a:lnTo>
                    <a:pt x="42" y="33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6" name="Freeform 396"/>
            <p:cNvSpPr>
              <a:spLocks/>
            </p:cNvSpPr>
            <p:nvPr/>
          </p:nvSpPr>
          <p:spPr bwMode="auto">
            <a:xfrm>
              <a:off x="6842125" y="506730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0 w 43"/>
                <a:gd name="T15" fmla="*/ 0 h 34"/>
                <a:gd name="T16" fmla="*/ 2147483647 w 43"/>
                <a:gd name="T17" fmla="*/ 0 h 34"/>
                <a:gd name="T18" fmla="*/ 2147483647 w 43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42" y="23"/>
                  </a:lnTo>
                  <a:lnTo>
                    <a:pt x="42" y="28"/>
                  </a:lnTo>
                  <a:lnTo>
                    <a:pt x="42" y="33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7" name="Freeform 397"/>
            <p:cNvSpPr>
              <a:spLocks/>
            </p:cNvSpPr>
            <p:nvPr/>
          </p:nvSpPr>
          <p:spPr bwMode="auto">
            <a:xfrm>
              <a:off x="6899275" y="5072063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0 w 43"/>
                <a:gd name="T13" fmla="*/ 2147483647 h 34"/>
                <a:gd name="T14" fmla="*/ 0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0 h 34"/>
                <a:gd name="T20" fmla="*/ 2147483647 w 43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4">
                  <a:moveTo>
                    <a:pt x="3" y="0"/>
                  </a:moveTo>
                  <a:lnTo>
                    <a:pt x="38" y="25"/>
                  </a:lnTo>
                  <a:lnTo>
                    <a:pt x="38" y="29"/>
                  </a:lnTo>
                  <a:lnTo>
                    <a:pt x="38" y="33"/>
                  </a:lnTo>
                  <a:lnTo>
                    <a:pt x="42" y="33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8" name="Freeform 398"/>
            <p:cNvSpPr>
              <a:spLocks/>
            </p:cNvSpPr>
            <p:nvPr/>
          </p:nvSpPr>
          <p:spPr bwMode="auto">
            <a:xfrm>
              <a:off x="6899275" y="5072063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0 w 43"/>
                <a:gd name="T13" fmla="*/ 2147483647 h 34"/>
                <a:gd name="T14" fmla="*/ 0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0 h 34"/>
                <a:gd name="T20" fmla="*/ 2147483647 w 43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4">
                  <a:moveTo>
                    <a:pt x="3" y="0"/>
                  </a:moveTo>
                  <a:lnTo>
                    <a:pt x="38" y="25"/>
                  </a:lnTo>
                  <a:lnTo>
                    <a:pt x="38" y="29"/>
                  </a:lnTo>
                  <a:lnTo>
                    <a:pt x="38" y="33"/>
                  </a:lnTo>
                  <a:lnTo>
                    <a:pt x="42" y="33"/>
                  </a:lnTo>
                  <a:lnTo>
                    <a:pt x="3" y="7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" name="Freeform 399"/>
            <p:cNvSpPr>
              <a:spLocks/>
            </p:cNvSpPr>
            <p:nvPr/>
          </p:nvSpPr>
          <p:spPr bwMode="auto">
            <a:xfrm>
              <a:off x="3830638" y="50879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" y="3"/>
                  </a:moveTo>
                  <a:lnTo>
                    <a:pt x="37" y="22"/>
                  </a:lnTo>
                  <a:lnTo>
                    <a:pt x="41" y="26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0" name="Freeform 400"/>
            <p:cNvSpPr>
              <a:spLocks/>
            </p:cNvSpPr>
            <p:nvPr/>
          </p:nvSpPr>
          <p:spPr bwMode="auto">
            <a:xfrm>
              <a:off x="3830638" y="50879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" y="3"/>
                  </a:moveTo>
                  <a:lnTo>
                    <a:pt x="37" y="22"/>
                  </a:lnTo>
                  <a:lnTo>
                    <a:pt x="41" y="26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0" y="15"/>
                  </a:lnTo>
                  <a:lnTo>
                    <a:pt x="0" y="11"/>
                  </a:lnTo>
                  <a:lnTo>
                    <a:pt x="0" y="7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3" y="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1" name="Freeform 401"/>
            <p:cNvSpPr>
              <a:spLocks/>
            </p:cNvSpPr>
            <p:nvPr/>
          </p:nvSpPr>
          <p:spPr bwMode="auto">
            <a:xfrm>
              <a:off x="6896100" y="5095875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3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36" y="31"/>
                  </a:lnTo>
                  <a:lnTo>
                    <a:pt x="32" y="3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2" name="Freeform 402"/>
            <p:cNvSpPr>
              <a:spLocks/>
            </p:cNvSpPr>
            <p:nvPr/>
          </p:nvSpPr>
          <p:spPr bwMode="auto">
            <a:xfrm>
              <a:off x="6896100" y="5095875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0 w 42"/>
                <a:gd name="T13" fmla="*/ 0 h 32"/>
                <a:gd name="T14" fmla="*/ 0 w 42"/>
                <a:gd name="T15" fmla="*/ 0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23"/>
                  </a:lnTo>
                  <a:lnTo>
                    <a:pt x="41" y="27"/>
                  </a:lnTo>
                  <a:lnTo>
                    <a:pt x="36" y="27"/>
                  </a:lnTo>
                  <a:lnTo>
                    <a:pt x="36" y="31"/>
                  </a:lnTo>
                  <a:lnTo>
                    <a:pt x="32" y="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3" name="Freeform 403"/>
            <p:cNvSpPr>
              <a:spLocks/>
            </p:cNvSpPr>
            <p:nvPr/>
          </p:nvSpPr>
          <p:spPr bwMode="auto">
            <a:xfrm>
              <a:off x="6956425" y="5106988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5" y="4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4" name="Freeform 404"/>
            <p:cNvSpPr>
              <a:spLocks/>
            </p:cNvSpPr>
            <p:nvPr/>
          </p:nvSpPr>
          <p:spPr bwMode="auto">
            <a:xfrm>
              <a:off x="6956425" y="5106988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5" y="4"/>
                  </a:move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5" name="Freeform 405"/>
            <p:cNvSpPr>
              <a:spLocks/>
            </p:cNvSpPr>
            <p:nvPr/>
          </p:nvSpPr>
          <p:spPr bwMode="auto">
            <a:xfrm>
              <a:off x="3817938" y="51149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6" name="Freeform 406"/>
            <p:cNvSpPr>
              <a:spLocks/>
            </p:cNvSpPr>
            <p:nvPr/>
          </p:nvSpPr>
          <p:spPr bwMode="auto">
            <a:xfrm>
              <a:off x="3817938" y="51149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7" name="Freeform 407"/>
            <p:cNvSpPr>
              <a:spLocks/>
            </p:cNvSpPr>
            <p:nvPr/>
          </p:nvSpPr>
          <p:spPr bwMode="auto">
            <a:xfrm>
              <a:off x="3883025" y="512445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0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0 h 32"/>
                <a:gd name="T24" fmla="*/ 2147483647 w 42"/>
                <a:gd name="T25" fmla="*/ 0 h 32"/>
                <a:gd name="T26" fmla="*/ 2147483647 w 42"/>
                <a:gd name="T27" fmla="*/ 2147483647 h 32"/>
                <a:gd name="T28" fmla="*/ 2147483647 w 42"/>
                <a:gd name="T29" fmla="*/ 0 h 32"/>
                <a:gd name="T30" fmla="*/ 2147483647 w 42"/>
                <a:gd name="T31" fmla="*/ 2147483647 h 32"/>
                <a:gd name="T32" fmla="*/ 2147483647 w 42"/>
                <a:gd name="T33" fmla="*/ 0 h 32"/>
                <a:gd name="T34" fmla="*/ 2147483647 w 42"/>
                <a:gd name="T35" fmla="*/ 2147483647 h 32"/>
                <a:gd name="T36" fmla="*/ 2147483647 w 42"/>
                <a:gd name="T37" fmla="*/ 0 h 32"/>
                <a:gd name="T38" fmla="*/ 2147483647 w 42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22"/>
                  </a:lnTo>
                  <a:lnTo>
                    <a:pt x="41" y="22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37" y="31"/>
                  </a:lnTo>
                  <a:lnTo>
                    <a:pt x="33" y="31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8" name="Freeform 408"/>
            <p:cNvSpPr>
              <a:spLocks/>
            </p:cNvSpPr>
            <p:nvPr/>
          </p:nvSpPr>
          <p:spPr bwMode="auto">
            <a:xfrm>
              <a:off x="3883025" y="5124450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0 w 42"/>
                <a:gd name="T17" fmla="*/ 2147483647 h 32"/>
                <a:gd name="T18" fmla="*/ 0 w 42"/>
                <a:gd name="T19" fmla="*/ 2147483647 h 32"/>
                <a:gd name="T20" fmla="*/ 0 w 42"/>
                <a:gd name="T21" fmla="*/ 2147483647 h 32"/>
                <a:gd name="T22" fmla="*/ 0 w 42"/>
                <a:gd name="T23" fmla="*/ 0 h 32"/>
                <a:gd name="T24" fmla="*/ 2147483647 w 42"/>
                <a:gd name="T25" fmla="*/ 0 h 32"/>
                <a:gd name="T26" fmla="*/ 2147483647 w 42"/>
                <a:gd name="T27" fmla="*/ 2147483647 h 32"/>
                <a:gd name="T28" fmla="*/ 2147483647 w 42"/>
                <a:gd name="T29" fmla="*/ 0 h 32"/>
                <a:gd name="T30" fmla="*/ 2147483647 w 42"/>
                <a:gd name="T31" fmla="*/ 2147483647 h 32"/>
                <a:gd name="T32" fmla="*/ 2147483647 w 42"/>
                <a:gd name="T33" fmla="*/ 0 h 32"/>
                <a:gd name="T34" fmla="*/ 2147483647 w 42"/>
                <a:gd name="T35" fmla="*/ 2147483647 h 32"/>
                <a:gd name="T36" fmla="*/ 2147483647 w 42"/>
                <a:gd name="T37" fmla="*/ 0 h 32"/>
                <a:gd name="T38" fmla="*/ 2147483647 w 42"/>
                <a:gd name="T39" fmla="*/ 0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22"/>
                  </a:lnTo>
                  <a:lnTo>
                    <a:pt x="41" y="22"/>
                  </a:lnTo>
                  <a:lnTo>
                    <a:pt x="41" y="26"/>
                  </a:lnTo>
                  <a:lnTo>
                    <a:pt x="37" y="26"/>
                  </a:lnTo>
                  <a:lnTo>
                    <a:pt x="37" y="31"/>
                  </a:lnTo>
                  <a:lnTo>
                    <a:pt x="33" y="31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" name="Freeform 409"/>
            <p:cNvSpPr>
              <a:spLocks/>
            </p:cNvSpPr>
            <p:nvPr/>
          </p:nvSpPr>
          <p:spPr bwMode="auto">
            <a:xfrm>
              <a:off x="6953250" y="51292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4"/>
                  </a:lnTo>
                  <a:lnTo>
                    <a:pt x="35" y="28"/>
                  </a:lnTo>
                  <a:lnTo>
                    <a:pt x="35" y="33"/>
                  </a:lnTo>
                  <a:lnTo>
                    <a:pt x="29" y="28"/>
                  </a:lnTo>
                  <a:lnTo>
                    <a:pt x="23" y="24"/>
                  </a:lnTo>
                  <a:lnTo>
                    <a:pt x="17" y="20"/>
                  </a:lnTo>
                  <a:lnTo>
                    <a:pt x="11" y="16"/>
                  </a:lnTo>
                  <a:lnTo>
                    <a:pt x="5" y="12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0" name="Freeform 410"/>
            <p:cNvSpPr>
              <a:spLocks/>
            </p:cNvSpPr>
            <p:nvPr/>
          </p:nvSpPr>
          <p:spPr bwMode="auto">
            <a:xfrm>
              <a:off x="6953250" y="51292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4"/>
                  </a:lnTo>
                  <a:lnTo>
                    <a:pt x="35" y="28"/>
                  </a:lnTo>
                  <a:lnTo>
                    <a:pt x="35" y="33"/>
                  </a:lnTo>
                  <a:lnTo>
                    <a:pt x="29" y="28"/>
                  </a:lnTo>
                  <a:lnTo>
                    <a:pt x="23" y="24"/>
                  </a:lnTo>
                  <a:lnTo>
                    <a:pt x="17" y="20"/>
                  </a:lnTo>
                  <a:lnTo>
                    <a:pt x="11" y="16"/>
                  </a:lnTo>
                  <a:lnTo>
                    <a:pt x="5" y="12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1" name="Freeform 411"/>
            <p:cNvSpPr>
              <a:spLocks/>
            </p:cNvSpPr>
            <p:nvPr/>
          </p:nvSpPr>
          <p:spPr bwMode="auto">
            <a:xfrm>
              <a:off x="3870325" y="5141913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2147483647 w 43"/>
                <a:gd name="T17" fmla="*/ 0 h 33"/>
                <a:gd name="T18" fmla="*/ 2147483647 w 43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3">
                  <a:moveTo>
                    <a:pt x="3" y="0"/>
                  </a:moveTo>
                  <a:lnTo>
                    <a:pt x="38" y="20"/>
                  </a:lnTo>
                  <a:lnTo>
                    <a:pt x="42" y="20"/>
                  </a:lnTo>
                  <a:lnTo>
                    <a:pt x="42" y="24"/>
                  </a:lnTo>
                  <a:lnTo>
                    <a:pt x="42" y="28"/>
                  </a:lnTo>
                  <a:lnTo>
                    <a:pt x="42" y="3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2" name="Freeform 412"/>
            <p:cNvSpPr>
              <a:spLocks/>
            </p:cNvSpPr>
            <p:nvPr/>
          </p:nvSpPr>
          <p:spPr bwMode="auto">
            <a:xfrm>
              <a:off x="3870325" y="5141913"/>
              <a:ext cx="68263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0 w 43"/>
                <a:gd name="T13" fmla="*/ 2147483647 h 33"/>
                <a:gd name="T14" fmla="*/ 0 w 43"/>
                <a:gd name="T15" fmla="*/ 2147483647 h 33"/>
                <a:gd name="T16" fmla="*/ 2147483647 w 43"/>
                <a:gd name="T17" fmla="*/ 0 h 33"/>
                <a:gd name="T18" fmla="*/ 2147483647 w 43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33">
                  <a:moveTo>
                    <a:pt x="3" y="0"/>
                  </a:moveTo>
                  <a:lnTo>
                    <a:pt x="38" y="20"/>
                  </a:lnTo>
                  <a:lnTo>
                    <a:pt x="42" y="20"/>
                  </a:lnTo>
                  <a:lnTo>
                    <a:pt x="42" y="24"/>
                  </a:lnTo>
                  <a:lnTo>
                    <a:pt x="42" y="28"/>
                  </a:lnTo>
                  <a:lnTo>
                    <a:pt x="42" y="3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3" name="Freeform 413"/>
            <p:cNvSpPr>
              <a:spLocks/>
            </p:cNvSpPr>
            <p:nvPr/>
          </p:nvSpPr>
          <p:spPr bwMode="auto">
            <a:xfrm>
              <a:off x="7005638" y="51419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5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4" name="Freeform 414"/>
            <p:cNvSpPr>
              <a:spLocks/>
            </p:cNvSpPr>
            <p:nvPr/>
          </p:nvSpPr>
          <p:spPr bwMode="auto">
            <a:xfrm>
              <a:off x="7005638" y="51419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0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5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5" name="Freeform 415"/>
            <p:cNvSpPr>
              <a:spLocks/>
            </p:cNvSpPr>
            <p:nvPr/>
          </p:nvSpPr>
          <p:spPr bwMode="auto">
            <a:xfrm>
              <a:off x="3940175" y="51530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6" name="Freeform 416"/>
            <p:cNvSpPr>
              <a:spLocks/>
            </p:cNvSpPr>
            <p:nvPr/>
          </p:nvSpPr>
          <p:spPr bwMode="auto">
            <a:xfrm>
              <a:off x="3940175" y="51530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7" name="Freeform 417"/>
            <p:cNvSpPr>
              <a:spLocks/>
            </p:cNvSpPr>
            <p:nvPr/>
          </p:nvSpPr>
          <p:spPr bwMode="auto">
            <a:xfrm>
              <a:off x="6989763" y="51562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28"/>
                  </a:lnTo>
                  <a:lnTo>
                    <a:pt x="41" y="32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8" name="Freeform 418"/>
            <p:cNvSpPr>
              <a:spLocks/>
            </p:cNvSpPr>
            <p:nvPr/>
          </p:nvSpPr>
          <p:spPr bwMode="auto">
            <a:xfrm>
              <a:off x="6989763" y="51562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28"/>
                  </a:lnTo>
                  <a:lnTo>
                    <a:pt x="41" y="32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9" name="Freeform 419"/>
            <p:cNvSpPr>
              <a:spLocks/>
            </p:cNvSpPr>
            <p:nvPr/>
          </p:nvSpPr>
          <p:spPr bwMode="auto">
            <a:xfrm>
              <a:off x="3932238" y="5172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0" name="Freeform 420"/>
            <p:cNvSpPr>
              <a:spLocks/>
            </p:cNvSpPr>
            <p:nvPr/>
          </p:nvSpPr>
          <p:spPr bwMode="auto">
            <a:xfrm>
              <a:off x="3932238" y="5172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0"/>
                  </a:lnTo>
                  <a:lnTo>
                    <a:pt x="41" y="24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0" y="8"/>
                  </a:lnTo>
                  <a:lnTo>
                    <a:pt x="0" y="4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1" name="Freeform 421"/>
            <p:cNvSpPr>
              <a:spLocks/>
            </p:cNvSpPr>
            <p:nvPr/>
          </p:nvSpPr>
          <p:spPr bwMode="auto">
            <a:xfrm>
              <a:off x="7046913" y="5172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29"/>
                  </a:lnTo>
                  <a:lnTo>
                    <a:pt x="35" y="33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2" name="Freeform 422"/>
            <p:cNvSpPr>
              <a:spLocks/>
            </p:cNvSpPr>
            <p:nvPr/>
          </p:nvSpPr>
          <p:spPr bwMode="auto">
            <a:xfrm>
              <a:off x="7046913" y="51720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29"/>
                  </a:lnTo>
                  <a:lnTo>
                    <a:pt x="35" y="33"/>
                  </a:lnTo>
                  <a:lnTo>
                    <a:pt x="0" y="7"/>
                  </a:lnTo>
                  <a:lnTo>
                    <a:pt x="0" y="3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3" name="Freeform 423"/>
            <p:cNvSpPr>
              <a:spLocks/>
            </p:cNvSpPr>
            <p:nvPr/>
          </p:nvSpPr>
          <p:spPr bwMode="auto">
            <a:xfrm>
              <a:off x="3994150" y="51816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0 h 32"/>
                <a:gd name="T16" fmla="*/ 2147483647 w 42"/>
                <a:gd name="T17" fmla="*/ 0 h 32"/>
                <a:gd name="T18" fmla="*/ 0 w 42"/>
                <a:gd name="T19" fmla="*/ 0 h 32"/>
                <a:gd name="T20" fmla="*/ 2147483647 w 42"/>
                <a:gd name="T21" fmla="*/ 0 h 32"/>
                <a:gd name="T22" fmla="*/ 0 w 42"/>
                <a:gd name="T23" fmla="*/ 0 h 32"/>
                <a:gd name="T24" fmla="*/ 2147483647 w 42"/>
                <a:gd name="T25" fmla="*/ 0 h 32"/>
                <a:gd name="T26" fmla="*/ 0 w 42"/>
                <a:gd name="T27" fmla="*/ 0 h 32"/>
                <a:gd name="T28" fmla="*/ 0 w 42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18"/>
                  </a:lnTo>
                  <a:lnTo>
                    <a:pt x="41" y="24"/>
                  </a:lnTo>
                  <a:lnTo>
                    <a:pt x="41" y="3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4" name="Freeform 424"/>
            <p:cNvSpPr>
              <a:spLocks/>
            </p:cNvSpPr>
            <p:nvPr/>
          </p:nvSpPr>
          <p:spPr bwMode="auto">
            <a:xfrm>
              <a:off x="3994150" y="5181600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0 h 32"/>
                <a:gd name="T16" fmla="*/ 2147483647 w 42"/>
                <a:gd name="T17" fmla="*/ 0 h 32"/>
                <a:gd name="T18" fmla="*/ 0 w 42"/>
                <a:gd name="T19" fmla="*/ 0 h 32"/>
                <a:gd name="T20" fmla="*/ 2147483647 w 42"/>
                <a:gd name="T21" fmla="*/ 0 h 32"/>
                <a:gd name="T22" fmla="*/ 0 w 42"/>
                <a:gd name="T23" fmla="*/ 0 h 32"/>
                <a:gd name="T24" fmla="*/ 2147483647 w 42"/>
                <a:gd name="T25" fmla="*/ 0 h 32"/>
                <a:gd name="T26" fmla="*/ 0 w 42"/>
                <a:gd name="T27" fmla="*/ 0 h 32"/>
                <a:gd name="T28" fmla="*/ 0 w 42"/>
                <a:gd name="T29" fmla="*/ 0 h 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41" y="18"/>
                  </a:lnTo>
                  <a:lnTo>
                    <a:pt x="41" y="24"/>
                  </a:lnTo>
                  <a:lnTo>
                    <a:pt x="41" y="3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5" name="Freeform 425"/>
            <p:cNvSpPr>
              <a:spLocks/>
            </p:cNvSpPr>
            <p:nvPr/>
          </p:nvSpPr>
          <p:spPr bwMode="auto">
            <a:xfrm>
              <a:off x="7038975" y="51927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0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6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6" name="Freeform 426"/>
            <p:cNvSpPr>
              <a:spLocks/>
            </p:cNvSpPr>
            <p:nvPr/>
          </p:nvSpPr>
          <p:spPr bwMode="auto">
            <a:xfrm>
              <a:off x="7038975" y="519271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0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26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7" name="Freeform 427"/>
            <p:cNvSpPr>
              <a:spLocks/>
            </p:cNvSpPr>
            <p:nvPr/>
          </p:nvSpPr>
          <p:spPr bwMode="auto">
            <a:xfrm>
              <a:off x="3984625" y="51990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6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1" y="32"/>
                  </a:lnTo>
                  <a:lnTo>
                    <a:pt x="0" y="1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8" name="Freeform 428"/>
            <p:cNvSpPr>
              <a:spLocks/>
            </p:cNvSpPr>
            <p:nvPr/>
          </p:nvSpPr>
          <p:spPr bwMode="auto">
            <a:xfrm>
              <a:off x="3984625" y="51990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6"/>
                  </a:lnTo>
                  <a:lnTo>
                    <a:pt x="41" y="21"/>
                  </a:lnTo>
                  <a:lnTo>
                    <a:pt x="41" y="26"/>
                  </a:lnTo>
                  <a:lnTo>
                    <a:pt x="41" y="32"/>
                  </a:lnTo>
                  <a:lnTo>
                    <a:pt x="0" y="10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9" name="Freeform 429"/>
            <p:cNvSpPr>
              <a:spLocks/>
            </p:cNvSpPr>
            <p:nvPr/>
          </p:nvSpPr>
          <p:spPr bwMode="auto">
            <a:xfrm>
              <a:off x="4038600" y="51990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9" y="0"/>
                  </a:moveTo>
                  <a:lnTo>
                    <a:pt x="34" y="9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4" y="20"/>
                  </a:lnTo>
                  <a:lnTo>
                    <a:pt x="34" y="22"/>
                  </a:lnTo>
                  <a:lnTo>
                    <a:pt x="37" y="22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1" y="27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4" y="32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28" y="18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0" name="Freeform 430"/>
            <p:cNvSpPr>
              <a:spLocks/>
            </p:cNvSpPr>
            <p:nvPr/>
          </p:nvSpPr>
          <p:spPr bwMode="auto">
            <a:xfrm>
              <a:off x="4038600" y="519906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2147483647 h 33"/>
                <a:gd name="T40" fmla="*/ 2147483647 w 42"/>
                <a:gd name="T41" fmla="*/ 2147483647 h 33"/>
                <a:gd name="T42" fmla="*/ 2147483647 w 42"/>
                <a:gd name="T43" fmla="*/ 2147483647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9" y="0"/>
                  </a:moveTo>
                  <a:lnTo>
                    <a:pt x="34" y="9"/>
                  </a:lnTo>
                  <a:lnTo>
                    <a:pt x="31" y="18"/>
                  </a:lnTo>
                  <a:lnTo>
                    <a:pt x="31" y="20"/>
                  </a:lnTo>
                  <a:lnTo>
                    <a:pt x="34" y="20"/>
                  </a:lnTo>
                  <a:lnTo>
                    <a:pt x="34" y="22"/>
                  </a:lnTo>
                  <a:lnTo>
                    <a:pt x="37" y="22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1" y="27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4" y="32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28" y="18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1" name="Freeform 431"/>
            <p:cNvSpPr>
              <a:spLocks/>
            </p:cNvSpPr>
            <p:nvPr/>
          </p:nvSpPr>
          <p:spPr bwMode="auto">
            <a:xfrm>
              <a:off x="7842250" y="5295900"/>
              <a:ext cx="454025" cy="311150"/>
            </a:xfrm>
            <a:custGeom>
              <a:avLst/>
              <a:gdLst>
                <a:gd name="T0" fmla="*/ 0 w 286"/>
                <a:gd name="T1" fmla="*/ 2147483647 h 196"/>
                <a:gd name="T2" fmla="*/ 2147483647 w 286"/>
                <a:gd name="T3" fmla="*/ 2147483647 h 196"/>
                <a:gd name="T4" fmla="*/ 2147483647 w 286"/>
                <a:gd name="T5" fmla="*/ 2147483647 h 196"/>
                <a:gd name="T6" fmla="*/ 2147483647 w 286"/>
                <a:gd name="T7" fmla="*/ 2147483647 h 196"/>
                <a:gd name="T8" fmla="*/ 2147483647 w 286"/>
                <a:gd name="T9" fmla="*/ 2147483647 h 196"/>
                <a:gd name="T10" fmla="*/ 2147483647 w 286"/>
                <a:gd name="T11" fmla="*/ 2147483647 h 196"/>
                <a:gd name="T12" fmla="*/ 2147483647 w 286"/>
                <a:gd name="T13" fmla="*/ 2147483647 h 196"/>
                <a:gd name="T14" fmla="*/ 2147483647 w 286"/>
                <a:gd name="T15" fmla="*/ 2147483647 h 196"/>
                <a:gd name="T16" fmla="*/ 2147483647 w 286"/>
                <a:gd name="T17" fmla="*/ 2147483647 h 196"/>
                <a:gd name="T18" fmla="*/ 2147483647 w 286"/>
                <a:gd name="T19" fmla="*/ 2147483647 h 196"/>
                <a:gd name="T20" fmla="*/ 2147483647 w 286"/>
                <a:gd name="T21" fmla="*/ 2147483647 h 196"/>
                <a:gd name="T22" fmla="*/ 2147483647 w 286"/>
                <a:gd name="T23" fmla="*/ 2147483647 h 196"/>
                <a:gd name="T24" fmla="*/ 2147483647 w 286"/>
                <a:gd name="T25" fmla="*/ 2147483647 h 196"/>
                <a:gd name="T26" fmla="*/ 2147483647 w 286"/>
                <a:gd name="T27" fmla="*/ 2147483647 h 196"/>
                <a:gd name="T28" fmla="*/ 2147483647 w 286"/>
                <a:gd name="T29" fmla="*/ 2147483647 h 196"/>
                <a:gd name="T30" fmla="*/ 2147483647 w 286"/>
                <a:gd name="T31" fmla="*/ 2147483647 h 196"/>
                <a:gd name="T32" fmla="*/ 2147483647 w 286"/>
                <a:gd name="T33" fmla="*/ 2147483647 h 196"/>
                <a:gd name="T34" fmla="*/ 2147483647 w 286"/>
                <a:gd name="T35" fmla="*/ 2147483647 h 196"/>
                <a:gd name="T36" fmla="*/ 2147483647 w 286"/>
                <a:gd name="T37" fmla="*/ 2147483647 h 196"/>
                <a:gd name="T38" fmla="*/ 2147483647 w 286"/>
                <a:gd name="T39" fmla="*/ 2147483647 h 196"/>
                <a:gd name="T40" fmla="*/ 2147483647 w 286"/>
                <a:gd name="T41" fmla="*/ 2147483647 h 196"/>
                <a:gd name="T42" fmla="*/ 2147483647 w 286"/>
                <a:gd name="T43" fmla="*/ 2147483647 h 196"/>
                <a:gd name="T44" fmla="*/ 2147483647 w 286"/>
                <a:gd name="T45" fmla="*/ 2147483647 h 196"/>
                <a:gd name="T46" fmla="*/ 2147483647 w 286"/>
                <a:gd name="T47" fmla="*/ 2147483647 h 196"/>
                <a:gd name="T48" fmla="*/ 2147483647 w 286"/>
                <a:gd name="T49" fmla="*/ 2147483647 h 196"/>
                <a:gd name="T50" fmla="*/ 2147483647 w 286"/>
                <a:gd name="T51" fmla="*/ 2147483647 h 196"/>
                <a:gd name="T52" fmla="*/ 2147483647 w 286"/>
                <a:gd name="T53" fmla="*/ 2147483647 h 196"/>
                <a:gd name="T54" fmla="*/ 2147483647 w 286"/>
                <a:gd name="T55" fmla="*/ 2147483647 h 196"/>
                <a:gd name="T56" fmla="*/ 2147483647 w 286"/>
                <a:gd name="T57" fmla="*/ 2147483647 h 196"/>
                <a:gd name="T58" fmla="*/ 2147483647 w 286"/>
                <a:gd name="T59" fmla="*/ 2147483647 h 196"/>
                <a:gd name="T60" fmla="*/ 2147483647 w 286"/>
                <a:gd name="T61" fmla="*/ 2147483647 h 196"/>
                <a:gd name="T62" fmla="*/ 2147483647 w 286"/>
                <a:gd name="T63" fmla="*/ 2147483647 h 196"/>
                <a:gd name="T64" fmla="*/ 2147483647 w 286"/>
                <a:gd name="T65" fmla="*/ 2147483647 h 196"/>
                <a:gd name="T66" fmla="*/ 2147483647 w 286"/>
                <a:gd name="T67" fmla="*/ 2147483647 h 196"/>
                <a:gd name="T68" fmla="*/ 2147483647 w 286"/>
                <a:gd name="T69" fmla="*/ 2147483647 h 196"/>
                <a:gd name="T70" fmla="*/ 2147483647 w 286"/>
                <a:gd name="T71" fmla="*/ 2147483647 h 196"/>
                <a:gd name="T72" fmla="*/ 2147483647 w 286"/>
                <a:gd name="T73" fmla="*/ 2147483647 h 196"/>
                <a:gd name="T74" fmla="*/ 2147483647 w 286"/>
                <a:gd name="T75" fmla="*/ 2147483647 h 196"/>
                <a:gd name="T76" fmla="*/ 2147483647 w 286"/>
                <a:gd name="T77" fmla="*/ 2147483647 h 196"/>
                <a:gd name="T78" fmla="*/ 2147483647 w 286"/>
                <a:gd name="T79" fmla="*/ 2147483647 h 196"/>
                <a:gd name="T80" fmla="*/ 2147483647 w 286"/>
                <a:gd name="T81" fmla="*/ 2147483647 h 196"/>
                <a:gd name="T82" fmla="*/ 2147483647 w 286"/>
                <a:gd name="T83" fmla="*/ 2147483647 h 196"/>
                <a:gd name="T84" fmla="*/ 2147483647 w 286"/>
                <a:gd name="T85" fmla="*/ 2147483647 h 196"/>
                <a:gd name="T86" fmla="*/ 2147483647 w 286"/>
                <a:gd name="T87" fmla="*/ 2147483647 h 196"/>
                <a:gd name="T88" fmla="*/ 2147483647 w 286"/>
                <a:gd name="T89" fmla="*/ 2147483647 h 196"/>
                <a:gd name="T90" fmla="*/ 2147483647 w 286"/>
                <a:gd name="T91" fmla="*/ 2147483647 h 196"/>
                <a:gd name="T92" fmla="*/ 2147483647 w 286"/>
                <a:gd name="T93" fmla="*/ 2147483647 h 196"/>
                <a:gd name="T94" fmla="*/ 2147483647 w 286"/>
                <a:gd name="T95" fmla="*/ 2147483647 h 196"/>
                <a:gd name="T96" fmla="*/ 2147483647 w 286"/>
                <a:gd name="T97" fmla="*/ 2147483647 h 196"/>
                <a:gd name="T98" fmla="*/ 2147483647 w 286"/>
                <a:gd name="T99" fmla="*/ 2147483647 h 196"/>
                <a:gd name="T100" fmla="*/ 2147483647 w 286"/>
                <a:gd name="T101" fmla="*/ 0 h 196"/>
                <a:gd name="T102" fmla="*/ 0 w 286"/>
                <a:gd name="T103" fmla="*/ 2147483647 h 196"/>
                <a:gd name="T104" fmla="*/ 0 w 286"/>
                <a:gd name="T105" fmla="*/ 2147483647 h 1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86" h="196">
                  <a:moveTo>
                    <a:pt x="0" y="10"/>
                  </a:moveTo>
                  <a:lnTo>
                    <a:pt x="28" y="24"/>
                  </a:lnTo>
                  <a:lnTo>
                    <a:pt x="53" y="39"/>
                  </a:lnTo>
                  <a:lnTo>
                    <a:pt x="77" y="55"/>
                  </a:lnTo>
                  <a:lnTo>
                    <a:pt x="100" y="69"/>
                  </a:lnTo>
                  <a:lnTo>
                    <a:pt x="123" y="84"/>
                  </a:lnTo>
                  <a:lnTo>
                    <a:pt x="146" y="100"/>
                  </a:lnTo>
                  <a:lnTo>
                    <a:pt x="166" y="117"/>
                  </a:lnTo>
                  <a:lnTo>
                    <a:pt x="190" y="131"/>
                  </a:lnTo>
                  <a:lnTo>
                    <a:pt x="213" y="147"/>
                  </a:lnTo>
                  <a:lnTo>
                    <a:pt x="236" y="164"/>
                  </a:lnTo>
                  <a:lnTo>
                    <a:pt x="259" y="180"/>
                  </a:lnTo>
                  <a:lnTo>
                    <a:pt x="282" y="195"/>
                  </a:lnTo>
                  <a:lnTo>
                    <a:pt x="285" y="195"/>
                  </a:lnTo>
                  <a:lnTo>
                    <a:pt x="285" y="192"/>
                  </a:lnTo>
                  <a:lnTo>
                    <a:pt x="274" y="182"/>
                  </a:lnTo>
                  <a:lnTo>
                    <a:pt x="264" y="174"/>
                  </a:lnTo>
                  <a:lnTo>
                    <a:pt x="254" y="166"/>
                  </a:lnTo>
                  <a:lnTo>
                    <a:pt x="241" y="158"/>
                  </a:lnTo>
                  <a:lnTo>
                    <a:pt x="231" y="147"/>
                  </a:lnTo>
                  <a:lnTo>
                    <a:pt x="220" y="139"/>
                  </a:lnTo>
                  <a:lnTo>
                    <a:pt x="207" y="133"/>
                  </a:lnTo>
                  <a:lnTo>
                    <a:pt x="197" y="125"/>
                  </a:lnTo>
                  <a:lnTo>
                    <a:pt x="184" y="117"/>
                  </a:lnTo>
                  <a:lnTo>
                    <a:pt x="174" y="108"/>
                  </a:lnTo>
                  <a:lnTo>
                    <a:pt x="161" y="102"/>
                  </a:lnTo>
                  <a:lnTo>
                    <a:pt x="151" y="94"/>
                  </a:lnTo>
                  <a:lnTo>
                    <a:pt x="143" y="88"/>
                  </a:lnTo>
                  <a:lnTo>
                    <a:pt x="136" y="82"/>
                  </a:lnTo>
                  <a:lnTo>
                    <a:pt x="128" y="75"/>
                  </a:lnTo>
                  <a:lnTo>
                    <a:pt x="120" y="71"/>
                  </a:lnTo>
                  <a:lnTo>
                    <a:pt x="112" y="65"/>
                  </a:lnTo>
                  <a:lnTo>
                    <a:pt x="105" y="59"/>
                  </a:lnTo>
                  <a:lnTo>
                    <a:pt x="95" y="55"/>
                  </a:lnTo>
                  <a:lnTo>
                    <a:pt x="87" y="49"/>
                  </a:lnTo>
                  <a:lnTo>
                    <a:pt x="79" y="45"/>
                  </a:lnTo>
                  <a:lnTo>
                    <a:pt x="71" y="39"/>
                  </a:lnTo>
                  <a:lnTo>
                    <a:pt x="64" y="32"/>
                  </a:lnTo>
                  <a:lnTo>
                    <a:pt x="56" y="26"/>
                  </a:lnTo>
                  <a:lnTo>
                    <a:pt x="51" y="24"/>
                  </a:lnTo>
                  <a:lnTo>
                    <a:pt x="48" y="22"/>
                  </a:lnTo>
                  <a:lnTo>
                    <a:pt x="43" y="20"/>
                  </a:lnTo>
                  <a:lnTo>
                    <a:pt x="41" y="18"/>
                  </a:lnTo>
                  <a:lnTo>
                    <a:pt x="35" y="16"/>
                  </a:lnTo>
                  <a:lnTo>
                    <a:pt x="33" y="14"/>
                  </a:lnTo>
                  <a:lnTo>
                    <a:pt x="28" y="12"/>
                  </a:lnTo>
                  <a:lnTo>
                    <a:pt x="23" y="8"/>
                  </a:lnTo>
                  <a:lnTo>
                    <a:pt x="20" y="6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7" y="0"/>
                  </a:lnTo>
                  <a:lnTo>
                    <a:pt x="0" y="1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2" name="Freeform 432"/>
            <p:cNvSpPr>
              <a:spLocks/>
            </p:cNvSpPr>
            <p:nvPr/>
          </p:nvSpPr>
          <p:spPr bwMode="auto">
            <a:xfrm>
              <a:off x="7842250" y="5295900"/>
              <a:ext cx="454025" cy="311150"/>
            </a:xfrm>
            <a:custGeom>
              <a:avLst/>
              <a:gdLst>
                <a:gd name="T0" fmla="*/ 0 w 286"/>
                <a:gd name="T1" fmla="*/ 2147483647 h 196"/>
                <a:gd name="T2" fmla="*/ 2147483647 w 286"/>
                <a:gd name="T3" fmla="*/ 2147483647 h 196"/>
                <a:gd name="T4" fmla="*/ 2147483647 w 286"/>
                <a:gd name="T5" fmla="*/ 2147483647 h 196"/>
                <a:gd name="T6" fmla="*/ 2147483647 w 286"/>
                <a:gd name="T7" fmla="*/ 2147483647 h 196"/>
                <a:gd name="T8" fmla="*/ 2147483647 w 286"/>
                <a:gd name="T9" fmla="*/ 2147483647 h 196"/>
                <a:gd name="T10" fmla="*/ 2147483647 w 286"/>
                <a:gd name="T11" fmla="*/ 2147483647 h 196"/>
                <a:gd name="T12" fmla="*/ 2147483647 w 286"/>
                <a:gd name="T13" fmla="*/ 2147483647 h 196"/>
                <a:gd name="T14" fmla="*/ 2147483647 w 286"/>
                <a:gd name="T15" fmla="*/ 2147483647 h 196"/>
                <a:gd name="T16" fmla="*/ 2147483647 w 286"/>
                <a:gd name="T17" fmla="*/ 2147483647 h 196"/>
                <a:gd name="T18" fmla="*/ 2147483647 w 286"/>
                <a:gd name="T19" fmla="*/ 2147483647 h 196"/>
                <a:gd name="T20" fmla="*/ 2147483647 w 286"/>
                <a:gd name="T21" fmla="*/ 2147483647 h 196"/>
                <a:gd name="T22" fmla="*/ 2147483647 w 286"/>
                <a:gd name="T23" fmla="*/ 2147483647 h 196"/>
                <a:gd name="T24" fmla="*/ 2147483647 w 286"/>
                <a:gd name="T25" fmla="*/ 2147483647 h 196"/>
                <a:gd name="T26" fmla="*/ 2147483647 w 286"/>
                <a:gd name="T27" fmla="*/ 2147483647 h 196"/>
                <a:gd name="T28" fmla="*/ 2147483647 w 286"/>
                <a:gd name="T29" fmla="*/ 2147483647 h 196"/>
                <a:gd name="T30" fmla="*/ 2147483647 w 286"/>
                <a:gd name="T31" fmla="*/ 2147483647 h 196"/>
                <a:gd name="T32" fmla="*/ 2147483647 w 286"/>
                <a:gd name="T33" fmla="*/ 2147483647 h 196"/>
                <a:gd name="T34" fmla="*/ 2147483647 w 286"/>
                <a:gd name="T35" fmla="*/ 2147483647 h 196"/>
                <a:gd name="T36" fmla="*/ 2147483647 w 286"/>
                <a:gd name="T37" fmla="*/ 2147483647 h 196"/>
                <a:gd name="T38" fmla="*/ 2147483647 w 286"/>
                <a:gd name="T39" fmla="*/ 2147483647 h 196"/>
                <a:gd name="T40" fmla="*/ 2147483647 w 286"/>
                <a:gd name="T41" fmla="*/ 2147483647 h 196"/>
                <a:gd name="T42" fmla="*/ 2147483647 w 286"/>
                <a:gd name="T43" fmla="*/ 2147483647 h 196"/>
                <a:gd name="T44" fmla="*/ 2147483647 w 286"/>
                <a:gd name="T45" fmla="*/ 2147483647 h 196"/>
                <a:gd name="T46" fmla="*/ 2147483647 w 286"/>
                <a:gd name="T47" fmla="*/ 2147483647 h 196"/>
                <a:gd name="T48" fmla="*/ 2147483647 w 286"/>
                <a:gd name="T49" fmla="*/ 2147483647 h 196"/>
                <a:gd name="T50" fmla="*/ 2147483647 w 286"/>
                <a:gd name="T51" fmla="*/ 2147483647 h 196"/>
                <a:gd name="T52" fmla="*/ 2147483647 w 286"/>
                <a:gd name="T53" fmla="*/ 2147483647 h 196"/>
                <a:gd name="T54" fmla="*/ 2147483647 w 286"/>
                <a:gd name="T55" fmla="*/ 2147483647 h 196"/>
                <a:gd name="T56" fmla="*/ 2147483647 w 286"/>
                <a:gd name="T57" fmla="*/ 2147483647 h 196"/>
                <a:gd name="T58" fmla="*/ 2147483647 w 286"/>
                <a:gd name="T59" fmla="*/ 2147483647 h 196"/>
                <a:gd name="T60" fmla="*/ 2147483647 w 286"/>
                <a:gd name="T61" fmla="*/ 2147483647 h 196"/>
                <a:gd name="T62" fmla="*/ 2147483647 w 286"/>
                <a:gd name="T63" fmla="*/ 2147483647 h 196"/>
                <a:gd name="T64" fmla="*/ 2147483647 w 286"/>
                <a:gd name="T65" fmla="*/ 2147483647 h 196"/>
                <a:gd name="T66" fmla="*/ 2147483647 w 286"/>
                <a:gd name="T67" fmla="*/ 2147483647 h 196"/>
                <a:gd name="T68" fmla="*/ 2147483647 w 286"/>
                <a:gd name="T69" fmla="*/ 2147483647 h 196"/>
                <a:gd name="T70" fmla="*/ 2147483647 w 286"/>
                <a:gd name="T71" fmla="*/ 2147483647 h 196"/>
                <a:gd name="T72" fmla="*/ 2147483647 w 286"/>
                <a:gd name="T73" fmla="*/ 2147483647 h 196"/>
                <a:gd name="T74" fmla="*/ 2147483647 w 286"/>
                <a:gd name="T75" fmla="*/ 2147483647 h 196"/>
                <a:gd name="T76" fmla="*/ 2147483647 w 286"/>
                <a:gd name="T77" fmla="*/ 2147483647 h 196"/>
                <a:gd name="T78" fmla="*/ 2147483647 w 286"/>
                <a:gd name="T79" fmla="*/ 2147483647 h 196"/>
                <a:gd name="T80" fmla="*/ 2147483647 w 286"/>
                <a:gd name="T81" fmla="*/ 2147483647 h 196"/>
                <a:gd name="T82" fmla="*/ 2147483647 w 286"/>
                <a:gd name="T83" fmla="*/ 2147483647 h 196"/>
                <a:gd name="T84" fmla="*/ 2147483647 w 286"/>
                <a:gd name="T85" fmla="*/ 2147483647 h 196"/>
                <a:gd name="T86" fmla="*/ 2147483647 w 286"/>
                <a:gd name="T87" fmla="*/ 2147483647 h 196"/>
                <a:gd name="T88" fmla="*/ 2147483647 w 286"/>
                <a:gd name="T89" fmla="*/ 2147483647 h 196"/>
                <a:gd name="T90" fmla="*/ 2147483647 w 286"/>
                <a:gd name="T91" fmla="*/ 2147483647 h 196"/>
                <a:gd name="T92" fmla="*/ 2147483647 w 286"/>
                <a:gd name="T93" fmla="*/ 2147483647 h 196"/>
                <a:gd name="T94" fmla="*/ 2147483647 w 286"/>
                <a:gd name="T95" fmla="*/ 2147483647 h 196"/>
                <a:gd name="T96" fmla="*/ 2147483647 w 286"/>
                <a:gd name="T97" fmla="*/ 2147483647 h 196"/>
                <a:gd name="T98" fmla="*/ 2147483647 w 286"/>
                <a:gd name="T99" fmla="*/ 2147483647 h 196"/>
                <a:gd name="T100" fmla="*/ 2147483647 w 286"/>
                <a:gd name="T101" fmla="*/ 0 h 196"/>
                <a:gd name="T102" fmla="*/ 0 w 286"/>
                <a:gd name="T103" fmla="*/ 2147483647 h 196"/>
                <a:gd name="T104" fmla="*/ 0 w 286"/>
                <a:gd name="T105" fmla="*/ 2147483647 h 1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86" h="196">
                  <a:moveTo>
                    <a:pt x="0" y="10"/>
                  </a:moveTo>
                  <a:lnTo>
                    <a:pt x="28" y="24"/>
                  </a:lnTo>
                  <a:lnTo>
                    <a:pt x="53" y="39"/>
                  </a:lnTo>
                  <a:lnTo>
                    <a:pt x="77" y="55"/>
                  </a:lnTo>
                  <a:lnTo>
                    <a:pt x="100" y="69"/>
                  </a:lnTo>
                  <a:lnTo>
                    <a:pt x="123" y="84"/>
                  </a:lnTo>
                  <a:lnTo>
                    <a:pt x="146" y="100"/>
                  </a:lnTo>
                  <a:lnTo>
                    <a:pt x="166" y="117"/>
                  </a:lnTo>
                  <a:lnTo>
                    <a:pt x="190" y="131"/>
                  </a:lnTo>
                  <a:lnTo>
                    <a:pt x="213" y="147"/>
                  </a:lnTo>
                  <a:lnTo>
                    <a:pt x="236" y="164"/>
                  </a:lnTo>
                  <a:lnTo>
                    <a:pt x="259" y="180"/>
                  </a:lnTo>
                  <a:lnTo>
                    <a:pt x="282" y="195"/>
                  </a:lnTo>
                  <a:lnTo>
                    <a:pt x="285" y="195"/>
                  </a:lnTo>
                  <a:lnTo>
                    <a:pt x="285" y="192"/>
                  </a:lnTo>
                  <a:lnTo>
                    <a:pt x="274" y="182"/>
                  </a:lnTo>
                  <a:lnTo>
                    <a:pt x="264" y="174"/>
                  </a:lnTo>
                  <a:lnTo>
                    <a:pt x="254" y="166"/>
                  </a:lnTo>
                  <a:lnTo>
                    <a:pt x="241" y="158"/>
                  </a:lnTo>
                  <a:lnTo>
                    <a:pt x="231" y="147"/>
                  </a:lnTo>
                  <a:lnTo>
                    <a:pt x="220" y="139"/>
                  </a:lnTo>
                  <a:lnTo>
                    <a:pt x="207" y="133"/>
                  </a:lnTo>
                  <a:lnTo>
                    <a:pt x="197" y="125"/>
                  </a:lnTo>
                  <a:lnTo>
                    <a:pt x="184" y="117"/>
                  </a:lnTo>
                  <a:lnTo>
                    <a:pt x="174" y="108"/>
                  </a:lnTo>
                  <a:lnTo>
                    <a:pt x="161" y="102"/>
                  </a:lnTo>
                  <a:lnTo>
                    <a:pt x="151" y="94"/>
                  </a:lnTo>
                  <a:lnTo>
                    <a:pt x="143" y="88"/>
                  </a:lnTo>
                  <a:lnTo>
                    <a:pt x="136" y="82"/>
                  </a:lnTo>
                  <a:lnTo>
                    <a:pt x="128" y="75"/>
                  </a:lnTo>
                  <a:lnTo>
                    <a:pt x="120" y="71"/>
                  </a:lnTo>
                  <a:lnTo>
                    <a:pt x="112" y="65"/>
                  </a:lnTo>
                  <a:lnTo>
                    <a:pt x="105" y="59"/>
                  </a:lnTo>
                  <a:lnTo>
                    <a:pt x="95" y="55"/>
                  </a:lnTo>
                  <a:lnTo>
                    <a:pt x="87" y="49"/>
                  </a:lnTo>
                  <a:lnTo>
                    <a:pt x="79" y="45"/>
                  </a:lnTo>
                  <a:lnTo>
                    <a:pt x="71" y="39"/>
                  </a:lnTo>
                  <a:lnTo>
                    <a:pt x="64" y="32"/>
                  </a:lnTo>
                  <a:lnTo>
                    <a:pt x="56" y="26"/>
                  </a:lnTo>
                  <a:lnTo>
                    <a:pt x="51" y="24"/>
                  </a:lnTo>
                  <a:lnTo>
                    <a:pt x="48" y="22"/>
                  </a:lnTo>
                  <a:lnTo>
                    <a:pt x="43" y="20"/>
                  </a:lnTo>
                  <a:lnTo>
                    <a:pt x="41" y="18"/>
                  </a:lnTo>
                  <a:lnTo>
                    <a:pt x="35" y="16"/>
                  </a:lnTo>
                  <a:lnTo>
                    <a:pt x="33" y="14"/>
                  </a:lnTo>
                  <a:lnTo>
                    <a:pt x="28" y="12"/>
                  </a:lnTo>
                  <a:lnTo>
                    <a:pt x="23" y="8"/>
                  </a:lnTo>
                  <a:lnTo>
                    <a:pt x="20" y="6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7" y="0"/>
                  </a:lnTo>
                  <a:lnTo>
                    <a:pt x="0" y="1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3" name="Freeform 433"/>
            <p:cNvSpPr>
              <a:spLocks/>
            </p:cNvSpPr>
            <p:nvPr/>
          </p:nvSpPr>
          <p:spPr bwMode="auto">
            <a:xfrm>
              <a:off x="4103688" y="5221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8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4" name="Freeform 434"/>
            <p:cNvSpPr>
              <a:spLocks/>
            </p:cNvSpPr>
            <p:nvPr/>
          </p:nvSpPr>
          <p:spPr bwMode="auto">
            <a:xfrm>
              <a:off x="4103688" y="5221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8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5" name="Freeform 435"/>
            <p:cNvSpPr>
              <a:spLocks/>
            </p:cNvSpPr>
            <p:nvPr/>
          </p:nvSpPr>
          <p:spPr bwMode="auto">
            <a:xfrm>
              <a:off x="7099300" y="5221288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20" y="9"/>
                  </a:lnTo>
                  <a:lnTo>
                    <a:pt x="20" y="13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34" y="23"/>
                  </a:lnTo>
                  <a:lnTo>
                    <a:pt x="34" y="26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6" name="Freeform 436"/>
            <p:cNvSpPr>
              <a:spLocks/>
            </p:cNvSpPr>
            <p:nvPr/>
          </p:nvSpPr>
          <p:spPr bwMode="auto">
            <a:xfrm>
              <a:off x="7099300" y="5221288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0 h 34"/>
                <a:gd name="T32" fmla="*/ 0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13" y="6"/>
                  </a:lnTo>
                  <a:lnTo>
                    <a:pt x="13" y="9"/>
                  </a:lnTo>
                  <a:lnTo>
                    <a:pt x="20" y="9"/>
                  </a:lnTo>
                  <a:lnTo>
                    <a:pt x="20" y="13"/>
                  </a:lnTo>
                  <a:lnTo>
                    <a:pt x="27" y="16"/>
                  </a:lnTo>
                  <a:lnTo>
                    <a:pt x="27" y="19"/>
                  </a:lnTo>
                  <a:lnTo>
                    <a:pt x="34" y="23"/>
                  </a:lnTo>
                  <a:lnTo>
                    <a:pt x="34" y="26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34" y="33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7" name="Freeform 437"/>
            <p:cNvSpPr>
              <a:spLocks/>
            </p:cNvSpPr>
            <p:nvPr/>
          </p:nvSpPr>
          <p:spPr bwMode="auto">
            <a:xfrm>
              <a:off x="7078663" y="5230813"/>
              <a:ext cx="68262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0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0 h 33"/>
                <a:gd name="T14" fmla="*/ 2147483647 w 43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3">
                  <a:moveTo>
                    <a:pt x="6" y="0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42" y="32"/>
                  </a:lnTo>
                  <a:lnTo>
                    <a:pt x="0" y="2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8" name="Freeform 438"/>
            <p:cNvSpPr>
              <a:spLocks/>
            </p:cNvSpPr>
            <p:nvPr/>
          </p:nvSpPr>
          <p:spPr bwMode="auto">
            <a:xfrm>
              <a:off x="7078663" y="5230813"/>
              <a:ext cx="68262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2147483647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0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0 h 33"/>
                <a:gd name="T14" fmla="*/ 2147483647 w 43"/>
                <a:gd name="T15" fmla="*/ 0 h 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3">
                  <a:moveTo>
                    <a:pt x="6" y="0"/>
                  </a:moveTo>
                  <a:lnTo>
                    <a:pt x="42" y="26"/>
                  </a:lnTo>
                  <a:lnTo>
                    <a:pt x="42" y="29"/>
                  </a:lnTo>
                  <a:lnTo>
                    <a:pt x="42" y="32"/>
                  </a:lnTo>
                  <a:lnTo>
                    <a:pt x="0" y="2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9" name="Freeform 439"/>
            <p:cNvSpPr>
              <a:spLocks/>
            </p:cNvSpPr>
            <p:nvPr/>
          </p:nvSpPr>
          <p:spPr bwMode="auto">
            <a:xfrm>
              <a:off x="5946775" y="5235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2" y="0"/>
                  </a:moveTo>
                  <a:lnTo>
                    <a:pt x="32" y="3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4" y="25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0" name="Freeform 440"/>
            <p:cNvSpPr>
              <a:spLocks/>
            </p:cNvSpPr>
            <p:nvPr/>
          </p:nvSpPr>
          <p:spPr bwMode="auto">
            <a:xfrm>
              <a:off x="5946775" y="52355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32" y="0"/>
                  </a:moveTo>
                  <a:lnTo>
                    <a:pt x="32" y="3"/>
                  </a:lnTo>
                  <a:lnTo>
                    <a:pt x="36" y="3"/>
                  </a:lnTo>
                  <a:lnTo>
                    <a:pt x="41" y="3"/>
                  </a:lnTo>
                  <a:lnTo>
                    <a:pt x="41" y="7"/>
                  </a:lnTo>
                  <a:lnTo>
                    <a:pt x="36" y="7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4" y="25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1" name="Freeform 441"/>
            <p:cNvSpPr>
              <a:spLocks/>
            </p:cNvSpPr>
            <p:nvPr/>
          </p:nvSpPr>
          <p:spPr bwMode="auto">
            <a:xfrm>
              <a:off x="4098925" y="52451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8"/>
                  </a:lnTo>
                  <a:lnTo>
                    <a:pt x="37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37" y="32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2" name="Freeform 442"/>
            <p:cNvSpPr>
              <a:spLocks/>
            </p:cNvSpPr>
            <p:nvPr/>
          </p:nvSpPr>
          <p:spPr bwMode="auto">
            <a:xfrm>
              <a:off x="4098925" y="52451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8"/>
                  </a:lnTo>
                  <a:lnTo>
                    <a:pt x="37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37" y="32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3" name="Freeform 443"/>
            <p:cNvSpPr>
              <a:spLocks/>
            </p:cNvSpPr>
            <p:nvPr/>
          </p:nvSpPr>
          <p:spPr bwMode="auto">
            <a:xfrm>
              <a:off x="4164013" y="52451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8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0" y="9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4" name="Freeform 444"/>
            <p:cNvSpPr>
              <a:spLocks/>
            </p:cNvSpPr>
            <p:nvPr/>
          </p:nvSpPr>
          <p:spPr bwMode="auto">
            <a:xfrm>
              <a:off x="4164013" y="524510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8"/>
                  </a:lnTo>
                  <a:lnTo>
                    <a:pt x="41" y="22"/>
                  </a:lnTo>
                  <a:lnTo>
                    <a:pt x="41" y="27"/>
                  </a:lnTo>
                  <a:lnTo>
                    <a:pt x="41" y="32"/>
                  </a:lnTo>
                  <a:lnTo>
                    <a:pt x="0" y="9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5" name="Freeform 445"/>
            <p:cNvSpPr>
              <a:spLocks/>
            </p:cNvSpPr>
            <p:nvPr/>
          </p:nvSpPr>
          <p:spPr bwMode="auto">
            <a:xfrm>
              <a:off x="4221163" y="52641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6" name="Freeform 446"/>
            <p:cNvSpPr>
              <a:spLocks/>
            </p:cNvSpPr>
            <p:nvPr/>
          </p:nvSpPr>
          <p:spPr bwMode="auto">
            <a:xfrm>
              <a:off x="4221163" y="52641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3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7" name="Freeform 447"/>
            <p:cNvSpPr>
              <a:spLocks/>
            </p:cNvSpPr>
            <p:nvPr/>
          </p:nvSpPr>
          <p:spPr bwMode="auto">
            <a:xfrm>
              <a:off x="5843588" y="5264150"/>
              <a:ext cx="95250" cy="53975"/>
            </a:xfrm>
            <a:custGeom>
              <a:avLst/>
              <a:gdLst>
                <a:gd name="T0" fmla="*/ 2147483647 w 60"/>
                <a:gd name="T1" fmla="*/ 0 h 34"/>
                <a:gd name="T2" fmla="*/ 2147483647 w 60"/>
                <a:gd name="T3" fmla="*/ 0 h 34"/>
                <a:gd name="T4" fmla="*/ 2147483647 w 60"/>
                <a:gd name="T5" fmla="*/ 2147483647 h 34"/>
                <a:gd name="T6" fmla="*/ 2147483647 w 60"/>
                <a:gd name="T7" fmla="*/ 2147483647 h 34"/>
                <a:gd name="T8" fmla="*/ 2147483647 w 60"/>
                <a:gd name="T9" fmla="*/ 2147483647 h 34"/>
                <a:gd name="T10" fmla="*/ 2147483647 w 60"/>
                <a:gd name="T11" fmla="*/ 2147483647 h 34"/>
                <a:gd name="T12" fmla="*/ 2147483647 w 60"/>
                <a:gd name="T13" fmla="*/ 2147483647 h 34"/>
                <a:gd name="T14" fmla="*/ 0 w 60"/>
                <a:gd name="T15" fmla="*/ 2147483647 h 34"/>
                <a:gd name="T16" fmla="*/ 2147483647 w 60"/>
                <a:gd name="T17" fmla="*/ 2147483647 h 34"/>
                <a:gd name="T18" fmla="*/ 2147483647 w 60"/>
                <a:gd name="T19" fmla="*/ 2147483647 h 34"/>
                <a:gd name="T20" fmla="*/ 2147483647 w 60"/>
                <a:gd name="T21" fmla="*/ 2147483647 h 34"/>
                <a:gd name="T22" fmla="*/ 2147483647 w 60"/>
                <a:gd name="T23" fmla="*/ 0 h 34"/>
                <a:gd name="T24" fmla="*/ 2147483647 w 60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34">
                  <a:moveTo>
                    <a:pt x="53" y="0"/>
                  </a:moveTo>
                  <a:lnTo>
                    <a:pt x="56" y="0"/>
                  </a:lnTo>
                  <a:lnTo>
                    <a:pt x="56" y="2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35" y="20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0"/>
                  </a:lnTo>
                  <a:lnTo>
                    <a:pt x="35" y="15"/>
                  </a:lnTo>
                  <a:lnTo>
                    <a:pt x="5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8" name="Freeform 448"/>
            <p:cNvSpPr>
              <a:spLocks/>
            </p:cNvSpPr>
            <p:nvPr/>
          </p:nvSpPr>
          <p:spPr bwMode="auto">
            <a:xfrm>
              <a:off x="5843588" y="5264150"/>
              <a:ext cx="95250" cy="53975"/>
            </a:xfrm>
            <a:custGeom>
              <a:avLst/>
              <a:gdLst>
                <a:gd name="T0" fmla="*/ 2147483647 w 60"/>
                <a:gd name="T1" fmla="*/ 0 h 34"/>
                <a:gd name="T2" fmla="*/ 2147483647 w 60"/>
                <a:gd name="T3" fmla="*/ 0 h 34"/>
                <a:gd name="T4" fmla="*/ 2147483647 w 60"/>
                <a:gd name="T5" fmla="*/ 2147483647 h 34"/>
                <a:gd name="T6" fmla="*/ 2147483647 w 60"/>
                <a:gd name="T7" fmla="*/ 2147483647 h 34"/>
                <a:gd name="T8" fmla="*/ 2147483647 w 60"/>
                <a:gd name="T9" fmla="*/ 2147483647 h 34"/>
                <a:gd name="T10" fmla="*/ 2147483647 w 60"/>
                <a:gd name="T11" fmla="*/ 2147483647 h 34"/>
                <a:gd name="T12" fmla="*/ 2147483647 w 60"/>
                <a:gd name="T13" fmla="*/ 2147483647 h 34"/>
                <a:gd name="T14" fmla="*/ 0 w 60"/>
                <a:gd name="T15" fmla="*/ 2147483647 h 34"/>
                <a:gd name="T16" fmla="*/ 2147483647 w 60"/>
                <a:gd name="T17" fmla="*/ 2147483647 h 34"/>
                <a:gd name="T18" fmla="*/ 2147483647 w 60"/>
                <a:gd name="T19" fmla="*/ 2147483647 h 34"/>
                <a:gd name="T20" fmla="*/ 2147483647 w 60"/>
                <a:gd name="T21" fmla="*/ 2147483647 h 34"/>
                <a:gd name="T22" fmla="*/ 2147483647 w 60"/>
                <a:gd name="T23" fmla="*/ 0 h 34"/>
                <a:gd name="T24" fmla="*/ 2147483647 w 60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" h="34">
                  <a:moveTo>
                    <a:pt x="53" y="0"/>
                  </a:moveTo>
                  <a:lnTo>
                    <a:pt x="56" y="0"/>
                  </a:lnTo>
                  <a:lnTo>
                    <a:pt x="56" y="2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35" y="20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0"/>
                  </a:lnTo>
                  <a:lnTo>
                    <a:pt x="35" y="15"/>
                  </a:lnTo>
                  <a:lnTo>
                    <a:pt x="5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9" name="Freeform 449"/>
            <p:cNvSpPr>
              <a:spLocks/>
            </p:cNvSpPr>
            <p:nvPr/>
          </p:nvSpPr>
          <p:spPr bwMode="auto">
            <a:xfrm>
              <a:off x="7132638" y="52641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10" y="0"/>
                  </a:lnTo>
                  <a:lnTo>
                    <a:pt x="41" y="30"/>
                  </a:lnTo>
                  <a:lnTo>
                    <a:pt x="41" y="33"/>
                  </a:lnTo>
                  <a:lnTo>
                    <a:pt x="41" y="30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35" y="30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0" name="Freeform 450"/>
            <p:cNvSpPr>
              <a:spLocks/>
            </p:cNvSpPr>
            <p:nvPr/>
          </p:nvSpPr>
          <p:spPr bwMode="auto">
            <a:xfrm>
              <a:off x="7132638" y="52641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10" y="0"/>
                  </a:lnTo>
                  <a:lnTo>
                    <a:pt x="41" y="30"/>
                  </a:lnTo>
                  <a:lnTo>
                    <a:pt x="41" y="33"/>
                  </a:lnTo>
                  <a:lnTo>
                    <a:pt x="41" y="30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35" y="30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1" name="Freeform 451"/>
            <p:cNvSpPr>
              <a:spLocks/>
            </p:cNvSpPr>
            <p:nvPr/>
          </p:nvSpPr>
          <p:spPr bwMode="auto">
            <a:xfrm>
              <a:off x="4152900" y="52673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0 w 42"/>
                <a:gd name="T17" fmla="*/ 2147483647 h 32"/>
                <a:gd name="T18" fmla="*/ 0 w 42"/>
                <a:gd name="T19" fmla="*/ 0 h 32"/>
                <a:gd name="T20" fmla="*/ 0 w 42"/>
                <a:gd name="T21" fmla="*/ 2147483647 h 32"/>
                <a:gd name="T22" fmla="*/ 2147483647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15"/>
                  </a:lnTo>
                  <a:lnTo>
                    <a:pt x="37" y="19"/>
                  </a:lnTo>
                  <a:lnTo>
                    <a:pt x="41" y="19"/>
                  </a:lnTo>
                  <a:lnTo>
                    <a:pt x="41" y="23"/>
                  </a:lnTo>
                  <a:lnTo>
                    <a:pt x="37" y="27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2" name="Freeform 452"/>
            <p:cNvSpPr>
              <a:spLocks/>
            </p:cNvSpPr>
            <p:nvPr/>
          </p:nvSpPr>
          <p:spPr bwMode="auto">
            <a:xfrm>
              <a:off x="4152900" y="5267325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2147483647 w 42"/>
                <a:gd name="T15" fmla="*/ 2147483647 h 32"/>
                <a:gd name="T16" fmla="*/ 0 w 42"/>
                <a:gd name="T17" fmla="*/ 2147483647 h 32"/>
                <a:gd name="T18" fmla="*/ 0 w 42"/>
                <a:gd name="T19" fmla="*/ 0 h 32"/>
                <a:gd name="T20" fmla="*/ 0 w 42"/>
                <a:gd name="T21" fmla="*/ 2147483647 h 32"/>
                <a:gd name="T22" fmla="*/ 2147483647 w 42"/>
                <a:gd name="T23" fmla="*/ 2147483647 h 32"/>
                <a:gd name="T24" fmla="*/ 2147483647 w 42"/>
                <a:gd name="T25" fmla="*/ 0 h 32"/>
                <a:gd name="T26" fmla="*/ 2147483647 w 42"/>
                <a:gd name="T27" fmla="*/ 0 h 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2">
                  <a:moveTo>
                    <a:pt x="3" y="0"/>
                  </a:moveTo>
                  <a:lnTo>
                    <a:pt x="37" y="15"/>
                  </a:lnTo>
                  <a:lnTo>
                    <a:pt x="37" y="19"/>
                  </a:lnTo>
                  <a:lnTo>
                    <a:pt x="41" y="19"/>
                  </a:lnTo>
                  <a:lnTo>
                    <a:pt x="41" y="23"/>
                  </a:lnTo>
                  <a:lnTo>
                    <a:pt x="37" y="27"/>
                  </a:lnTo>
                  <a:lnTo>
                    <a:pt x="37" y="31"/>
                  </a:lnTo>
                  <a:lnTo>
                    <a:pt x="34" y="31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3" name="Freeform 453"/>
            <p:cNvSpPr>
              <a:spLocks/>
            </p:cNvSpPr>
            <p:nvPr/>
          </p:nvSpPr>
          <p:spPr bwMode="auto">
            <a:xfrm>
              <a:off x="4278313" y="52816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2147483647 w 42"/>
                <a:gd name="T15" fmla="*/ 0 h 32"/>
                <a:gd name="T16" fmla="*/ 2147483647 w 42"/>
                <a:gd name="T17" fmla="*/ 0 h 32"/>
                <a:gd name="T18" fmla="*/ 2147483647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9" y="0"/>
                  </a:move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4" name="Freeform 454"/>
            <p:cNvSpPr>
              <a:spLocks/>
            </p:cNvSpPr>
            <p:nvPr/>
          </p:nvSpPr>
          <p:spPr bwMode="auto">
            <a:xfrm>
              <a:off x="4278313" y="52816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2147483647 w 42"/>
                <a:gd name="T15" fmla="*/ 0 h 32"/>
                <a:gd name="T16" fmla="*/ 2147483647 w 42"/>
                <a:gd name="T17" fmla="*/ 0 h 32"/>
                <a:gd name="T18" fmla="*/ 2147483647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9" y="0"/>
                  </a:moveTo>
                  <a:lnTo>
                    <a:pt x="41" y="20"/>
                  </a:lnTo>
                  <a:lnTo>
                    <a:pt x="41" y="25"/>
                  </a:lnTo>
                  <a:lnTo>
                    <a:pt x="41" y="31"/>
                  </a:lnTo>
                  <a:lnTo>
                    <a:pt x="36" y="31"/>
                  </a:lnTo>
                  <a:lnTo>
                    <a:pt x="0" y="5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5" name="Freeform 455"/>
            <p:cNvSpPr>
              <a:spLocks/>
            </p:cNvSpPr>
            <p:nvPr/>
          </p:nvSpPr>
          <p:spPr bwMode="auto">
            <a:xfrm>
              <a:off x="7124700" y="5281613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5" y="22"/>
                  </a:lnTo>
                  <a:lnTo>
                    <a:pt x="35" y="25"/>
                  </a:lnTo>
                  <a:lnTo>
                    <a:pt x="41" y="25"/>
                  </a:lnTo>
                  <a:lnTo>
                    <a:pt x="41" y="28"/>
                  </a:lnTo>
                  <a:lnTo>
                    <a:pt x="35" y="28"/>
                  </a:lnTo>
                  <a:lnTo>
                    <a:pt x="35" y="31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6" name="Freeform 456"/>
            <p:cNvSpPr>
              <a:spLocks/>
            </p:cNvSpPr>
            <p:nvPr/>
          </p:nvSpPr>
          <p:spPr bwMode="auto">
            <a:xfrm>
              <a:off x="7124700" y="5281613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2147483647 w 42"/>
                <a:gd name="T11" fmla="*/ 2147483647 h 32"/>
                <a:gd name="T12" fmla="*/ 2147483647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5" y="22"/>
                  </a:lnTo>
                  <a:lnTo>
                    <a:pt x="35" y="25"/>
                  </a:lnTo>
                  <a:lnTo>
                    <a:pt x="41" y="25"/>
                  </a:lnTo>
                  <a:lnTo>
                    <a:pt x="41" y="28"/>
                  </a:lnTo>
                  <a:lnTo>
                    <a:pt x="35" y="28"/>
                  </a:lnTo>
                  <a:lnTo>
                    <a:pt x="35" y="31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7" name="Freeform 457"/>
            <p:cNvSpPr>
              <a:spLocks/>
            </p:cNvSpPr>
            <p:nvPr/>
          </p:nvSpPr>
          <p:spPr bwMode="auto">
            <a:xfrm>
              <a:off x="4217988" y="52816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0 h 35"/>
                <a:gd name="T28" fmla="*/ 2147483647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4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4" y="9"/>
                  </a:lnTo>
                  <a:lnTo>
                    <a:pt x="0" y="9"/>
                  </a:lnTo>
                  <a:lnTo>
                    <a:pt x="4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8" name="Freeform 458"/>
            <p:cNvSpPr>
              <a:spLocks/>
            </p:cNvSpPr>
            <p:nvPr/>
          </p:nvSpPr>
          <p:spPr bwMode="auto">
            <a:xfrm>
              <a:off x="4217988" y="52816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0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0 h 35"/>
                <a:gd name="T28" fmla="*/ 2147483647 w 42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4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0" y="14"/>
                  </a:lnTo>
                  <a:lnTo>
                    <a:pt x="4" y="14"/>
                  </a:lnTo>
                  <a:lnTo>
                    <a:pt x="4" y="9"/>
                  </a:lnTo>
                  <a:lnTo>
                    <a:pt x="0" y="9"/>
                  </a:lnTo>
                  <a:lnTo>
                    <a:pt x="4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9" name="Freeform 459"/>
            <p:cNvSpPr>
              <a:spLocks/>
            </p:cNvSpPr>
            <p:nvPr/>
          </p:nvSpPr>
          <p:spPr bwMode="auto">
            <a:xfrm>
              <a:off x="4335463" y="52959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24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0" name="Freeform 460"/>
            <p:cNvSpPr>
              <a:spLocks/>
            </p:cNvSpPr>
            <p:nvPr/>
          </p:nvSpPr>
          <p:spPr bwMode="auto">
            <a:xfrm>
              <a:off x="4335463" y="52959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24"/>
                  </a:lnTo>
                  <a:lnTo>
                    <a:pt x="3" y="1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1" name="Freeform 461"/>
            <p:cNvSpPr>
              <a:spLocks/>
            </p:cNvSpPr>
            <p:nvPr/>
          </p:nvSpPr>
          <p:spPr bwMode="auto">
            <a:xfrm>
              <a:off x="4275138" y="5302250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0 h 35"/>
                <a:gd name="T18" fmla="*/ 0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7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2" name="Freeform 462"/>
            <p:cNvSpPr>
              <a:spLocks/>
            </p:cNvSpPr>
            <p:nvPr/>
          </p:nvSpPr>
          <p:spPr bwMode="auto">
            <a:xfrm>
              <a:off x="4275138" y="5302250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0 h 35"/>
                <a:gd name="T18" fmla="*/ 0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7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3" name="Freeform 463"/>
            <p:cNvSpPr>
              <a:spLocks/>
            </p:cNvSpPr>
            <p:nvPr/>
          </p:nvSpPr>
          <p:spPr bwMode="auto">
            <a:xfrm>
              <a:off x="4397375" y="53022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0"/>
                  </a:lnTo>
                  <a:lnTo>
                    <a:pt x="41" y="27"/>
                  </a:lnTo>
                  <a:lnTo>
                    <a:pt x="41" y="34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4" name="Freeform 464"/>
            <p:cNvSpPr>
              <a:spLocks/>
            </p:cNvSpPr>
            <p:nvPr/>
          </p:nvSpPr>
          <p:spPr bwMode="auto">
            <a:xfrm>
              <a:off x="4397375" y="53022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0 h 35"/>
                <a:gd name="T16" fmla="*/ 2147483647 w 42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20"/>
                  </a:lnTo>
                  <a:lnTo>
                    <a:pt x="41" y="27"/>
                  </a:lnTo>
                  <a:lnTo>
                    <a:pt x="41" y="34"/>
                  </a:lnTo>
                  <a:lnTo>
                    <a:pt x="0" y="13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5" name="Freeform 465"/>
            <p:cNvSpPr>
              <a:spLocks/>
            </p:cNvSpPr>
            <p:nvPr/>
          </p:nvSpPr>
          <p:spPr bwMode="auto">
            <a:xfrm>
              <a:off x="5791200" y="53054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2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36" y="4"/>
                  </a:lnTo>
                  <a:lnTo>
                    <a:pt x="41" y="4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3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6" name="Freeform 466"/>
            <p:cNvSpPr>
              <a:spLocks/>
            </p:cNvSpPr>
            <p:nvPr/>
          </p:nvSpPr>
          <p:spPr bwMode="auto">
            <a:xfrm>
              <a:off x="5791200" y="53054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2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4"/>
                  </a:lnTo>
                  <a:lnTo>
                    <a:pt x="36" y="4"/>
                  </a:lnTo>
                  <a:lnTo>
                    <a:pt x="41" y="4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7" name="Freeform 467"/>
            <p:cNvSpPr>
              <a:spLocks/>
            </p:cNvSpPr>
            <p:nvPr/>
          </p:nvSpPr>
          <p:spPr bwMode="auto">
            <a:xfrm>
              <a:off x="4327525" y="53165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17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8" name="Freeform 468"/>
            <p:cNvSpPr>
              <a:spLocks/>
            </p:cNvSpPr>
            <p:nvPr/>
          </p:nvSpPr>
          <p:spPr bwMode="auto">
            <a:xfrm>
              <a:off x="4327525" y="53165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17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7" y="34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9" name="Freeform 469"/>
            <p:cNvSpPr>
              <a:spLocks/>
            </p:cNvSpPr>
            <p:nvPr/>
          </p:nvSpPr>
          <p:spPr bwMode="auto">
            <a:xfrm>
              <a:off x="4449763" y="53213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0 w 42"/>
                <a:gd name="T35" fmla="*/ 0 h 34"/>
                <a:gd name="T36" fmla="*/ 2147483647 w 42"/>
                <a:gd name="T37" fmla="*/ 0 h 34"/>
                <a:gd name="T38" fmla="*/ 2147483647 w 42"/>
                <a:gd name="T39" fmla="*/ 0 h 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3"/>
                  </a:lnTo>
                  <a:lnTo>
                    <a:pt x="37" y="6"/>
                  </a:lnTo>
                  <a:lnTo>
                    <a:pt x="41" y="6"/>
                  </a:lnTo>
                  <a:lnTo>
                    <a:pt x="37" y="9"/>
                  </a:lnTo>
                  <a:lnTo>
                    <a:pt x="37" y="13"/>
                  </a:lnTo>
                  <a:lnTo>
                    <a:pt x="37" y="16"/>
                  </a:lnTo>
                  <a:lnTo>
                    <a:pt x="33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41" y="23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0" name="Freeform 470"/>
            <p:cNvSpPr>
              <a:spLocks/>
            </p:cNvSpPr>
            <p:nvPr/>
          </p:nvSpPr>
          <p:spPr bwMode="auto">
            <a:xfrm>
              <a:off x="4449763" y="53213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0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0 w 42"/>
                <a:gd name="T35" fmla="*/ 0 h 34"/>
                <a:gd name="T36" fmla="*/ 2147483647 w 42"/>
                <a:gd name="T37" fmla="*/ 0 h 34"/>
                <a:gd name="T38" fmla="*/ 2147483647 w 42"/>
                <a:gd name="T39" fmla="*/ 0 h 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3"/>
                  </a:lnTo>
                  <a:lnTo>
                    <a:pt x="37" y="6"/>
                  </a:lnTo>
                  <a:lnTo>
                    <a:pt x="41" y="6"/>
                  </a:lnTo>
                  <a:lnTo>
                    <a:pt x="37" y="9"/>
                  </a:lnTo>
                  <a:lnTo>
                    <a:pt x="37" y="13"/>
                  </a:lnTo>
                  <a:lnTo>
                    <a:pt x="37" y="16"/>
                  </a:lnTo>
                  <a:lnTo>
                    <a:pt x="33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41" y="23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1" name="Freeform 471"/>
            <p:cNvSpPr>
              <a:spLocks/>
            </p:cNvSpPr>
            <p:nvPr/>
          </p:nvSpPr>
          <p:spPr bwMode="auto">
            <a:xfrm>
              <a:off x="7172325" y="532130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2147483647 h 34"/>
                <a:gd name="T20" fmla="*/ 2147483647 w 43"/>
                <a:gd name="T21" fmla="*/ 2147483647 h 34"/>
                <a:gd name="T22" fmla="*/ 2147483647 w 43"/>
                <a:gd name="T23" fmla="*/ 2147483647 h 34"/>
                <a:gd name="T24" fmla="*/ 2147483647 w 43"/>
                <a:gd name="T25" fmla="*/ 2147483647 h 34"/>
                <a:gd name="T26" fmla="*/ 2147483647 w 43"/>
                <a:gd name="T27" fmla="*/ 2147483647 h 34"/>
                <a:gd name="T28" fmla="*/ 2147483647 w 43"/>
                <a:gd name="T29" fmla="*/ 2147483647 h 34"/>
                <a:gd name="T30" fmla="*/ 0 w 43"/>
                <a:gd name="T31" fmla="*/ 0 h 34"/>
                <a:gd name="T32" fmla="*/ 2147483647 w 43"/>
                <a:gd name="T33" fmla="*/ 0 h 34"/>
                <a:gd name="T34" fmla="*/ 2147483647 w 43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12" y="0"/>
                  </a:lnTo>
                  <a:lnTo>
                    <a:pt x="18" y="3"/>
                  </a:lnTo>
                  <a:lnTo>
                    <a:pt x="18" y="7"/>
                  </a:lnTo>
                  <a:lnTo>
                    <a:pt x="24" y="7"/>
                  </a:lnTo>
                  <a:lnTo>
                    <a:pt x="24" y="11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36" y="22"/>
                  </a:lnTo>
                  <a:lnTo>
                    <a:pt x="36" y="25"/>
                  </a:lnTo>
                  <a:lnTo>
                    <a:pt x="42" y="29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0" y="33"/>
                  </a:lnTo>
                  <a:lnTo>
                    <a:pt x="12" y="11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2" name="Freeform 472"/>
            <p:cNvSpPr>
              <a:spLocks/>
            </p:cNvSpPr>
            <p:nvPr/>
          </p:nvSpPr>
          <p:spPr bwMode="auto">
            <a:xfrm>
              <a:off x="7172325" y="532130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0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2147483647 w 43"/>
                <a:gd name="T11" fmla="*/ 2147483647 h 34"/>
                <a:gd name="T12" fmla="*/ 2147483647 w 43"/>
                <a:gd name="T13" fmla="*/ 2147483647 h 34"/>
                <a:gd name="T14" fmla="*/ 2147483647 w 43"/>
                <a:gd name="T15" fmla="*/ 2147483647 h 34"/>
                <a:gd name="T16" fmla="*/ 2147483647 w 43"/>
                <a:gd name="T17" fmla="*/ 2147483647 h 34"/>
                <a:gd name="T18" fmla="*/ 2147483647 w 43"/>
                <a:gd name="T19" fmla="*/ 2147483647 h 34"/>
                <a:gd name="T20" fmla="*/ 2147483647 w 43"/>
                <a:gd name="T21" fmla="*/ 2147483647 h 34"/>
                <a:gd name="T22" fmla="*/ 2147483647 w 43"/>
                <a:gd name="T23" fmla="*/ 2147483647 h 34"/>
                <a:gd name="T24" fmla="*/ 2147483647 w 43"/>
                <a:gd name="T25" fmla="*/ 2147483647 h 34"/>
                <a:gd name="T26" fmla="*/ 2147483647 w 43"/>
                <a:gd name="T27" fmla="*/ 2147483647 h 34"/>
                <a:gd name="T28" fmla="*/ 2147483647 w 43"/>
                <a:gd name="T29" fmla="*/ 2147483647 h 34"/>
                <a:gd name="T30" fmla="*/ 0 w 43"/>
                <a:gd name="T31" fmla="*/ 0 h 34"/>
                <a:gd name="T32" fmla="*/ 2147483647 w 43"/>
                <a:gd name="T33" fmla="*/ 0 h 34"/>
                <a:gd name="T34" fmla="*/ 2147483647 w 43"/>
                <a:gd name="T35" fmla="*/ 0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34">
                  <a:moveTo>
                    <a:pt x="6" y="0"/>
                  </a:moveTo>
                  <a:lnTo>
                    <a:pt x="12" y="0"/>
                  </a:lnTo>
                  <a:lnTo>
                    <a:pt x="18" y="3"/>
                  </a:lnTo>
                  <a:lnTo>
                    <a:pt x="18" y="7"/>
                  </a:lnTo>
                  <a:lnTo>
                    <a:pt x="24" y="7"/>
                  </a:lnTo>
                  <a:lnTo>
                    <a:pt x="24" y="11"/>
                  </a:lnTo>
                  <a:lnTo>
                    <a:pt x="30" y="14"/>
                  </a:lnTo>
                  <a:lnTo>
                    <a:pt x="30" y="18"/>
                  </a:lnTo>
                  <a:lnTo>
                    <a:pt x="36" y="22"/>
                  </a:lnTo>
                  <a:lnTo>
                    <a:pt x="36" y="25"/>
                  </a:lnTo>
                  <a:lnTo>
                    <a:pt x="42" y="29"/>
                  </a:lnTo>
                  <a:lnTo>
                    <a:pt x="42" y="33"/>
                  </a:lnTo>
                  <a:lnTo>
                    <a:pt x="36" y="33"/>
                  </a:lnTo>
                  <a:lnTo>
                    <a:pt x="30" y="33"/>
                  </a:lnTo>
                  <a:lnTo>
                    <a:pt x="12" y="11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3" name="Freeform 473"/>
            <p:cNvSpPr>
              <a:spLocks/>
            </p:cNvSpPr>
            <p:nvPr/>
          </p:nvSpPr>
          <p:spPr bwMode="auto">
            <a:xfrm>
              <a:off x="4389438" y="532130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2147483647 h 34"/>
                <a:gd name="T16" fmla="*/ 0 w 42"/>
                <a:gd name="T17" fmla="*/ 0 h 34"/>
                <a:gd name="T18" fmla="*/ 2147483647 w 42"/>
                <a:gd name="T19" fmla="*/ 2147483647 h 34"/>
                <a:gd name="T20" fmla="*/ 0 w 42"/>
                <a:gd name="T21" fmla="*/ 0 h 34"/>
                <a:gd name="T22" fmla="*/ 2147483647 w 42"/>
                <a:gd name="T23" fmla="*/ 2147483647 h 34"/>
                <a:gd name="T24" fmla="*/ 0 w 42"/>
                <a:gd name="T25" fmla="*/ 0 h 34"/>
                <a:gd name="T26" fmla="*/ 0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4" name="Freeform 474"/>
            <p:cNvSpPr>
              <a:spLocks/>
            </p:cNvSpPr>
            <p:nvPr/>
          </p:nvSpPr>
          <p:spPr bwMode="auto">
            <a:xfrm>
              <a:off x="4389438" y="5321300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2147483647 h 34"/>
                <a:gd name="T16" fmla="*/ 0 w 42"/>
                <a:gd name="T17" fmla="*/ 0 h 34"/>
                <a:gd name="T18" fmla="*/ 2147483647 w 42"/>
                <a:gd name="T19" fmla="*/ 2147483647 h 34"/>
                <a:gd name="T20" fmla="*/ 0 w 42"/>
                <a:gd name="T21" fmla="*/ 0 h 34"/>
                <a:gd name="T22" fmla="*/ 2147483647 w 42"/>
                <a:gd name="T23" fmla="*/ 2147483647 h 34"/>
                <a:gd name="T24" fmla="*/ 0 w 42"/>
                <a:gd name="T25" fmla="*/ 0 h 34"/>
                <a:gd name="T26" fmla="*/ 0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  <a:lnTo>
                    <a:pt x="3" y="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5" name="Freeform 475"/>
            <p:cNvSpPr>
              <a:spLocks/>
            </p:cNvSpPr>
            <p:nvPr/>
          </p:nvSpPr>
          <p:spPr bwMode="auto">
            <a:xfrm>
              <a:off x="5738813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36" y="1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6" name="Freeform 476"/>
            <p:cNvSpPr>
              <a:spLocks/>
            </p:cNvSpPr>
            <p:nvPr/>
          </p:nvSpPr>
          <p:spPr bwMode="auto">
            <a:xfrm>
              <a:off x="5738813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2147483647 w 42"/>
                <a:gd name="T19" fmla="*/ 0 h 33"/>
                <a:gd name="T20" fmla="*/ 2147483647 w 42"/>
                <a:gd name="T21" fmla="*/ 0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3">
                  <a:moveTo>
                    <a:pt x="36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36" y="19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7" name="Freeform 477"/>
            <p:cNvSpPr>
              <a:spLocks/>
            </p:cNvSpPr>
            <p:nvPr/>
          </p:nvSpPr>
          <p:spPr bwMode="auto">
            <a:xfrm>
              <a:off x="4511675" y="5330825"/>
              <a:ext cx="66675" cy="52388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2147483647 h 33"/>
                <a:gd name="T44" fmla="*/ 0 w 42"/>
                <a:gd name="T45" fmla="*/ 0 h 33"/>
                <a:gd name="T46" fmla="*/ 0 w 42"/>
                <a:gd name="T47" fmla="*/ 2147483647 h 33"/>
                <a:gd name="T48" fmla="*/ 0 w 42"/>
                <a:gd name="T49" fmla="*/ 0 h 33"/>
                <a:gd name="T50" fmla="*/ 0 w 42"/>
                <a:gd name="T51" fmla="*/ 2147483647 h 33"/>
                <a:gd name="T52" fmla="*/ 0 w 42"/>
                <a:gd name="T53" fmla="*/ 0 h 33"/>
                <a:gd name="T54" fmla="*/ 0 w 42"/>
                <a:gd name="T55" fmla="*/ 2147483647 h 33"/>
                <a:gd name="T56" fmla="*/ 0 w 42"/>
                <a:gd name="T57" fmla="*/ 0 h 33"/>
                <a:gd name="T58" fmla="*/ 0 w 42"/>
                <a:gd name="T59" fmla="*/ 0 h 3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36" y="2"/>
                  </a:lnTo>
                  <a:lnTo>
                    <a:pt x="36" y="5"/>
                  </a:lnTo>
                  <a:lnTo>
                    <a:pt x="36" y="8"/>
                  </a:lnTo>
                  <a:lnTo>
                    <a:pt x="36" y="11"/>
                  </a:lnTo>
                  <a:lnTo>
                    <a:pt x="16" y="11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36" y="23"/>
                  </a:lnTo>
                  <a:lnTo>
                    <a:pt x="36" y="26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8" name="Freeform 478"/>
            <p:cNvSpPr>
              <a:spLocks/>
            </p:cNvSpPr>
            <p:nvPr/>
          </p:nvSpPr>
          <p:spPr bwMode="auto">
            <a:xfrm>
              <a:off x="4511675" y="5330825"/>
              <a:ext cx="66675" cy="52388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0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0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2147483647 h 33"/>
                <a:gd name="T44" fmla="*/ 0 w 42"/>
                <a:gd name="T45" fmla="*/ 0 h 33"/>
                <a:gd name="T46" fmla="*/ 0 w 42"/>
                <a:gd name="T47" fmla="*/ 2147483647 h 33"/>
                <a:gd name="T48" fmla="*/ 0 w 42"/>
                <a:gd name="T49" fmla="*/ 0 h 33"/>
                <a:gd name="T50" fmla="*/ 0 w 42"/>
                <a:gd name="T51" fmla="*/ 2147483647 h 33"/>
                <a:gd name="T52" fmla="*/ 0 w 42"/>
                <a:gd name="T53" fmla="*/ 0 h 33"/>
                <a:gd name="T54" fmla="*/ 0 w 42"/>
                <a:gd name="T55" fmla="*/ 2147483647 h 33"/>
                <a:gd name="T56" fmla="*/ 0 w 42"/>
                <a:gd name="T57" fmla="*/ 0 h 33"/>
                <a:gd name="T58" fmla="*/ 0 w 42"/>
                <a:gd name="T59" fmla="*/ 0 h 3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36" y="2"/>
                  </a:lnTo>
                  <a:lnTo>
                    <a:pt x="36" y="5"/>
                  </a:lnTo>
                  <a:lnTo>
                    <a:pt x="36" y="8"/>
                  </a:lnTo>
                  <a:lnTo>
                    <a:pt x="36" y="11"/>
                  </a:lnTo>
                  <a:lnTo>
                    <a:pt x="16" y="11"/>
                  </a:lnTo>
                  <a:lnTo>
                    <a:pt x="16" y="14"/>
                  </a:lnTo>
                  <a:lnTo>
                    <a:pt x="16" y="17"/>
                  </a:lnTo>
                  <a:lnTo>
                    <a:pt x="36" y="23"/>
                  </a:lnTo>
                  <a:lnTo>
                    <a:pt x="36" y="26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9" name="Freeform 479"/>
            <p:cNvSpPr>
              <a:spLocks/>
            </p:cNvSpPr>
            <p:nvPr/>
          </p:nvSpPr>
          <p:spPr bwMode="auto">
            <a:xfrm>
              <a:off x="7161213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0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16" y="3"/>
                  </a:lnTo>
                  <a:lnTo>
                    <a:pt x="16" y="6"/>
                  </a:lnTo>
                  <a:lnTo>
                    <a:pt x="24" y="6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41" y="28"/>
                  </a:lnTo>
                  <a:lnTo>
                    <a:pt x="41" y="32"/>
                  </a:lnTo>
                  <a:lnTo>
                    <a:pt x="32" y="28"/>
                  </a:lnTo>
                  <a:lnTo>
                    <a:pt x="24" y="25"/>
                  </a:lnTo>
                  <a:lnTo>
                    <a:pt x="16" y="22"/>
                  </a:lnTo>
                  <a:lnTo>
                    <a:pt x="8" y="19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0" name="Freeform 480"/>
            <p:cNvSpPr>
              <a:spLocks/>
            </p:cNvSpPr>
            <p:nvPr/>
          </p:nvSpPr>
          <p:spPr bwMode="auto">
            <a:xfrm>
              <a:off x="7161213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2147483647 h 33"/>
                <a:gd name="T32" fmla="*/ 2147483647 w 42"/>
                <a:gd name="T33" fmla="*/ 2147483647 h 33"/>
                <a:gd name="T34" fmla="*/ 2147483647 w 42"/>
                <a:gd name="T35" fmla="*/ 2147483647 h 33"/>
                <a:gd name="T36" fmla="*/ 2147483647 w 42"/>
                <a:gd name="T37" fmla="*/ 2147483647 h 33"/>
                <a:gd name="T38" fmla="*/ 0 w 42"/>
                <a:gd name="T39" fmla="*/ 2147483647 h 33"/>
                <a:gd name="T40" fmla="*/ 0 w 42"/>
                <a:gd name="T41" fmla="*/ 2147483647 h 33"/>
                <a:gd name="T42" fmla="*/ 0 w 42"/>
                <a:gd name="T43" fmla="*/ 0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8" y="0"/>
                  </a:moveTo>
                  <a:lnTo>
                    <a:pt x="16" y="3"/>
                  </a:lnTo>
                  <a:lnTo>
                    <a:pt x="16" y="6"/>
                  </a:lnTo>
                  <a:lnTo>
                    <a:pt x="24" y="6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32" y="12"/>
                  </a:lnTo>
                  <a:lnTo>
                    <a:pt x="32" y="16"/>
                  </a:lnTo>
                  <a:lnTo>
                    <a:pt x="41" y="22"/>
                  </a:lnTo>
                  <a:lnTo>
                    <a:pt x="41" y="25"/>
                  </a:lnTo>
                  <a:lnTo>
                    <a:pt x="41" y="28"/>
                  </a:lnTo>
                  <a:lnTo>
                    <a:pt x="41" y="32"/>
                  </a:lnTo>
                  <a:lnTo>
                    <a:pt x="32" y="28"/>
                  </a:lnTo>
                  <a:lnTo>
                    <a:pt x="24" y="25"/>
                  </a:lnTo>
                  <a:lnTo>
                    <a:pt x="16" y="22"/>
                  </a:lnTo>
                  <a:lnTo>
                    <a:pt x="8" y="19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" name="Freeform 481"/>
            <p:cNvSpPr>
              <a:spLocks/>
            </p:cNvSpPr>
            <p:nvPr/>
          </p:nvSpPr>
          <p:spPr bwMode="auto">
            <a:xfrm>
              <a:off x="4568825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0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2147483647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41" y="26"/>
                  </a:lnTo>
                  <a:lnTo>
                    <a:pt x="41" y="32"/>
                  </a:lnTo>
                  <a:lnTo>
                    <a:pt x="3" y="16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2" name="Freeform 482"/>
            <p:cNvSpPr>
              <a:spLocks/>
            </p:cNvSpPr>
            <p:nvPr/>
          </p:nvSpPr>
          <p:spPr bwMode="auto">
            <a:xfrm>
              <a:off x="4568825" y="53308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0 h 33"/>
                <a:gd name="T20" fmla="*/ 2147483647 w 42"/>
                <a:gd name="T21" fmla="*/ 2147483647 h 33"/>
                <a:gd name="T22" fmla="*/ 2147483647 w 42"/>
                <a:gd name="T23" fmla="*/ 0 h 33"/>
                <a:gd name="T24" fmla="*/ 2147483647 w 42"/>
                <a:gd name="T25" fmla="*/ 2147483647 h 33"/>
                <a:gd name="T26" fmla="*/ 2147483647 w 42"/>
                <a:gd name="T27" fmla="*/ 0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41" y="26"/>
                  </a:lnTo>
                  <a:lnTo>
                    <a:pt x="41" y="32"/>
                  </a:lnTo>
                  <a:lnTo>
                    <a:pt x="3" y="16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3" name="Freeform 483"/>
            <p:cNvSpPr>
              <a:spLocks/>
            </p:cNvSpPr>
            <p:nvPr/>
          </p:nvSpPr>
          <p:spPr bwMode="auto">
            <a:xfrm>
              <a:off x="5681663" y="53387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27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3"/>
                  </a:lnTo>
                  <a:lnTo>
                    <a:pt x="41" y="19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2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4" name="Freeform 484"/>
            <p:cNvSpPr>
              <a:spLocks/>
            </p:cNvSpPr>
            <p:nvPr/>
          </p:nvSpPr>
          <p:spPr bwMode="auto">
            <a:xfrm>
              <a:off x="5681663" y="53387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27" y="0"/>
                  </a:moveTo>
                  <a:lnTo>
                    <a:pt x="41" y="0"/>
                  </a:lnTo>
                  <a:lnTo>
                    <a:pt x="41" y="6"/>
                  </a:lnTo>
                  <a:lnTo>
                    <a:pt x="41" y="13"/>
                  </a:lnTo>
                  <a:lnTo>
                    <a:pt x="41" y="19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2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5" name="Freeform 485"/>
            <p:cNvSpPr>
              <a:spLocks/>
            </p:cNvSpPr>
            <p:nvPr/>
          </p:nvSpPr>
          <p:spPr bwMode="auto">
            <a:xfrm>
              <a:off x="4629150" y="53451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13" y="0"/>
                  </a:moveTo>
                  <a:lnTo>
                    <a:pt x="41" y="7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37" y="14"/>
                  </a:lnTo>
                  <a:lnTo>
                    <a:pt x="34" y="17"/>
                  </a:lnTo>
                  <a:lnTo>
                    <a:pt x="37" y="32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6" name="Freeform 486"/>
            <p:cNvSpPr>
              <a:spLocks/>
            </p:cNvSpPr>
            <p:nvPr/>
          </p:nvSpPr>
          <p:spPr bwMode="auto">
            <a:xfrm>
              <a:off x="4629150" y="53451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13" y="0"/>
                  </a:moveTo>
                  <a:lnTo>
                    <a:pt x="41" y="7"/>
                  </a:lnTo>
                  <a:lnTo>
                    <a:pt x="41" y="10"/>
                  </a:lnTo>
                  <a:lnTo>
                    <a:pt x="41" y="14"/>
                  </a:lnTo>
                  <a:lnTo>
                    <a:pt x="37" y="14"/>
                  </a:lnTo>
                  <a:lnTo>
                    <a:pt x="34" y="17"/>
                  </a:lnTo>
                  <a:lnTo>
                    <a:pt x="37" y="32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3" y="17"/>
                  </a:lnTo>
                  <a:lnTo>
                    <a:pt x="27" y="17"/>
                  </a:lnTo>
                  <a:lnTo>
                    <a:pt x="27" y="14"/>
                  </a:lnTo>
                  <a:lnTo>
                    <a:pt x="10" y="3"/>
                  </a:lnTo>
                  <a:lnTo>
                    <a:pt x="10" y="0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7" name="Freeform 487"/>
            <p:cNvSpPr>
              <a:spLocks/>
            </p:cNvSpPr>
            <p:nvPr/>
          </p:nvSpPr>
          <p:spPr bwMode="auto">
            <a:xfrm>
              <a:off x="4691063" y="53451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7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8" name="Freeform 488"/>
            <p:cNvSpPr>
              <a:spLocks/>
            </p:cNvSpPr>
            <p:nvPr/>
          </p:nvSpPr>
          <p:spPr bwMode="auto">
            <a:xfrm>
              <a:off x="4691063" y="5345113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7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9" name="Freeform 489"/>
            <p:cNvSpPr>
              <a:spLocks/>
            </p:cNvSpPr>
            <p:nvPr/>
          </p:nvSpPr>
          <p:spPr bwMode="auto">
            <a:xfrm>
              <a:off x="4751388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0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0" name="Freeform 490"/>
            <p:cNvSpPr>
              <a:spLocks/>
            </p:cNvSpPr>
            <p:nvPr/>
          </p:nvSpPr>
          <p:spPr bwMode="auto">
            <a:xfrm>
              <a:off x="4751388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0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1" name="Freeform 491"/>
            <p:cNvSpPr>
              <a:spLocks/>
            </p:cNvSpPr>
            <p:nvPr/>
          </p:nvSpPr>
          <p:spPr bwMode="auto">
            <a:xfrm>
              <a:off x="4813300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8"/>
                  </a:lnTo>
                  <a:lnTo>
                    <a:pt x="37" y="17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37" y="34"/>
                  </a:lnTo>
                  <a:lnTo>
                    <a:pt x="3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2" name="Freeform 492"/>
            <p:cNvSpPr>
              <a:spLocks/>
            </p:cNvSpPr>
            <p:nvPr/>
          </p:nvSpPr>
          <p:spPr bwMode="auto">
            <a:xfrm>
              <a:off x="4813300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8"/>
                  </a:lnTo>
                  <a:lnTo>
                    <a:pt x="37" y="17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37" y="34"/>
                  </a:lnTo>
                  <a:lnTo>
                    <a:pt x="3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3" name="Freeform 493"/>
            <p:cNvSpPr>
              <a:spLocks/>
            </p:cNvSpPr>
            <p:nvPr/>
          </p:nvSpPr>
          <p:spPr bwMode="auto">
            <a:xfrm>
              <a:off x="5616575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7" y="0"/>
                  </a:moveTo>
                  <a:lnTo>
                    <a:pt x="37" y="4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7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4" name="Freeform 494"/>
            <p:cNvSpPr>
              <a:spLocks/>
            </p:cNvSpPr>
            <p:nvPr/>
          </p:nvSpPr>
          <p:spPr bwMode="auto">
            <a:xfrm>
              <a:off x="5616575" y="53482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7" y="0"/>
                  </a:moveTo>
                  <a:lnTo>
                    <a:pt x="37" y="4"/>
                  </a:lnTo>
                  <a:lnTo>
                    <a:pt x="37" y="9"/>
                  </a:lnTo>
                  <a:lnTo>
                    <a:pt x="41" y="9"/>
                  </a:lnTo>
                  <a:lnTo>
                    <a:pt x="3" y="34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5" name="Freeform 495"/>
            <p:cNvSpPr>
              <a:spLocks/>
            </p:cNvSpPr>
            <p:nvPr/>
          </p:nvSpPr>
          <p:spPr bwMode="auto">
            <a:xfrm>
              <a:off x="4873625" y="5356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4" y="11"/>
                  </a:lnTo>
                  <a:lnTo>
                    <a:pt x="37" y="11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6" name="Freeform 496"/>
            <p:cNvSpPr>
              <a:spLocks/>
            </p:cNvSpPr>
            <p:nvPr/>
          </p:nvSpPr>
          <p:spPr bwMode="auto">
            <a:xfrm>
              <a:off x="4873625" y="53562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4" y="11"/>
                  </a:lnTo>
                  <a:lnTo>
                    <a:pt x="37" y="11"/>
                  </a:lnTo>
                  <a:lnTo>
                    <a:pt x="37" y="22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22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7" name="Freeform 497"/>
            <p:cNvSpPr>
              <a:spLocks/>
            </p:cNvSpPr>
            <p:nvPr/>
          </p:nvSpPr>
          <p:spPr bwMode="auto">
            <a:xfrm>
              <a:off x="4568825" y="5357813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0 w 42"/>
                <a:gd name="T15" fmla="*/ 2147483647 h 36"/>
                <a:gd name="T16" fmla="*/ 0 w 42"/>
                <a:gd name="T17" fmla="*/ 2147483647 h 36"/>
                <a:gd name="T18" fmla="*/ 0 w 42"/>
                <a:gd name="T19" fmla="*/ 2147483647 h 36"/>
                <a:gd name="T20" fmla="*/ 0 w 42"/>
                <a:gd name="T21" fmla="*/ 0 h 36"/>
                <a:gd name="T22" fmla="*/ 0 w 42"/>
                <a:gd name="T23" fmla="*/ 0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37" y="7"/>
                  </a:lnTo>
                  <a:lnTo>
                    <a:pt x="41" y="14"/>
                  </a:lnTo>
                  <a:lnTo>
                    <a:pt x="41" y="21"/>
                  </a:lnTo>
                  <a:lnTo>
                    <a:pt x="41" y="28"/>
                  </a:lnTo>
                  <a:lnTo>
                    <a:pt x="41" y="35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8" name="Freeform 498"/>
            <p:cNvSpPr>
              <a:spLocks/>
            </p:cNvSpPr>
            <p:nvPr/>
          </p:nvSpPr>
          <p:spPr bwMode="auto">
            <a:xfrm>
              <a:off x="4568825" y="5357813"/>
              <a:ext cx="66675" cy="57150"/>
            </a:xfrm>
            <a:custGeom>
              <a:avLst/>
              <a:gdLst>
                <a:gd name="T0" fmla="*/ 0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0 w 42"/>
                <a:gd name="T15" fmla="*/ 2147483647 h 36"/>
                <a:gd name="T16" fmla="*/ 0 w 42"/>
                <a:gd name="T17" fmla="*/ 2147483647 h 36"/>
                <a:gd name="T18" fmla="*/ 0 w 42"/>
                <a:gd name="T19" fmla="*/ 2147483647 h 36"/>
                <a:gd name="T20" fmla="*/ 0 w 42"/>
                <a:gd name="T21" fmla="*/ 0 h 36"/>
                <a:gd name="T22" fmla="*/ 0 w 42"/>
                <a:gd name="T23" fmla="*/ 0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6">
                  <a:moveTo>
                    <a:pt x="0" y="0"/>
                  </a:moveTo>
                  <a:lnTo>
                    <a:pt x="37" y="7"/>
                  </a:lnTo>
                  <a:lnTo>
                    <a:pt x="41" y="14"/>
                  </a:lnTo>
                  <a:lnTo>
                    <a:pt x="41" y="21"/>
                  </a:lnTo>
                  <a:lnTo>
                    <a:pt x="41" y="28"/>
                  </a:lnTo>
                  <a:lnTo>
                    <a:pt x="41" y="35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9" name="Freeform 499"/>
            <p:cNvSpPr>
              <a:spLocks/>
            </p:cNvSpPr>
            <p:nvPr/>
          </p:nvSpPr>
          <p:spPr bwMode="auto">
            <a:xfrm>
              <a:off x="4938713" y="5357813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2147483647 w 42"/>
                <a:gd name="T15" fmla="*/ 0 h 36"/>
                <a:gd name="T16" fmla="*/ 2147483647 w 42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41" y="11"/>
                  </a:lnTo>
                  <a:lnTo>
                    <a:pt x="41" y="23"/>
                  </a:lnTo>
                  <a:lnTo>
                    <a:pt x="41" y="35"/>
                  </a:lnTo>
                  <a:lnTo>
                    <a:pt x="36" y="35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0" name="Freeform 500"/>
            <p:cNvSpPr>
              <a:spLocks/>
            </p:cNvSpPr>
            <p:nvPr/>
          </p:nvSpPr>
          <p:spPr bwMode="auto">
            <a:xfrm>
              <a:off x="4938713" y="5357813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0 w 42"/>
                <a:gd name="T11" fmla="*/ 2147483647 h 36"/>
                <a:gd name="T12" fmla="*/ 0 w 42"/>
                <a:gd name="T13" fmla="*/ 0 h 36"/>
                <a:gd name="T14" fmla="*/ 2147483647 w 42"/>
                <a:gd name="T15" fmla="*/ 0 h 36"/>
                <a:gd name="T16" fmla="*/ 2147483647 w 42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41" y="11"/>
                  </a:lnTo>
                  <a:lnTo>
                    <a:pt x="41" y="23"/>
                  </a:lnTo>
                  <a:lnTo>
                    <a:pt x="41" y="35"/>
                  </a:lnTo>
                  <a:lnTo>
                    <a:pt x="36" y="35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1" name="Freeform 501"/>
            <p:cNvSpPr>
              <a:spLocks/>
            </p:cNvSpPr>
            <p:nvPr/>
          </p:nvSpPr>
          <p:spPr bwMode="auto">
            <a:xfrm>
              <a:off x="4992688" y="5364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8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2" name="Freeform 502"/>
            <p:cNvSpPr>
              <a:spLocks/>
            </p:cNvSpPr>
            <p:nvPr/>
          </p:nvSpPr>
          <p:spPr bwMode="auto">
            <a:xfrm>
              <a:off x="4992688" y="5364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8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16"/>
                  </a:lnTo>
                  <a:lnTo>
                    <a:pt x="41" y="33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3" name="Freeform 503"/>
            <p:cNvSpPr>
              <a:spLocks/>
            </p:cNvSpPr>
            <p:nvPr/>
          </p:nvSpPr>
          <p:spPr bwMode="auto">
            <a:xfrm>
              <a:off x="7205663" y="535940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8" y="0"/>
                  </a:moveTo>
                  <a:lnTo>
                    <a:pt x="41" y="24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41" y="30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4" name="Freeform 504"/>
            <p:cNvSpPr>
              <a:spLocks/>
            </p:cNvSpPr>
            <p:nvPr/>
          </p:nvSpPr>
          <p:spPr bwMode="auto">
            <a:xfrm>
              <a:off x="7205663" y="535940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0 w 42"/>
                <a:gd name="T21" fmla="*/ 2147483647 h 35"/>
                <a:gd name="T22" fmla="*/ 0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8" y="0"/>
                  </a:moveTo>
                  <a:lnTo>
                    <a:pt x="41" y="24"/>
                  </a:lnTo>
                  <a:lnTo>
                    <a:pt x="41" y="27"/>
                  </a:lnTo>
                  <a:lnTo>
                    <a:pt x="41" y="30"/>
                  </a:lnTo>
                  <a:lnTo>
                    <a:pt x="41" y="34"/>
                  </a:lnTo>
                  <a:lnTo>
                    <a:pt x="41" y="30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0" y="9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5" name="Freeform 505"/>
            <p:cNvSpPr>
              <a:spLocks/>
            </p:cNvSpPr>
            <p:nvPr/>
          </p:nvSpPr>
          <p:spPr bwMode="auto">
            <a:xfrm>
              <a:off x="5559425" y="5364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6" name="Freeform 506"/>
            <p:cNvSpPr>
              <a:spLocks/>
            </p:cNvSpPr>
            <p:nvPr/>
          </p:nvSpPr>
          <p:spPr bwMode="auto">
            <a:xfrm>
              <a:off x="5559425" y="53641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7" name="Freeform 507"/>
            <p:cNvSpPr>
              <a:spLocks/>
            </p:cNvSpPr>
            <p:nvPr/>
          </p:nvSpPr>
          <p:spPr bwMode="auto">
            <a:xfrm>
              <a:off x="4681538" y="5370513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0 h 32"/>
                <a:gd name="T4" fmla="*/ 2147483647 w 43"/>
                <a:gd name="T5" fmla="*/ 0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2147483647 w 43"/>
                <a:gd name="T11" fmla="*/ 2147483647 h 32"/>
                <a:gd name="T12" fmla="*/ 2147483647 w 43"/>
                <a:gd name="T13" fmla="*/ 2147483647 h 32"/>
                <a:gd name="T14" fmla="*/ 2147483647 w 43"/>
                <a:gd name="T15" fmla="*/ 2147483647 h 32"/>
                <a:gd name="T16" fmla="*/ 0 w 43"/>
                <a:gd name="T17" fmla="*/ 2147483647 h 32"/>
                <a:gd name="T18" fmla="*/ 2147483647 w 43"/>
                <a:gd name="T19" fmla="*/ 2147483647 h 32"/>
                <a:gd name="T20" fmla="*/ 2147483647 w 43"/>
                <a:gd name="T21" fmla="*/ 2147483647 h 32"/>
                <a:gd name="T22" fmla="*/ 2147483647 w 43"/>
                <a:gd name="T23" fmla="*/ 0 h 32"/>
                <a:gd name="T24" fmla="*/ 2147483647 w 43"/>
                <a:gd name="T25" fmla="*/ 0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32">
                  <a:moveTo>
                    <a:pt x="6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10"/>
                  </a:lnTo>
                  <a:lnTo>
                    <a:pt x="42" y="10"/>
                  </a:lnTo>
                  <a:lnTo>
                    <a:pt x="42" y="20"/>
                  </a:lnTo>
                  <a:lnTo>
                    <a:pt x="42" y="31"/>
                  </a:lnTo>
                  <a:lnTo>
                    <a:pt x="38" y="31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8" name="Freeform 508"/>
            <p:cNvSpPr>
              <a:spLocks/>
            </p:cNvSpPr>
            <p:nvPr/>
          </p:nvSpPr>
          <p:spPr bwMode="auto">
            <a:xfrm>
              <a:off x="4681538" y="5370513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0 h 32"/>
                <a:gd name="T4" fmla="*/ 2147483647 w 43"/>
                <a:gd name="T5" fmla="*/ 0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2147483647 w 43"/>
                <a:gd name="T11" fmla="*/ 2147483647 h 32"/>
                <a:gd name="T12" fmla="*/ 2147483647 w 43"/>
                <a:gd name="T13" fmla="*/ 2147483647 h 32"/>
                <a:gd name="T14" fmla="*/ 2147483647 w 43"/>
                <a:gd name="T15" fmla="*/ 2147483647 h 32"/>
                <a:gd name="T16" fmla="*/ 0 w 43"/>
                <a:gd name="T17" fmla="*/ 2147483647 h 32"/>
                <a:gd name="T18" fmla="*/ 2147483647 w 43"/>
                <a:gd name="T19" fmla="*/ 2147483647 h 32"/>
                <a:gd name="T20" fmla="*/ 2147483647 w 43"/>
                <a:gd name="T21" fmla="*/ 2147483647 h 32"/>
                <a:gd name="T22" fmla="*/ 2147483647 w 43"/>
                <a:gd name="T23" fmla="*/ 0 h 32"/>
                <a:gd name="T24" fmla="*/ 2147483647 w 43"/>
                <a:gd name="T25" fmla="*/ 0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3" h="32">
                  <a:moveTo>
                    <a:pt x="6" y="0"/>
                  </a:moveTo>
                  <a:lnTo>
                    <a:pt x="35" y="0"/>
                  </a:lnTo>
                  <a:lnTo>
                    <a:pt x="38" y="0"/>
                  </a:lnTo>
                  <a:lnTo>
                    <a:pt x="38" y="10"/>
                  </a:lnTo>
                  <a:lnTo>
                    <a:pt x="42" y="10"/>
                  </a:lnTo>
                  <a:lnTo>
                    <a:pt x="42" y="20"/>
                  </a:lnTo>
                  <a:lnTo>
                    <a:pt x="42" y="31"/>
                  </a:lnTo>
                  <a:lnTo>
                    <a:pt x="38" y="31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3" y="1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9" name="Freeform 509"/>
            <p:cNvSpPr>
              <a:spLocks/>
            </p:cNvSpPr>
            <p:nvPr/>
          </p:nvSpPr>
          <p:spPr bwMode="auto">
            <a:xfrm>
              <a:off x="5045075" y="53705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2147483647 w 42"/>
                <a:gd name="T15" fmla="*/ 0 h 32"/>
                <a:gd name="T16" fmla="*/ 2147483647 w 4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0"/>
                  </a:lnTo>
                  <a:lnTo>
                    <a:pt x="4" y="31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0" name="Freeform 510"/>
            <p:cNvSpPr>
              <a:spLocks/>
            </p:cNvSpPr>
            <p:nvPr/>
          </p:nvSpPr>
          <p:spPr bwMode="auto">
            <a:xfrm>
              <a:off x="5045075" y="5370513"/>
              <a:ext cx="66675" cy="50800"/>
            </a:xfrm>
            <a:custGeom>
              <a:avLst/>
              <a:gdLst>
                <a:gd name="T0" fmla="*/ 2147483647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0 w 42"/>
                <a:gd name="T9" fmla="*/ 2147483647 h 32"/>
                <a:gd name="T10" fmla="*/ 0 w 42"/>
                <a:gd name="T11" fmla="*/ 2147483647 h 32"/>
                <a:gd name="T12" fmla="*/ 0 w 42"/>
                <a:gd name="T13" fmla="*/ 0 h 32"/>
                <a:gd name="T14" fmla="*/ 2147483647 w 42"/>
                <a:gd name="T15" fmla="*/ 0 h 32"/>
                <a:gd name="T16" fmla="*/ 2147483647 w 42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2">
                  <a:moveTo>
                    <a:pt x="4" y="0"/>
                  </a:moveTo>
                  <a:lnTo>
                    <a:pt x="41" y="20"/>
                  </a:lnTo>
                  <a:lnTo>
                    <a:pt x="4" y="31"/>
                  </a:lnTo>
                  <a:lnTo>
                    <a:pt x="4" y="20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1" name="Freeform 511"/>
            <p:cNvSpPr>
              <a:spLocks/>
            </p:cNvSpPr>
            <p:nvPr/>
          </p:nvSpPr>
          <p:spPr bwMode="auto">
            <a:xfrm>
              <a:off x="5097463" y="5370513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2147483647 h 32"/>
                <a:gd name="T4" fmla="*/ 2147483647 w 43"/>
                <a:gd name="T5" fmla="*/ 2147483647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0 w 43"/>
                <a:gd name="T11" fmla="*/ 2147483647 h 32"/>
                <a:gd name="T12" fmla="*/ 0 w 43"/>
                <a:gd name="T13" fmla="*/ 2147483647 h 32"/>
                <a:gd name="T14" fmla="*/ 0 w 43"/>
                <a:gd name="T15" fmla="*/ 2147483647 h 32"/>
                <a:gd name="T16" fmla="*/ 0 w 43"/>
                <a:gd name="T17" fmla="*/ 0 h 32"/>
                <a:gd name="T18" fmla="*/ 2147483647 w 43"/>
                <a:gd name="T19" fmla="*/ 0 h 32"/>
                <a:gd name="T20" fmla="*/ 2147483647 w 43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2">
                  <a:moveTo>
                    <a:pt x="3" y="0"/>
                  </a:moveTo>
                  <a:lnTo>
                    <a:pt x="42" y="10"/>
                  </a:lnTo>
                  <a:lnTo>
                    <a:pt x="42" y="20"/>
                  </a:lnTo>
                  <a:lnTo>
                    <a:pt x="42" y="31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" name="Freeform 512"/>
            <p:cNvSpPr>
              <a:spLocks/>
            </p:cNvSpPr>
            <p:nvPr/>
          </p:nvSpPr>
          <p:spPr bwMode="auto">
            <a:xfrm>
              <a:off x="5097463" y="5370513"/>
              <a:ext cx="68262" cy="50800"/>
            </a:xfrm>
            <a:custGeom>
              <a:avLst/>
              <a:gdLst>
                <a:gd name="T0" fmla="*/ 2147483647 w 43"/>
                <a:gd name="T1" fmla="*/ 0 h 32"/>
                <a:gd name="T2" fmla="*/ 2147483647 w 43"/>
                <a:gd name="T3" fmla="*/ 2147483647 h 32"/>
                <a:gd name="T4" fmla="*/ 2147483647 w 43"/>
                <a:gd name="T5" fmla="*/ 2147483647 h 32"/>
                <a:gd name="T6" fmla="*/ 2147483647 w 43"/>
                <a:gd name="T7" fmla="*/ 2147483647 h 32"/>
                <a:gd name="T8" fmla="*/ 2147483647 w 43"/>
                <a:gd name="T9" fmla="*/ 2147483647 h 32"/>
                <a:gd name="T10" fmla="*/ 0 w 43"/>
                <a:gd name="T11" fmla="*/ 2147483647 h 32"/>
                <a:gd name="T12" fmla="*/ 0 w 43"/>
                <a:gd name="T13" fmla="*/ 2147483647 h 32"/>
                <a:gd name="T14" fmla="*/ 0 w 43"/>
                <a:gd name="T15" fmla="*/ 2147483647 h 32"/>
                <a:gd name="T16" fmla="*/ 0 w 43"/>
                <a:gd name="T17" fmla="*/ 0 h 32"/>
                <a:gd name="T18" fmla="*/ 2147483647 w 43"/>
                <a:gd name="T19" fmla="*/ 0 h 32"/>
                <a:gd name="T20" fmla="*/ 2147483647 w 43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2">
                  <a:moveTo>
                    <a:pt x="3" y="0"/>
                  </a:moveTo>
                  <a:lnTo>
                    <a:pt x="42" y="10"/>
                  </a:lnTo>
                  <a:lnTo>
                    <a:pt x="42" y="20"/>
                  </a:lnTo>
                  <a:lnTo>
                    <a:pt x="42" y="31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3" name="Freeform 513"/>
            <p:cNvSpPr>
              <a:spLocks/>
            </p:cNvSpPr>
            <p:nvPr/>
          </p:nvSpPr>
          <p:spPr bwMode="auto">
            <a:xfrm>
              <a:off x="5159375" y="5370513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7" y="10"/>
                  </a:lnTo>
                  <a:lnTo>
                    <a:pt x="41" y="20"/>
                  </a:lnTo>
                  <a:lnTo>
                    <a:pt x="41" y="31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4" name="Freeform 514"/>
            <p:cNvSpPr>
              <a:spLocks/>
            </p:cNvSpPr>
            <p:nvPr/>
          </p:nvSpPr>
          <p:spPr bwMode="auto">
            <a:xfrm>
              <a:off x="5159375" y="5370513"/>
              <a:ext cx="66675" cy="50800"/>
            </a:xfrm>
            <a:custGeom>
              <a:avLst/>
              <a:gdLst>
                <a:gd name="T0" fmla="*/ 0 w 42"/>
                <a:gd name="T1" fmla="*/ 0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0 h 32"/>
                <a:gd name="T18" fmla="*/ 0 w 42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2">
                  <a:moveTo>
                    <a:pt x="0" y="0"/>
                  </a:moveTo>
                  <a:lnTo>
                    <a:pt x="37" y="10"/>
                  </a:lnTo>
                  <a:lnTo>
                    <a:pt x="41" y="20"/>
                  </a:lnTo>
                  <a:lnTo>
                    <a:pt x="41" y="31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0" y="2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5" name="Freeform 515"/>
            <p:cNvSpPr>
              <a:spLocks/>
            </p:cNvSpPr>
            <p:nvPr/>
          </p:nvSpPr>
          <p:spPr bwMode="auto">
            <a:xfrm>
              <a:off x="4751388" y="5372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6" name="Freeform 516"/>
            <p:cNvSpPr>
              <a:spLocks/>
            </p:cNvSpPr>
            <p:nvPr/>
          </p:nvSpPr>
          <p:spPr bwMode="auto">
            <a:xfrm>
              <a:off x="4751388" y="5372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7" name="Freeform 517"/>
            <p:cNvSpPr>
              <a:spLocks/>
            </p:cNvSpPr>
            <p:nvPr/>
          </p:nvSpPr>
          <p:spPr bwMode="auto">
            <a:xfrm>
              <a:off x="5502275" y="5372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8" name="Freeform 518"/>
            <p:cNvSpPr>
              <a:spLocks/>
            </p:cNvSpPr>
            <p:nvPr/>
          </p:nvSpPr>
          <p:spPr bwMode="auto">
            <a:xfrm>
              <a:off x="5502275" y="53721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36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9" name="Freeform 519"/>
            <p:cNvSpPr>
              <a:spLocks/>
            </p:cNvSpPr>
            <p:nvPr/>
          </p:nvSpPr>
          <p:spPr bwMode="auto">
            <a:xfrm>
              <a:off x="4813300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17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0" name="Freeform 520"/>
            <p:cNvSpPr>
              <a:spLocks/>
            </p:cNvSpPr>
            <p:nvPr/>
          </p:nvSpPr>
          <p:spPr bwMode="auto">
            <a:xfrm>
              <a:off x="4813300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7" y="17"/>
                  </a:lnTo>
                  <a:lnTo>
                    <a:pt x="37" y="25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1" name="Freeform 521"/>
            <p:cNvSpPr>
              <a:spLocks/>
            </p:cNvSpPr>
            <p:nvPr/>
          </p:nvSpPr>
          <p:spPr bwMode="auto">
            <a:xfrm>
              <a:off x="5216525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8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2" name="Freeform 522"/>
            <p:cNvSpPr>
              <a:spLocks/>
            </p:cNvSpPr>
            <p:nvPr/>
          </p:nvSpPr>
          <p:spPr bwMode="auto">
            <a:xfrm>
              <a:off x="5216525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8" y="0"/>
                  </a:moveTo>
                  <a:lnTo>
                    <a:pt x="36" y="0"/>
                  </a:ln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17"/>
                  </a:lnTo>
                  <a:lnTo>
                    <a:pt x="0" y="17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3" name="Freeform 523"/>
            <p:cNvSpPr>
              <a:spLocks/>
            </p:cNvSpPr>
            <p:nvPr/>
          </p:nvSpPr>
          <p:spPr bwMode="auto">
            <a:xfrm>
              <a:off x="5395913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0 w 42"/>
                <a:gd name="T31" fmla="*/ 2147483647 h 35"/>
                <a:gd name="T32" fmla="*/ 0 w 42"/>
                <a:gd name="T33" fmla="*/ 2147483647 h 35"/>
                <a:gd name="T34" fmla="*/ 0 w 42"/>
                <a:gd name="T35" fmla="*/ 2147483647 h 35"/>
                <a:gd name="T36" fmla="*/ 2147483647 w 42"/>
                <a:gd name="T37" fmla="*/ 0 h 35"/>
                <a:gd name="T38" fmla="*/ 2147483647 w 42"/>
                <a:gd name="T39" fmla="*/ 0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5">
                  <a:moveTo>
                    <a:pt x="12" y="0"/>
                  </a:moveTo>
                  <a:lnTo>
                    <a:pt x="36" y="0"/>
                  </a:lnTo>
                  <a:lnTo>
                    <a:pt x="36" y="8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36" y="25"/>
                  </a:lnTo>
                  <a:lnTo>
                    <a:pt x="36" y="34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16" y="34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1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4" name="Freeform 524"/>
            <p:cNvSpPr>
              <a:spLocks/>
            </p:cNvSpPr>
            <p:nvPr/>
          </p:nvSpPr>
          <p:spPr bwMode="auto">
            <a:xfrm>
              <a:off x="5395913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0 w 42"/>
                <a:gd name="T31" fmla="*/ 2147483647 h 35"/>
                <a:gd name="T32" fmla="*/ 0 w 42"/>
                <a:gd name="T33" fmla="*/ 2147483647 h 35"/>
                <a:gd name="T34" fmla="*/ 0 w 42"/>
                <a:gd name="T35" fmla="*/ 2147483647 h 35"/>
                <a:gd name="T36" fmla="*/ 2147483647 w 42"/>
                <a:gd name="T37" fmla="*/ 0 h 35"/>
                <a:gd name="T38" fmla="*/ 2147483647 w 42"/>
                <a:gd name="T39" fmla="*/ 0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2" h="35">
                  <a:moveTo>
                    <a:pt x="12" y="0"/>
                  </a:moveTo>
                  <a:lnTo>
                    <a:pt x="36" y="0"/>
                  </a:lnTo>
                  <a:lnTo>
                    <a:pt x="36" y="8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36" y="25"/>
                  </a:lnTo>
                  <a:lnTo>
                    <a:pt x="36" y="34"/>
                  </a:lnTo>
                  <a:lnTo>
                    <a:pt x="32" y="34"/>
                  </a:lnTo>
                  <a:lnTo>
                    <a:pt x="28" y="34"/>
                  </a:lnTo>
                  <a:lnTo>
                    <a:pt x="24" y="34"/>
                  </a:lnTo>
                  <a:lnTo>
                    <a:pt x="20" y="34"/>
                  </a:lnTo>
                  <a:lnTo>
                    <a:pt x="16" y="34"/>
                  </a:lnTo>
                  <a:lnTo>
                    <a:pt x="12" y="34"/>
                  </a:lnTo>
                  <a:lnTo>
                    <a:pt x="8" y="34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5" name="Freeform 525"/>
            <p:cNvSpPr>
              <a:spLocks/>
            </p:cNvSpPr>
            <p:nvPr/>
          </p:nvSpPr>
          <p:spPr bwMode="auto">
            <a:xfrm>
              <a:off x="5448300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28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34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6" name="Freeform 526"/>
            <p:cNvSpPr>
              <a:spLocks/>
            </p:cNvSpPr>
            <p:nvPr/>
          </p:nvSpPr>
          <p:spPr bwMode="auto">
            <a:xfrm>
              <a:off x="5448300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0 h 35"/>
                <a:gd name="T22" fmla="*/ 2147483647 w 42"/>
                <a:gd name="T23" fmla="*/ 0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28" y="0"/>
                  </a:moveTo>
                  <a:lnTo>
                    <a:pt x="41" y="0"/>
                  </a:lnTo>
                  <a:lnTo>
                    <a:pt x="41" y="8"/>
                  </a:lnTo>
                  <a:lnTo>
                    <a:pt x="41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4" y="34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7" name="Freeform 527"/>
            <p:cNvSpPr>
              <a:spLocks/>
            </p:cNvSpPr>
            <p:nvPr/>
          </p:nvSpPr>
          <p:spPr bwMode="auto">
            <a:xfrm>
              <a:off x="7189788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0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0 h 35"/>
                <a:gd name="T44" fmla="*/ 2147483647 w 42"/>
                <a:gd name="T45" fmla="*/ 0 h 35"/>
                <a:gd name="T46" fmla="*/ 2147483647 w 42"/>
                <a:gd name="T47" fmla="*/ 0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6" y="3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20" y="6"/>
                  </a:lnTo>
                  <a:lnTo>
                    <a:pt x="41" y="27"/>
                  </a:lnTo>
                  <a:lnTo>
                    <a:pt x="34" y="27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27" y="34"/>
                  </a:lnTo>
                  <a:lnTo>
                    <a:pt x="20" y="30"/>
                  </a:lnTo>
                  <a:lnTo>
                    <a:pt x="20" y="27"/>
                  </a:lnTo>
                  <a:lnTo>
                    <a:pt x="13" y="27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6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8" name="Freeform 528"/>
            <p:cNvSpPr>
              <a:spLocks/>
            </p:cNvSpPr>
            <p:nvPr/>
          </p:nvSpPr>
          <p:spPr bwMode="auto">
            <a:xfrm>
              <a:off x="7189788" y="537368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0 w 42"/>
                <a:gd name="T37" fmla="*/ 2147483647 h 35"/>
                <a:gd name="T38" fmla="*/ 0 w 42"/>
                <a:gd name="T39" fmla="*/ 2147483647 h 35"/>
                <a:gd name="T40" fmla="*/ 0 w 42"/>
                <a:gd name="T41" fmla="*/ 2147483647 h 35"/>
                <a:gd name="T42" fmla="*/ 0 w 42"/>
                <a:gd name="T43" fmla="*/ 0 h 35"/>
                <a:gd name="T44" fmla="*/ 2147483647 w 42"/>
                <a:gd name="T45" fmla="*/ 0 h 35"/>
                <a:gd name="T46" fmla="*/ 2147483647 w 42"/>
                <a:gd name="T47" fmla="*/ 0 h 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6" y="3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20" y="6"/>
                  </a:lnTo>
                  <a:lnTo>
                    <a:pt x="41" y="27"/>
                  </a:lnTo>
                  <a:lnTo>
                    <a:pt x="34" y="27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27" y="34"/>
                  </a:lnTo>
                  <a:lnTo>
                    <a:pt x="20" y="30"/>
                  </a:lnTo>
                  <a:lnTo>
                    <a:pt x="20" y="27"/>
                  </a:lnTo>
                  <a:lnTo>
                    <a:pt x="13" y="27"/>
                  </a:lnTo>
                  <a:lnTo>
                    <a:pt x="13" y="23"/>
                  </a:lnTo>
                  <a:lnTo>
                    <a:pt x="13" y="20"/>
                  </a:lnTo>
                  <a:lnTo>
                    <a:pt x="6" y="17"/>
                  </a:lnTo>
                  <a:lnTo>
                    <a:pt x="6" y="13"/>
                  </a:lnTo>
                  <a:lnTo>
                    <a:pt x="6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9" name="Freeform 529"/>
            <p:cNvSpPr>
              <a:spLocks/>
            </p:cNvSpPr>
            <p:nvPr/>
          </p:nvSpPr>
          <p:spPr bwMode="auto">
            <a:xfrm>
              <a:off x="4873625" y="5378450"/>
              <a:ext cx="66675" cy="53975"/>
            </a:xfrm>
            <a:custGeom>
              <a:avLst/>
              <a:gdLst>
                <a:gd name="T0" fmla="*/ 0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0 w 42"/>
                <a:gd name="T17" fmla="*/ 2147483647 h 34"/>
                <a:gd name="T18" fmla="*/ 0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0" y="6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0" name="Freeform 530"/>
            <p:cNvSpPr>
              <a:spLocks/>
            </p:cNvSpPr>
            <p:nvPr/>
          </p:nvSpPr>
          <p:spPr bwMode="auto">
            <a:xfrm>
              <a:off x="4873625" y="5378450"/>
              <a:ext cx="66675" cy="53975"/>
            </a:xfrm>
            <a:custGeom>
              <a:avLst/>
              <a:gdLst>
                <a:gd name="T0" fmla="*/ 0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0 w 42"/>
                <a:gd name="T17" fmla="*/ 2147483647 h 34"/>
                <a:gd name="T18" fmla="*/ 0 w 42"/>
                <a:gd name="T19" fmla="*/ 2147483647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0" y="6"/>
                  </a:move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1" name="Freeform 531"/>
            <p:cNvSpPr>
              <a:spLocks/>
            </p:cNvSpPr>
            <p:nvPr/>
          </p:nvSpPr>
          <p:spPr bwMode="auto">
            <a:xfrm>
              <a:off x="4930775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3" y="8"/>
                  </a:ln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" name="Freeform 532"/>
            <p:cNvSpPr>
              <a:spLocks/>
            </p:cNvSpPr>
            <p:nvPr/>
          </p:nvSpPr>
          <p:spPr bwMode="auto">
            <a:xfrm>
              <a:off x="4930775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0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3" y="8"/>
                  </a:lnTo>
                  <a:lnTo>
                    <a:pt x="37" y="8"/>
                  </a:ln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3" name="Freeform 533"/>
            <p:cNvSpPr>
              <a:spLocks/>
            </p:cNvSpPr>
            <p:nvPr/>
          </p:nvSpPr>
          <p:spPr bwMode="auto">
            <a:xfrm>
              <a:off x="5265738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2147483647 w 42"/>
                <a:gd name="T59" fmla="*/ 0 h 34"/>
                <a:gd name="T60" fmla="*/ 2147483647 w 42"/>
                <a:gd name="T61" fmla="*/ 0 h 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2" h="34">
                  <a:moveTo>
                    <a:pt x="9" y="0"/>
                  </a:moveTo>
                  <a:lnTo>
                    <a:pt x="34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7" y="13"/>
                  </a:lnTo>
                  <a:lnTo>
                    <a:pt x="34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9" y="23"/>
                  </a:lnTo>
                  <a:lnTo>
                    <a:pt x="12" y="23"/>
                  </a:lnTo>
                  <a:lnTo>
                    <a:pt x="15" y="23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3"/>
                  </a:lnTo>
                  <a:lnTo>
                    <a:pt x="15" y="13"/>
                  </a:lnTo>
                  <a:lnTo>
                    <a:pt x="12" y="13"/>
                  </a:lnTo>
                  <a:lnTo>
                    <a:pt x="9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4" name="Freeform 534"/>
            <p:cNvSpPr>
              <a:spLocks/>
            </p:cNvSpPr>
            <p:nvPr/>
          </p:nvSpPr>
          <p:spPr bwMode="auto">
            <a:xfrm>
              <a:off x="5265738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2147483647 w 42"/>
                <a:gd name="T59" fmla="*/ 0 h 34"/>
                <a:gd name="T60" fmla="*/ 2147483647 w 42"/>
                <a:gd name="T61" fmla="*/ 0 h 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2" h="34">
                  <a:moveTo>
                    <a:pt x="9" y="0"/>
                  </a:moveTo>
                  <a:lnTo>
                    <a:pt x="34" y="3"/>
                  </a:lnTo>
                  <a:lnTo>
                    <a:pt x="37" y="6"/>
                  </a:lnTo>
                  <a:lnTo>
                    <a:pt x="37" y="9"/>
                  </a:lnTo>
                  <a:lnTo>
                    <a:pt x="37" y="13"/>
                  </a:lnTo>
                  <a:lnTo>
                    <a:pt x="34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41" y="26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7" y="33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6" y="23"/>
                  </a:lnTo>
                  <a:lnTo>
                    <a:pt x="9" y="23"/>
                  </a:lnTo>
                  <a:lnTo>
                    <a:pt x="12" y="23"/>
                  </a:lnTo>
                  <a:lnTo>
                    <a:pt x="15" y="23"/>
                  </a:lnTo>
                  <a:lnTo>
                    <a:pt x="18" y="19"/>
                  </a:lnTo>
                  <a:lnTo>
                    <a:pt x="18" y="16"/>
                  </a:lnTo>
                  <a:lnTo>
                    <a:pt x="18" y="13"/>
                  </a:lnTo>
                  <a:lnTo>
                    <a:pt x="15" y="13"/>
                  </a:lnTo>
                  <a:lnTo>
                    <a:pt x="12" y="13"/>
                  </a:lnTo>
                  <a:lnTo>
                    <a:pt x="9" y="9"/>
                  </a:lnTo>
                  <a:lnTo>
                    <a:pt x="6" y="9"/>
                  </a:lnTo>
                  <a:lnTo>
                    <a:pt x="6" y="6"/>
                  </a:lnTo>
                  <a:lnTo>
                    <a:pt x="6" y="3"/>
                  </a:lnTo>
                  <a:lnTo>
                    <a:pt x="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5" name="Freeform 535"/>
            <p:cNvSpPr>
              <a:spLocks/>
            </p:cNvSpPr>
            <p:nvPr/>
          </p:nvSpPr>
          <p:spPr bwMode="auto">
            <a:xfrm>
              <a:off x="5326063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0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w 42"/>
                <a:gd name="T35" fmla="*/ 2147483647 h 34"/>
                <a:gd name="T36" fmla="*/ 0 w 42"/>
                <a:gd name="T37" fmla="*/ 2147483647 h 34"/>
                <a:gd name="T38" fmla="*/ 0 w 42"/>
                <a:gd name="T39" fmla="*/ 2147483647 h 34"/>
                <a:gd name="T40" fmla="*/ 0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0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4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3"/>
                  </a:lnTo>
                  <a:lnTo>
                    <a:pt x="37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7" y="29"/>
                  </a:lnTo>
                  <a:lnTo>
                    <a:pt x="34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28" y="23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0" y="9"/>
                  </a:lnTo>
                  <a:lnTo>
                    <a:pt x="2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6" name="Freeform 536"/>
            <p:cNvSpPr>
              <a:spLocks/>
            </p:cNvSpPr>
            <p:nvPr/>
          </p:nvSpPr>
          <p:spPr bwMode="auto">
            <a:xfrm>
              <a:off x="5326063" y="53784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0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w 42"/>
                <a:gd name="T35" fmla="*/ 2147483647 h 34"/>
                <a:gd name="T36" fmla="*/ 0 w 42"/>
                <a:gd name="T37" fmla="*/ 2147483647 h 34"/>
                <a:gd name="T38" fmla="*/ 0 w 42"/>
                <a:gd name="T39" fmla="*/ 2147483647 h 34"/>
                <a:gd name="T40" fmla="*/ 0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0 w 42"/>
                <a:gd name="T51" fmla="*/ 2147483647 h 34"/>
                <a:gd name="T52" fmla="*/ 2147483647 w 42"/>
                <a:gd name="T53" fmla="*/ 0 h 34"/>
                <a:gd name="T54" fmla="*/ 2147483647 w 42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" h="34">
                  <a:moveTo>
                    <a:pt x="22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1" y="0"/>
                  </a:lnTo>
                  <a:lnTo>
                    <a:pt x="34" y="3"/>
                  </a:lnTo>
                  <a:lnTo>
                    <a:pt x="37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3"/>
                  </a:lnTo>
                  <a:lnTo>
                    <a:pt x="41" y="16"/>
                  </a:lnTo>
                  <a:lnTo>
                    <a:pt x="37" y="16"/>
                  </a:lnTo>
                  <a:lnTo>
                    <a:pt x="37" y="19"/>
                  </a:lnTo>
                  <a:lnTo>
                    <a:pt x="37" y="23"/>
                  </a:lnTo>
                  <a:lnTo>
                    <a:pt x="37" y="26"/>
                  </a:lnTo>
                  <a:lnTo>
                    <a:pt x="37" y="29"/>
                  </a:lnTo>
                  <a:lnTo>
                    <a:pt x="34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3" y="23"/>
                  </a:lnTo>
                  <a:lnTo>
                    <a:pt x="28" y="23"/>
                  </a:lnTo>
                  <a:lnTo>
                    <a:pt x="28" y="19"/>
                  </a:lnTo>
                  <a:lnTo>
                    <a:pt x="28" y="16"/>
                  </a:lnTo>
                  <a:lnTo>
                    <a:pt x="0" y="9"/>
                  </a:lnTo>
                  <a:lnTo>
                    <a:pt x="2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7" name="Freeform 537"/>
            <p:cNvSpPr>
              <a:spLocks/>
            </p:cNvSpPr>
            <p:nvPr/>
          </p:nvSpPr>
          <p:spPr bwMode="auto">
            <a:xfrm>
              <a:off x="4992688" y="538162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8" name="Freeform 538"/>
            <p:cNvSpPr>
              <a:spLocks/>
            </p:cNvSpPr>
            <p:nvPr/>
          </p:nvSpPr>
          <p:spPr bwMode="auto">
            <a:xfrm>
              <a:off x="4992688" y="538162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9" name="Freeform 539"/>
            <p:cNvSpPr>
              <a:spLocks/>
            </p:cNvSpPr>
            <p:nvPr/>
          </p:nvSpPr>
          <p:spPr bwMode="auto">
            <a:xfrm>
              <a:off x="5611813" y="5381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0" name="Freeform 540"/>
            <p:cNvSpPr>
              <a:spLocks/>
            </p:cNvSpPr>
            <p:nvPr/>
          </p:nvSpPr>
          <p:spPr bwMode="auto">
            <a:xfrm>
              <a:off x="5611813" y="5381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1" name="Freeform 541"/>
            <p:cNvSpPr>
              <a:spLocks/>
            </p:cNvSpPr>
            <p:nvPr/>
          </p:nvSpPr>
          <p:spPr bwMode="auto">
            <a:xfrm>
              <a:off x="5673725" y="5381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2" name="Freeform 542"/>
            <p:cNvSpPr>
              <a:spLocks/>
            </p:cNvSpPr>
            <p:nvPr/>
          </p:nvSpPr>
          <p:spPr bwMode="auto">
            <a:xfrm>
              <a:off x="5673725" y="538162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3" name="Freeform 543"/>
            <p:cNvSpPr>
              <a:spLocks/>
            </p:cNvSpPr>
            <p:nvPr/>
          </p:nvSpPr>
          <p:spPr bwMode="auto">
            <a:xfrm>
              <a:off x="5734050" y="5381625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0 w 42"/>
                <a:gd name="T15" fmla="*/ 2147483647 h 36"/>
                <a:gd name="T16" fmla="*/ 0 w 42"/>
                <a:gd name="T17" fmla="*/ 2147483647 h 36"/>
                <a:gd name="T18" fmla="*/ 0 w 42"/>
                <a:gd name="T19" fmla="*/ 2147483647 h 36"/>
                <a:gd name="T20" fmla="*/ 0 w 42"/>
                <a:gd name="T21" fmla="*/ 0 h 36"/>
                <a:gd name="T22" fmla="*/ 2147483647 w 42"/>
                <a:gd name="T23" fmla="*/ 0 h 36"/>
                <a:gd name="T24" fmla="*/ 2147483647 w 42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36" y="7"/>
                  </a:lnTo>
                  <a:lnTo>
                    <a:pt x="36" y="14"/>
                  </a:lnTo>
                  <a:lnTo>
                    <a:pt x="41" y="21"/>
                  </a:lnTo>
                  <a:lnTo>
                    <a:pt x="41" y="28"/>
                  </a:lnTo>
                  <a:lnTo>
                    <a:pt x="36" y="35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4" name="Freeform 544"/>
            <p:cNvSpPr>
              <a:spLocks/>
            </p:cNvSpPr>
            <p:nvPr/>
          </p:nvSpPr>
          <p:spPr bwMode="auto">
            <a:xfrm>
              <a:off x="5734050" y="5381625"/>
              <a:ext cx="66675" cy="57150"/>
            </a:xfrm>
            <a:custGeom>
              <a:avLst/>
              <a:gdLst>
                <a:gd name="T0" fmla="*/ 2147483647 w 42"/>
                <a:gd name="T1" fmla="*/ 0 h 36"/>
                <a:gd name="T2" fmla="*/ 2147483647 w 42"/>
                <a:gd name="T3" fmla="*/ 2147483647 h 36"/>
                <a:gd name="T4" fmla="*/ 2147483647 w 42"/>
                <a:gd name="T5" fmla="*/ 2147483647 h 36"/>
                <a:gd name="T6" fmla="*/ 2147483647 w 42"/>
                <a:gd name="T7" fmla="*/ 2147483647 h 36"/>
                <a:gd name="T8" fmla="*/ 2147483647 w 42"/>
                <a:gd name="T9" fmla="*/ 2147483647 h 36"/>
                <a:gd name="T10" fmla="*/ 2147483647 w 42"/>
                <a:gd name="T11" fmla="*/ 2147483647 h 36"/>
                <a:gd name="T12" fmla="*/ 2147483647 w 42"/>
                <a:gd name="T13" fmla="*/ 2147483647 h 36"/>
                <a:gd name="T14" fmla="*/ 0 w 42"/>
                <a:gd name="T15" fmla="*/ 2147483647 h 36"/>
                <a:gd name="T16" fmla="*/ 0 w 42"/>
                <a:gd name="T17" fmla="*/ 2147483647 h 36"/>
                <a:gd name="T18" fmla="*/ 0 w 42"/>
                <a:gd name="T19" fmla="*/ 2147483647 h 36"/>
                <a:gd name="T20" fmla="*/ 0 w 42"/>
                <a:gd name="T21" fmla="*/ 0 h 36"/>
                <a:gd name="T22" fmla="*/ 2147483647 w 42"/>
                <a:gd name="T23" fmla="*/ 0 h 36"/>
                <a:gd name="T24" fmla="*/ 2147483647 w 42"/>
                <a:gd name="T25" fmla="*/ 0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6">
                  <a:moveTo>
                    <a:pt x="4" y="0"/>
                  </a:moveTo>
                  <a:lnTo>
                    <a:pt x="36" y="7"/>
                  </a:lnTo>
                  <a:lnTo>
                    <a:pt x="36" y="14"/>
                  </a:lnTo>
                  <a:lnTo>
                    <a:pt x="41" y="21"/>
                  </a:lnTo>
                  <a:lnTo>
                    <a:pt x="41" y="28"/>
                  </a:lnTo>
                  <a:lnTo>
                    <a:pt x="36" y="35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5" name="Freeform 545"/>
            <p:cNvSpPr>
              <a:spLocks/>
            </p:cNvSpPr>
            <p:nvPr/>
          </p:nvSpPr>
          <p:spPr bwMode="auto">
            <a:xfrm>
              <a:off x="5045075" y="5387975"/>
              <a:ext cx="103188" cy="55563"/>
            </a:xfrm>
            <a:custGeom>
              <a:avLst/>
              <a:gdLst>
                <a:gd name="T0" fmla="*/ 2147483647 w 65"/>
                <a:gd name="T1" fmla="*/ 0 h 35"/>
                <a:gd name="T2" fmla="*/ 2147483647 w 65"/>
                <a:gd name="T3" fmla="*/ 2147483647 h 35"/>
                <a:gd name="T4" fmla="*/ 2147483647 w 65"/>
                <a:gd name="T5" fmla="*/ 2147483647 h 35"/>
                <a:gd name="T6" fmla="*/ 2147483647 w 65"/>
                <a:gd name="T7" fmla="*/ 2147483647 h 35"/>
                <a:gd name="T8" fmla="*/ 2147483647 w 65"/>
                <a:gd name="T9" fmla="*/ 2147483647 h 35"/>
                <a:gd name="T10" fmla="*/ 2147483647 w 65"/>
                <a:gd name="T11" fmla="*/ 2147483647 h 35"/>
                <a:gd name="T12" fmla="*/ 2147483647 w 65"/>
                <a:gd name="T13" fmla="*/ 2147483647 h 35"/>
                <a:gd name="T14" fmla="*/ 2147483647 w 65"/>
                <a:gd name="T15" fmla="*/ 2147483647 h 35"/>
                <a:gd name="T16" fmla="*/ 2147483647 w 65"/>
                <a:gd name="T17" fmla="*/ 2147483647 h 35"/>
                <a:gd name="T18" fmla="*/ 0 w 65"/>
                <a:gd name="T19" fmla="*/ 2147483647 h 35"/>
                <a:gd name="T20" fmla="*/ 2147483647 w 65"/>
                <a:gd name="T21" fmla="*/ 2147483647 h 35"/>
                <a:gd name="T22" fmla="*/ 0 w 65"/>
                <a:gd name="T23" fmla="*/ 2147483647 h 35"/>
                <a:gd name="T24" fmla="*/ 2147483647 w 65"/>
                <a:gd name="T25" fmla="*/ 2147483647 h 35"/>
                <a:gd name="T26" fmla="*/ 0 w 65"/>
                <a:gd name="T27" fmla="*/ 2147483647 h 35"/>
                <a:gd name="T28" fmla="*/ 2147483647 w 65"/>
                <a:gd name="T29" fmla="*/ 2147483647 h 35"/>
                <a:gd name="T30" fmla="*/ 2147483647 w 65"/>
                <a:gd name="T31" fmla="*/ 0 h 35"/>
                <a:gd name="T32" fmla="*/ 2147483647 w 65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5" h="35">
                  <a:moveTo>
                    <a:pt x="2" y="0"/>
                  </a:moveTo>
                  <a:lnTo>
                    <a:pt x="33" y="17"/>
                  </a:lnTo>
                  <a:lnTo>
                    <a:pt x="58" y="8"/>
                  </a:lnTo>
                  <a:lnTo>
                    <a:pt x="61" y="17"/>
                  </a:lnTo>
                  <a:lnTo>
                    <a:pt x="61" y="25"/>
                  </a:lnTo>
                  <a:lnTo>
                    <a:pt x="64" y="25"/>
                  </a:lnTo>
                  <a:lnTo>
                    <a:pt x="61" y="34"/>
                  </a:lnTo>
                  <a:lnTo>
                    <a:pt x="33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6" name="Freeform 546"/>
            <p:cNvSpPr>
              <a:spLocks/>
            </p:cNvSpPr>
            <p:nvPr/>
          </p:nvSpPr>
          <p:spPr bwMode="auto">
            <a:xfrm>
              <a:off x="5045075" y="5387975"/>
              <a:ext cx="103188" cy="55563"/>
            </a:xfrm>
            <a:custGeom>
              <a:avLst/>
              <a:gdLst>
                <a:gd name="T0" fmla="*/ 2147483647 w 65"/>
                <a:gd name="T1" fmla="*/ 0 h 35"/>
                <a:gd name="T2" fmla="*/ 2147483647 w 65"/>
                <a:gd name="T3" fmla="*/ 2147483647 h 35"/>
                <a:gd name="T4" fmla="*/ 2147483647 w 65"/>
                <a:gd name="T5" fmla="*/ 2147483647 h 35"/>
                <a:gd name="T6" fmla="*/ 2147483647 w 65"/>
                <a:gd name="T7" fmla="*/ 2147483647 h 35"/>
                <a:gd name="T8" fmla="*/ 2147483647 w 65"/>
                <a:gd name="T9" fmla="*/ 2147483647 h 35"/>
                <a:gd name="T10" fmla="*/ 2147483647 w 65"/>
                <a:gd name="T11" fmla="*/ 2147483647 h 35"/>
                <a:gd name="T12" fmla="*/ 2147483647 w 65"/>
                <a:gd name="T13" fmla="*/ 2147483647 h 35"/>
                <a:gd name="T14" fmla="*/ 2147483647 w 65"/>
                <a:gd name="T15" fmla="*/ 2147483647 h 35"/>
                <a:gd name="T16" fmla="*/ 2147483647 w 65"/>
                <a:gd name="T17" fmla="*/ 2147483647 h 35"/>
                <a:gd name="T18" fmla="*/ 0 w 65"/>
                <a:gd name="T19" fmla="*/ 2147483647 h 35"/>
                <a:gd name="T20" fmla="*/ 2147483647 w 65"/>
                <a:gd name="T21" fmla="*/ 2147483647 h 35"/>
                <a:gd name="T22" fmla="*/ 0 w 65"/>
                <a:gd name="T23" fmla="*/ 2147483647 h 35"/>
                <a:gd name="T24" fmla="*/ 2147483647 w 65"/>
                <a:gd name="T25" fmla="*/ 2147483647 h 35"/>
                <a:gd name="T26" fmla="*/ 0 w 65"/>
                <a:gd name="T27" fmla="*/ 2147483647 h 35"/>
                <a:gd name="T28" fmla="*/ 2147483647 w 65"/>
                <a:gd name="T29" fmla="*/ 2147483647 h 35"/>
                <a:gd name="T30" fmla="*/ 2147483647 w 65"/>
                <a:gd name="T31" fmla="*/ 0 h 35"/>
                <a:gd name="T32" fmla="*/ 2147483647 w 65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5" h="35">
                  <a:moveTo>
                    <a:pt x="2" y="0"/>
                  </a:moveTo>
                  <a:lnTo>
                    <a:pt x="33" y="17"/>
                  </a:lnTo>
                  <a:lnTo>
                    <a:pt x="58" y="8"/>
                  </a:lnTo>
                  <a:lnTo>
                    <a:pt x="61" y="17"/>
                  </a:lnTo>
                  <a:lnTo>
                    <a:pt x="61" y="25"/>
                  </a:lnTo>
                  <a:lnTo>
                    <a:pt x="64" y="25"/>
                  </a:lnTo>
                  <a:lnTo>
                    <a:pt x="61" y="34"/>
                  </a:lnTo>
                  <a:lnTo>
                    <a:pt x="33" y="25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7" name="Freeform 547"/>
            <p:cNvSpPr>
              <a:spLocks/>
            </p:cNvSpPr>
            <p:nvPr/>
          </p:nvSpPr>
          <p:spPr bwMode="auto">
            <a:xfrm>
              <a:off x="5559425" y="53879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8" name="Freeform 548"/>
            <p:cNvSpPr>
              <a:spLocks/>
            </p:cNvSpPr>
            <p:nvPr/>
          </p:nvSpPr>
          <p:spPr bwMode="auto">
            <a:xfrm>
              <a:off x="5559425" y="538797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9" name="Freeform 549"/>
            <p:cNvSpPr>
              <a:spLocks/>
            </p:cNvSpPr>
            <p:nvPr/>
          </p:nvSpPr>
          <p:spPr bwMode="auto">
            <a:xfrm>
              <a:off x="5159375" y="5391150"/>
              <a:ext cx="95250" cy="55563"/>
            </a:xfrm>
            <a:custGeom>
              <a:avLst/>
              <a:gdLst>
                <a:gd name="T0" fmla="*/ 2147483647 w 60"/>
                <a:gd name="T1" fmla="*/ 0 h 35"/>
                <a:gd name="T2" fmla="*/ 2147483647 w 60"/>
                <a:gd name="T3" fmla="*/ 2147483647 h 35"/>
                <a:gd name="T4" fmla="*/ 2147483647 w 60"/>
                <a:gd name="T5" fmla="*/ 2147483647 h 35"/>
                <a:gd name="T6" fmla="*/ 2147483647 w 60"/>
                <a:gd name="T7" fmla="*/ 2147483647 h 35"/>
                <a:gd name="T8" fmla="*/ 2147483647 w 60"/>
                <a:gd name="T9" fmla="*/ 2147483647 h 35"/>
                <a:gd name="T10" fmla="*/ 2147483647 w 60"/>
                <a:gd name="T11" fmla="*/ 2147483647 h 35"/>
                <a:gd name="T12" fmla="*/ 2147483647 w 60"/>
                <a:gd name="T13" fmla="*/ 2147483647 h 35"/>
                <a:gd name="T14" fmla="*/ 2147483647 w 60"/>
                <a:gd name="T15" fmla="*/ 2147483647 h 35"/>
                <a:gd name="T16" fmla="*/ 2147483647 w 60"/>
                <a:gd name="T17" fmla="*/ 2147483647 h 35"/>
                <a:gd name="T18" fmla="*/ 2147483647 w 60"/>
                <a:gd name="T19" fmla="*/ 2147483647 h 35"/>
                <a:gd name="T20" fmla="*/ 2147483647 w 60"/>
                <a:gd name="T21" fmla="*/ 2147483647 h 35"/>
                <a:gd name="T22" fmla="*/ 2147483647 w 60"/>
                <a:gd name="T23" fmla="*/ 2147483647 h 35"/>
                <a:gd name="T24" fmla="*/ 2147483647 w 60"/>
                <a:gd name="T25" fmla="*/ 2147483647 h 35"/>
                <a:gd name="T26" fmla="*/ 2147483647 w 60"/>
                <a:gd name="T27" fmla="*/ 2147483647 h 35"/>
                <a:gd name="T28" fmla="*/ 2147483647 w 60"/>
                <a:gd name="T29" fmla="*/ 2147483647 h 35"/>
                <a:gd name="T30" fmla="*/ 2147483647 w 60"/>
                <a:gd name="T31" fmla="*/ 2147483647 h 35"/>
                <a:gd name="T32" fmla="*/ 2147483647 w 60"/>
                <a:gd name="T33" fmla="*/ 2147483647 h 35"/>
                <a:gd name="T34" fmla="*/ 2147483647 w 60"/>
                <a:gd name="T35" fmla="*/ 2147483647 h 35"/>
                <a:gd name="T36" fmla="*/ 2147483647 w 60"/>
                <a:gd name="T37" fmla="*/ 2147483647 h 35"/>
                <a:gd name="T38" fmla="*/ 2147483647 w 60"/>
                <a:gd name="T39" fmla="*/ 2147483647 h 35"/>
                <a:gd name="T40" fmla="*/ 2147483647 w 60"/>
                <a:gd name="T41" fmla="*/ 2147483647 h 35"/>
                <a:gd name="T42" fmla="*/ 2147483647 w 60"/>
                <a:gd name="T43" fmla="*/ 2147483647 h 35"/>
                <a:gd name="T44" fmla="*/ 2147483647 w 60"/>
                <a:gd name="T45" fmla="*/ 2147483647 h 35"/>
                <a:gd name="T46" fmla="*/ 2147483647 w 60"/>
                <a:gd name="T47" fmla="*/ 2147483647 h 35"/>
                <a:gd name="T48" fmla="*/ 2147483647 w 60"/>
                <a:gd name="T49" fmla="*/ 2147483647 h 35"/>
                <a:gd name="T50" fmla="*/ 0 w 60"/>
                <a:gd name="T51" fmla="*/ 2147483647 h 35"/>
                <a:gd name="T52" fmla="*/ 0 w 60"/>
                <a:gd name="T53" fmla="*/ 2147483647 h 35"/>
                <a:gd name="T54" fmla="*/ 2147483647 w 60"/>
                <a:gd name="T55" fmla="*/ 2147483647 h 35"/>
                <a:gd name="T56" fmla="*/ 2147483647 w 60"/>
                <a:gd name="T57" fmla="*/ 0 h 35"/>
                <a:gd name="T58" fmla="*/ 2147483647 w 60"/>
                <a:gd name="T59" fmla="*/ 0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" h="35">
                  <a:moveTo>
                    <a:pt x="2" y="0"/>
                  </a:moveTo>
                  <a:lnTo>
                    <a:pt x="28" y="5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59" y="17"/>
                  </a:lnTo>
                  <a:lnTo>
                    <a:pt x="59" y="22"/>
                  </a:lnTo>
                  <a:lnTo>
                    <a:pt x="59" y="28"/>
                  </a:lnTo>
                  <a:lnTo>
                    <a:pt x="56" y="28"/>
                  </a:lnTo>
                  <a:lnTo>
                    <a:pt x="35" y="34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5" y="28"/>
                  </a:lnTo>
                  <a:lnTo>
                    <a:pt x="23" y="34"/>
                  </a:lnTo>
                  <a:lnTo>
                    <a:pt x="20" y="34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7" y="22"/>
                  </a:lnTo>
                  <a:lnTo>
                    <a:pt x="5" y="17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0" name="Freeform 550"/>
            <p:cNvSpPr>
              <a:spLocks/>
            </p:cNvSpPr>
            <p:nvPr/>
          </p:nvSpPr>
          <p:spPr bwMode="auto">
            <a:xfrm>
              <a:off x="5159375" y="5391150"/>
              <a:ext cx="95250" cy="55563"/>
            </a:xfrm>
            <a:custGeom>
              <a:avLst/>
              <a:gdLst>
                <a:gd name="T0" fmla="*/ 2147483647 w 60"/>
                <a:gd name="T1" fmla="*/ 0 h 35"/>
                <a:gd name="T2" fmla="*/ 2147483647 w 60"/>
                <a:gd name="T3" fmla="*/ 2147483647 h 35"/>
                <a:gd name="T4" fmla="*/ 2147483647 w 60"/>
                <a:gd name="T5" fmla="*/ 2147483647 h 35"/>
                <a:gd name="T6" fmla="*/ 2147483647 w 60"/>
                <a:gd name="T7" fmla="*/ 2147483647 h 35"/>
                <a:gd name="T8" fmla="*/ 2147483647 w 60"/>
                <a:gd name="T9" fmla="*/ 2147483647 h 35"/>
                <a:gd name="T10" fmla="*/ 2147483647 w 60"/>
                <a:gd name="T11" fmla="*/ 2147483647 h 35"/>
                <a:gd name="T12" fmla="*/ 2147483647 w 60"/>
                <a:gd name="T13" fmla="*/ 2147483647 h 35"/>
                <a:gd name="T14" fmla="*/ 2147483647 w 60"/>
                <a:gd name="T15" fmla="*/ 2147483647 h 35"/>
                <a:gd name="T16" fmla="*/ 2147483647 w 60"/>
                <a:gd name="T17" fmla="*/ 2147483647 h 35"/>
                <a:gd name="T18" fmla="*/ 2147483647 w 60"/>
                <a:gd name="T19" fmla="*/ 2147483647 h 35"/>
                <a:gd name="T20" fmla="*/ 2147483647 w 60"/>
                <a:gd name="T21" fmla="*/ 2147483647 h 35"/>
                <a:gd name="T22" fmla="*/ 2147483647 w 60"/>
                <a:gd name="T23" fmla="*/ 2147483647 h 35"/>
                <a:gd name="T24" fmla="*/ 2147483647 w 60"/>
                <a:gd name="T25" fmla="*/ 2147483647 h 35"/>
                <a:gd name="T26" fmla="*/ 2147483647 w 60"/>
                <a:gd name="T27" fmla="*/ 2147483647 h 35"/>
                <a:gd name="T28" fmla="*/ 2147483647 w 60"/>
                <a:gd name="T29" fmla="*/ 2147483647 h 35"/>
                <a:gd name="T30" fmla="*/ 2147483647 w 60"/>
                <a:gd name="T31" fmla="*/ 2147483647 h 35"/>
                <a:gd name="T32" fmla="*/ 2147483647 w 60"/>
                <a:gd name="T33" fmla="*/ 2147483647 h 35"/>
                <a:gd name="T34" fmla="*/ 2147483647 w 60"/>
                <a:gd name="T35" fmla="*/ 2147483647 h 35"/>
                <a:gd name="T36" fmla="*/ 2147483647 w 60"/>
                <a:gd name="T37" fmla="*/ 2147483647 h 35"/>
                <a:gd name="T38" fmla="*/ 2147483647 w 60"/>
                <a:gd name="T39" fmla="*/ 2147483647 h 35"/>
                <a:gd name="T40" fmla="*/ 2147483647 w 60"/>
                <a:gd name="T41" fmla="*/ 2147483647 h 35"/>
                <a:gd name="T42" fmla="*/ 2147483647 w 60"/>
                <a:gd name="T43" fmla="*/ 2147483647 h 35"/>
                <a:gd name="T44" fmla="*/ 2147483647 w 60"/>
                <a:gd name="T45" fmla="*/ 2147483647 h 35"/>
                <a:gd name="T46" fmla="*/ 2147483647 w 60"/>
                <a:gd name="T47" fmla="*/ 2147483647 h 35"/>
                <a:gd name="T48" fmla="*/ 2147483647 w 60"/>
                <a:gd name="T49" fmla="*/ 2147483647 h 35"/>
                <a:gd name="T50" fmla="*/ 0 w 60"/>
                <a:gd name="T51" fmla="*/ 2147483647 h 35"/>
                <a:gd name="T52" fmla="*/ 0 w 60"/>
                <a:gd name="T53" fmla="*/ 2147483647 h 35"/>
                <a:gd name="T54" fmla="*/ 2147483647 w 60"/>
                <a:gd name="T55" fmla="*/ 2147483647 h 35"/>
                <a:gd name="T56" fmla="*/ 2147483647 w 60"/>
                <a:gd name="T57" fmla="*/ 0 h 35"/>
                <a:gd name="T58" fmla="*/ 2147483647 w 60"/>
                <a:gd name="T59" fmla="*/ 0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0" h="35">
                  <a:moveTo>
                    <a:pt x="2" y="0"/>
                  </a:moveTo>
                  <a:lnTo>
                    <a:pt x="28" y="5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56" y="11"/>
                  </a:lnTo>
                  <a:lnTo>
                    <a:pt x="59" y="11"/>
                  </a:lnTo>
                  <a:lnTo>
                    <a:pt x="59" y="17"/>
                  </a:lnTo>
                  <a:lnTo>
                    <a:pt x="59" y="22"/>
                  </a:lnTo>
                  <a:lnTo>
                    <a:pt x="59" y="28"/>
                  </a:lnTo>
                  <a:lnTo>
                    <a:pt x="56" y="28"/>
                  </a:lnTo>
                  <a:lnTo>
                    <a:pt x="35" y="34"/>
                  </a:lnTo>
                  <a:lnTo>
                    <a:pt x="33" y="28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8" y="28"/>
                  </a:lnTo>
                  <a:lnTo>
                    <a:pt x="25" y="28"/>
                  </a:lnTo>
                  <a:lnTo>
                    <a:pt x="23" y="34"/>
                  </a:lnTo>
                  <a:lnTo>
                    <a:pt x="20" y="34"/>
                  </a:lnTo>
                  <a:lnTo>
                    <a:pt x="17" y="28"/>
                  </a:lnTo>
                  <a:lnTo>
                    <a:pt x="15" y="28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7" y="22"/>
                  </a:lnTo>
                  <a:lnTo>
                    <a:pt x="5" y="17"/>
                  </a:lnTo>
                  <a:lnTo>
                    <a:pt x="2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1" name="Freeform 551"/>
            <p:cNvSpPr>
              <a:spLocks/>
            </p:cNvSpPr>
            <p:nvPr/>
          </p:nvSpPr>
          <p:spPr bwMode="auto">
            <a:xfrm>
              <a:off x="5783263" y="53911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w 42"/>
                <a:gd name="T29" fmla="*/ 2147483647 h 35"/>
                <a:gd name="T30" fmla="*/ 0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0 h 35"/>
                <a:gd name="T36" fmla="*/ 2147483647 w 42"/>
                <a:gd name="T37" fmla="*/ 0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7"/>
                  </a:lnTo>
                  <a:lnTo>
                    <a:pt x="37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27" y="34"/>
                  </a:lnTo>
                  <a:lnTo>
                    <a:pt x="23" y="28"/>
                  </a:lnTo>
                  <a:lnTo>
                    <a:pt x="20" y="28"/>
                  </a:lnTo>
                  <a:lnTo>
                    <a:pt x="17" y="28"/>
                  </a:lnTo>
                  <a:lnTo>
                    <a:pt x="13" y="22"/>
                  </a:lnTo>
                  <a:lnTo>
                    <a:pt x="10" y="22"/>
                  </a:lnTo>
                  <a:lnTo>
                    <a:pt x="6" y="17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2" name="Freeform 552"/>
            <p:cNvSpPr>
              <a:spLocks/>
            </p:cNvSpPr>
            <p:nvPr/>
          </p:nvSpPr>
          <p:spPr bwMode="auto">
            <a:xfrm>
              <a:off x="5783263" y="53911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0 w 42"/>
                <a:gd name="T29" fmla="*/ 2147483647 h 35"/>
                <a:gd name="T30" fmla="*/ 0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0 h 35"/>
                <a:gd name="T36" fmla="*/ 2147483647 w 42"/>
                <a:gd name="T37" fmla="*/ 0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7"/>
                  </a:lnTo>
                  <a:lnTo>
                    <a:pt x="37" y="28"/>
                  </a:lnTo>
                  <a:lnTo>
                    <a:pt x="34" y="34"/>
                  </a:lnTo>
                  <a:lnTo>
                    <a:pt x="30" y="34"/>
                  </a:lnTo>
                  <a:lnTo>
                    <a:pt x="27" y="34"/>
                  </a:lnTo>
                  <a:lnTo>
                    <a:pt x="23" y="28"/>
                  </a:lnTo>
                  <a:lnTo>
                    <a:pt x="20" y="28"/>
                  </a:lnTo>
                  <a:lnTo>
                    <a:pt x="17" y="28"/>
                  </a:lnTo>
                  <a:lnTo>
                    <a:pt x="13" y="22"/>
                  </a:lnTo>
                  <a:lnTo>
                    <a:pt x="10" y="22"/>
                  </a:lnTo>
                  <a:lnTo>
                    <a:pt x="6" y="17"/>
                  </a:lnTo>
                  <a:lnTo>
                    <a:pt x="3" y="17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3" name="Freeform 553"/>
            <p:cNvSpPr>
              <a:spLocks/>
            </p:cNvSpPr>
            <p:nvPr/>
          </p:nvSpPr>
          <p:spPr bwMode="auto">
            <a:xfrm>
              <a:off x="550545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4" name="Freeform 554"/>
            <p:cNvSpPr>
              <a:spLocks/>
            </p:cNvSpPr>
            <p:nvPr/>
          </p:nvSpPr>
          <p:spPr bwMode="auto">
            <a:xfrm>
              <a:off x="550545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5" name="Freeform 555"/>
            <p:cNvSpPr>
              <a:spLocks/>
            </p:cNvSpPr>
            <p:nvPr/>
          </p:nvSpPr>
          <p:spPr bwMode="auto">
            <a:xfrm>
              <a:off x="5843588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6" name="Freeform 556"/>
            <p:cNvSpPr>
              <a:spLocks/>
            </p:cNvSpPr>
            <p:nvPr/>
          </p:nvSpPr>
          <p:spPr bwMode="auto">
            <a:xfrm>
              <a:off x="5843588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0 h 34"/>
                <a:gd name="T10" fmla="*/ 2147483647 w 42"/>
                <a:gd name="T11" fmla="*/ 0 h 34"/>
                <a:gd name="T12" fmla="*/ 2147483647 w 42"/>
                <a:gd name="T13" fmla="*/ 0 h 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7" name="Freeform 557"/>
            <p:cNvSpPr>
              <a:spLocks/>
            </p:cNvSpPr>
            <p:nvPr/>
          </p:nvSpPr>
          <p:spPr bwMode="auto">
            <a:xfrm>
              <a:off x="589280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8" name="Freeform 558"/>
            <p:cNvSpPr>
              <a:spLocks/>
            </p:cNvSpPr>
            <p:nvPr/>
          </p:nvSpPr>
          <p:spPr bwMode="auto">
            <a:xfrm>
              <a:off x="589280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7" y="33"/>
                  </a:lnTo>
                  <a:lnTo>
                    <a:pt x="3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9" name="Freeform 559"/>
            <p:cNvSpPr>
              <a:spLocks/>
            </p:cNvSpPr>
            <p:nvPr/>
          </p:nvSpPr>
          <p:spPr bwMode="auto">
            <a:xfrm>
              <a:off x="5391150" y="5402263"/>
              <a:ext cx="66675" cy="55562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0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0" name="Freeform 560"/>
            <p:cNvSpPr>
              <a:spLocks/>
            </p:cNvSpPr>
            <p:nvPr/>
          </p:nvSpPr>
          <p:spPr bwMode="auto">
            <a:xfrm>
              <a:off x="5391150" y="5402263"/>
              <a:ext cx="66675" cy="55562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0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1" name="Freeform 561"/>
            <p:cNvSpPr>
              <a:spLocks/>
            </p:cNvSpPr>
            <p:nvPr/>
          </p:nvSpPr>
          <p:spPr bwMode="auto">
            <a:xfrm>
              <a:off x="544830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2" name="Freeform 562"/>
            <p:cNvSpPr>
              <a:spLocks/>
            </p:cNvSpPr>
            <p:nvPr/>
          </p:nvSpPr>
          <p:spPr bwMode="auto">
            <a:xfrm>
              <a:off x="5448300" y="53959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0"/>
                  </a:ln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3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3" name="Freeform 563"/>
            <p:cNvSpPr>
              <a:spLocks/>
            </p:cNvSpPr>
            <p:nvPr/>
          </p:nvSpPr>
          <p:spPr bwMode="auto">
            <a:xfrm>
              <a:off x="5949950" y="54022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36" y="17"/>
                  </a:lnTo>
                  <a:lnTo>
                    <a:pt x="36" y="22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6" y="3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4" name="Freeform 564"/>
            <p:cNvSpPr>
              <a:spLocks/>
            </p:cNvSpPr>
            <p:nvPr/>
          </p:nvSpPr>
          <p:spPr bwMode="auto">
            <a:xfrm>
              <a:off x="5949950" y="540226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5">
                  <a:moveTo>
                    <a:pt x="4" y="0"/>
                  </a:moveTo>
                  <a:lnTo>
                    <a:pt x="36" y="17"/>
                  </a:lnTo>
                  <a:lnTo>
                    <a:pt x="36" y="22"/>
                  </a:lnTo>
                  <a:lnTo>
                    <a:pt x="41" y="22"/>
                  </a:lnTo>
                  <a:lnTo>
                    <a:pt x="41" y="28"/>
                  </a:lnTo>
                  <a:lnTo>
                    <a:pt x="41" y="34"/>
                  </a:lnTo>
                  <a:lnTo>
                    <a:pt x="36" y="3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4" y="5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5" name="Freeform 565"/>
            <p:cNvSpPr>
              <a:spLocks/>
            </p:cNvSpPr>
            <p:nvPr/>
          </p:nvSpPr>
          <p:spPr bwMode="auto">
            <a:xfrm>
              <a:off x="5994400" y="5413375"/>
              <a:ext cx="66675" cy="58738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0 w 42"/>
                <a:gd name="T11" fmla="*/ 2147483647 h 37"/>
                <a:gd name="T12" fmla="*/ 0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0 h 37"/>
                <a:gd name="T18" fmla="*/ 2147483647 w 4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7">
                  <a:moveTo>
                    <a:pt x="3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1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6" name="Freeform 566"/>
            <p:cNvSpPr>
              <a:spLocks/>
            </p:cNvSpPr>
            <p:nvPr/>
          </p:nvSpPr>
          <p:spPr bwMode="auto">
            <a:xfrm>
              <a:off x="5994400" y="5413375"/>
              <a:ext cx="66675" cy="58738"/>
            </a:xfrm>
            <a:custGeom>
              <a:avLst/>
              <a:gdLst>
                <a:gd name="T0" fmla="*/ 2147483647 w 42"/>
                <a:gd name="T1" fmla="*/ 0 h 37"/>
                <a:gd name="T2" fmla="*/ 2147483647 w 42"/>
                <a:gd name="T3" fmla="*/ 2147483647 h 37"/>
                <a:gd name="T4" fmla="*/ 2147483647 w 42"/>
                <a:gd name="T5" fmla="*/ 2147483647 h 37"/>
                <a:gd name="T6" fmla="*/ 2147483647 w 42"/>
                <a:gd name="T7" fmla="*/ 2147483647 h 37"/>
                <a:gd name="T8" fmla="*/ 2147483647 w 42"/>
                <a:gd name="T9" fmla="*/ 2147483647 h 37"/>
                <a:gd name="T10" fmla="*/ 0 w 42"/>
                <a:gd name="T11" fmla="*/ 2147483647 h 37"/>
                <a:gd name="T12" fmla="*/ 0 w 42"/>
                <a:gd name="T13" fmla="*/ 2147483647 h 37"/>
                <a:gd name="T14" fmla="*/ 2147483647 w 42"/>
                <a:gd name="T15" fmla="*/ 2147483647 h 37"/>
                <a:gd name="T16" fmla="*/ 2147483647 w 42"/>
                <a:gd name="T17" fmla="*/ 0 h 37"/>
                <a:gd name="T18" fmla="*/ 2147483647 w 42"/>
                <a:gd name="T19" fmla="*/ 0 h 3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7">
                  <a:moveTo>
                    <a:pt x="3" y="0"/>
                  </a:moveTo>
                  <a:lnTo>
                    <a:pt x="41" y="22"/>
                  </a:lnTo>
                  <a:lnTo>
                    <a:pt x="41" y="27"/>
                  </a:lnTo>
                  <a:lnTo>
                    <a:pt x="41" y="31"/>
                  </a:lnTo>
                  <a:lnTo>
                    <a:pt x="41" y="36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7" name="Freeform 567"/>
            <p:cNvSpPr>
              <a:spLocks/>
            </p:cNvSpPr>
            <p:nvPr/>
          </p:nvSpPr>
          <p:spPr bwMode="auto">
            <a:xfrm>
              <a:off x="7229475" y="5416550"/>
              <a:ext cx="68263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2147483647 w 43"/>
                <a:gd name="T5" fmla="*/ 2147483647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0 w 43"/>
                <a:gd name="T11" fmla="*/ 0 h 35"/>
                <a:gd name="T12" fmla="*/ 2147483647 w 43"/>
                <a:gd name="T13" fmla="*/ 0 h 35"/>
                <a:gd name="T14" fmla="*/ 2147483647 w 43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5">
                  <a:moveTo>
                    <a:pt x="8" y="0"/>
                  </a:moveTo>
                  <a:lnTo>
                    <a:pt x="42" y="31"/>
                  </a:lnTo>
                  <a:lnTo>
                    <a:pt x="33" y="31"/>
                  </a:lnTo>
                  <a:lnTo>
                    <a:pt x="33" y="34"/>
                  </a:lnTo>
                  <a:lnTo>
                    <a:pt x="25" y="34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8" name="Freeform 568"/>
            <p:cNvSpPr>
              <a:spLocks/>
            </p:cNvSpPr>
            <p:nvPr/>
          </p:nvSpPr>
          <p:spPr bwMode="auto">
            <a:xfrm>
              <a:off x="7229475" y="5416550"/>
              <a:ext cx="68263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2147483647 w 43"/>
                <a:gd name="T5" fmla="*/ 2147483647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0 w 43"/>
                <a:gd name="T11" fmla="*/ 0 h 35"/>
                <a:gd name="T12" fmla="*/ 2147483647 w 43"/>
                <a:gd name="T13" fmla="*/ 0 h 35"/>
                <a:gd name="T14" fmla="*/ 2147483647 w 43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" h="35">
                  <a:moveTo>
                    <a:pt x="8" y="0"/>
                  </a:moveTo>
                  <a:lnTo>
                    <a:pt x="42" y="31"/>
                  </a:lnTo>
                  <a:lnTo>
                    <a:pt x="33" y="31"/>
                  </a:lnTo>
                  <a:lnTo>
                    <a:pt x="33" y="34"/>
                  </a:lnTo>
                  <a:lnTo>
                    <a:pt x="25" y="34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9" name="Freeform 569"/>
            <p:cNvSpPr>
              <a:spLocks/>
            </p:cNvSpPr>
            <p:nvPr/>
          </p:nvSpPr>
          <p:spPr bwMode="auto">
            <a:xfrm>
              <a:off x="7210425" y="54308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0 w 42"/>
                <a:gd name="T33" fmla="*/ 0 h 35"/>
                <a:gd name="T34" fmla="*/ 2147483647 w 42"/>
                <a:gd name="T35" fmla="*/ 0 h 35"/>
                <a:gd name="T36" fmla="*/ 2147483647 w 42"/>
                <a:gd name="T37" fmla="*/ 0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5">
                  <a:moveTo>
                    <a:pt x="13" y="0"/>
                  </a:moveTo>
                  <a:lnTo>
                    <a:pt x="13" y="2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27" y="0"/>
                  </a:lnTo>
                  <a:lnTo>
                    <a:pt x="41" y="31"/>
                  </a:lnTo>
                  <a:lnTo>
                    <a:pt x="41" y="34"/>
                  </a:lnTo>
                  <a:lnTo>
                    <a:pt x="41" y="31"/>
                  </a:lnTo>
                  <a:lnTo>
                    <a:pt x="41" y="34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0" name="Freeform 570"/>
            <p:cNvSpPr>
              <a:spLocks/>
            </p:cNvSpPr>
            <p:nvPr/>
          </p:nvSpPr>
          <p:spPr bwMode="auto">
            <a:xfrm>
              <a:off x="7210425" y="54308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0 h 35"/>
                <a:gd name="T10" fmla="*/ 2147483647 w 42"/>
                <a:gd name="T11" fmla="*/ 2147483647 h 35"/>
                <a:gd name="T12" fmla="*/ 2147483647 w 42"/>
                <a:gd name="T13" fmla="*/ 0 h 35"/>
                <a:gd name="T14" fmla="*/ 2147483647 w 42"/>
                <a:gd name="T15" fmla="*/ 0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0 w 42"/>
                <a:gd name="T33" fmla="*/ 0 h 35"/>
                <a:gd name="T34" fmla="*/ 2147483647 w 42"/>
                <a:gd name="T35" fmla="*/ 0 h 35"/>
                <a:gd name="T36" fmla="*/ 2147483647 w 42"/>
                <a:gd name="T37" fmla="*/ 0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5">
                  <a:moveTo>
                    <a:pt x="13" y="0"/>
                  </a:moveTo>
                  <a:lnTo>
                    <a:pt x="13" y="2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27" y="0"/>
                  </a:lnTo>
                  <a:lnTo>
                    <a:pt x="41" y="31"/>
                  </a:lnTo>
                  <a:lnTo>
                    <a:pt x="41" y="34"/>
                  </a:lnTo>
                  <a:lnTo>
                    <a:pt x="41" y="31"/>
                  </a:lnTo>
                  <a:lnTo>
                    <a:pt x="41" y="34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27" y="34"/>
                  </a:lnTo>
                  <a:lnTo>
                    <a:pt x="27" y="31"/>
                  </a:lnTo>
                  <a:lnTo>
                    <a:pt x="0" y="0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1" name="Freeform 571"/>
            <p:cNvSpPr>
              <a:spLocks/>
            </p:cNvSpPr>
            <p:nvPr/>
          </p:nvSpPr>
          <p:spPr bwMode="auto">
            <a:xfrm>
              <a:off x="7254875" y="55292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0 w 42"/>
                <a:gd name="T55" fmla="*/ 2147483647 h 34"/>
                <a:gd name="T56" fmla="*/ 0 w 42"/>
                <a:gd name="T57" fmla="*/ 2147483647 h 34"/>
                <a:gd name="T58" fmla="*/ 0 w 42"/>
                <a:gd name="T59" fmla="*/ 2147483647 h 34"/>
                <a:gd name="T60" fmla="*/ 2147483647 w 42"/>
                <a:gd name="T61" fmla="*/ 2147483647 h 34"/>
                <a:gd name="T62" fmla="*/ 2147483647 w 42"/>
                <a:gd name="T63" fmla="*/ 2147483647 h 34"/>
                <a:gd name="T64" fmla="*/ 2147483647 w 42"/>
                <a:gd name="T65" fmla="*/ 2147483647 h 34"/>
                <a:gd name="T66" fmla="*/ 0 w 42"/>
                <a:gd name="T67" fmla="*/ 2147483647 h 34"/>
                <a:gd name="T68" fmla="*/ 0 w 42"/>
                <a:gd name="T69" fmla="*/ 2147483647 h 34"/>
                <a:gd name="T70" fmla="*/ 0 w 42"/>
                <a:gd name="T71" fmla="*/ 2147483647 h 34"/>
                <a:gd name="T72" fmla="*/ 0 w 42"/>
                <a:gd name="T73" fmla="*/ 2147483647 h 34"/>
                <a:gd name="T74" fmla="*/ 0 w 42"/>
                <a:gd name="T75" fmla="*/ 2147483647 h 34"/>
                <a:gd name="T76" fmla="*/ 0 w 42"/>
                <a:gd name="T77" fmla="*/ 2147483647 h 34"/>
                <a:gd name="T78" fmla="*/ 0 w 42"/>
                <a:gd name="T79" fmla="*/ 2147483647 h 34"/>
                <a:gd name="T80" fmla="*/ 0 w 42"/>
                <a:gd name="T81" fmla="*/ 0 h 34"/>
                <a:gd name="T82" fmla="*/ 0 w 42"/>
                <a:gd name="T83" fmla="*/ 0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13" y="25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1" y="28"/>
                  </a:lnTo>
                  <a:lnTo>
                    <a:pt x="41" y="30"/>
                  </a:lnTo>
                  <a:lnTo>
                    <a:pt x="34" y="30"/>
                  </a:lnTo>
                  <a:lnTo>
                    <a:pt x="34" y="33"/>
                  </a:lnTo>
                  <a:lnTo>
                    <a:pt x="27" y="33"/>
                  </a:lnTo>
                  <a:lnTo>
                    <a:pt x="20" y="33"/>
                  </a:lnTo>
                  <a:lnTo>
                    <a:pt x="13" y="30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2" name="Freeform 572"/>
            <p:cNvSpPr>
              <a:spLocks/>
            </p:cNvSpPr>
            <p:nvPr/>
          </p:nvSpPr>
          <p:spPr bwMode="auto">
            <a:xfrm>
              <a:off x="7254875" y="55292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0 h 34"/>
                <a:gd name="T34" fmla="*/ 2147483647 w 42"/>
                <a:gd name="T35" fmla="*/ 0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0 w 42"/>
                <a:gd name="T55" fmla="*/ 2147483647 h 34"/>
                <a:gd name="T56" fmla="*/ 0 w 42"/>
                <a:gd name="T57" fmla="*/ 2147483647 h 34"/>
                <a:gd name="T58" fmla="*/ 0 w 42"/>
                <a:gd name="T59" fmla="*/ 2147483647 h 34"/>
                <a:gd name="T60" fmla="*/ 2147483647 w 42"/>
                <a:gd name="T61" fmla="*/ 2147483647 h 34"/>
                <a:gd name="T62" fmla="*/ 2147483647 w 42"/>
                <a:gd name="T63" fmla="*/ 2147483647 h 34"/>
                <a:gd name="T64" fmla="*/ 2147483647 w 42"/>
                <a:gd name="T65" fmla="*/ 2147483647 h 34"/>
                <a:gd name="T66" fmla="*/ 0 w 42"/>
                <a:gd name="T67" fmla="*/ 2147483647 h 34"/>
                <a:gd name="T68" fmla="*/ 0 w 42"/>
                <a:gd name="T69" fmla="*/ 2147483647 h 34"/>
                <a:gd name="T70" fmla="*/ 0 w 42"/>
                <a:gd name="T71" fmla="*/ 2147483647 h 34"/>
                <a:gd name="T72" fmla="*/ 0 w 42"/>
                <a:gd name="T73" fmla="*/ 2147483647 h 34"/>
                <a:gd name="T74" fmla="*/ 0 w 42"/>
                <a:gd name="T75" fmla="*/ 2147483647 h 34"/>
                <a:gd name="T76" fmla="*/ 0 w 42"/>
                <a:gd name="T77" fmla="*/ 2147483647 h 34"/>
                <a:gd name="T78" fmla="*/ 0 w 42"/>
                <a:gd name="T79" fmla="*/ 2147483647 h 34"/>
                <a:gd name="T80" fmla="*/ 0 w 42"/>
                <a:gd name="T81" fmla="*/ 0 h 34"/>
                <a:gd name="T82" fmla="*/ 0 w 42"/>
                <a:gd name="T83" fmla="*/ 0 h 3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13" y="25"/>
                  </a:lnTo>
                  <a:lnTo>
                    <a:pt x="13" y="28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8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34" y="0"/>
                  </a:lnTo>
                  <a:lnTo>
                    <a:pt x="41" y="0"/>
                  </a:lnTo>
                  <a:lnTo>
                    <a:pt x="41" y="28"/>
                  </a:lnTo>
                  <a:lnTo>
                    <a:pt x="41" y="30"/>
                  </a:lnTo>
                  <a:lnTo>
                    <a:pt x="34" y="30"/>
                  </a:lnTo>
                  <a:lnTo>
                    <a:pt x="34" y="33"/>
                  </a:lnTo>
                  <a:lnTo>
                    <a:pt x="27" y="33"/>
                  </a:lnTo>
                  <a:lnTo>
                    <a:pt x="20" y="33"/>
                  </a:lnTo>
                  <a:lnTo>
                    <a:pt x="13" y="30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0" y="28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3" name="Freeform 573"/>
            <p:cNvSpPr>
              <a:spLocks/>
            </p:cNvSpPr>
            <p:nvPr/>
          </p:nvSpPr>
          <p:spPr bwMode="auto">
            <a:xfrm>
              <a:off x="7213600" y="55483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27" y="27"/>
                  </a:lnTo>
                  <a:lnTo>
                    <a:pt x="27" y="30"/>
                  </a:lnTo>
                  <a:lnTo>
                    <a:pt x="13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4" name="Freeform 574"/>
            <p:cNvSpPr>
              <a:spLocks/>
            </p:cNvSpPr>
            <p:nvPr/>
          </p:nvSpPr>
          <p:spPr bwMode="auto">
            <a:xfrm>
              <a:off x="7213600" y="55483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27" y="27"/>
                  </a:lnTo>
                  <a:lnTo>
                    <a:pt x="27" y="30"/>
                  </a:lnTo>
                  <a:lnTo>
                    <a:pt x="13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  <a:lnTo>
                    <a:pt x="27" y="0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5" name="Freeform 575"/>
            <p:cNvSpPr>
              <a:spLocks/>
            </p:cNvSpPr>
            <p:nvPr/>
          </p:nvSpPr>
          <p:spPr bwMode="auto">
            <a:xfrm>
              <a:off x="7221538" y="55578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6" y="33"/>
                  </a:lnTo>
                  <a:lnTo>
                    <a:pt x="8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32" y="0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6" name="Freeform 576"/>
            <p:cNvSpPr>
              <a:spLocks/>
            </p:cNvSpPr>
            <p:nvPr/>
          </p:nvSpPr>
          <p:spPr bwMode="auto">
            <a:xfrm>
              <a:off x="7221538" y="555783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16" y="33"/>
                  </a:lnTo>
                  <a:lnTo>
                    <a:pt x="8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32" y="0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7" name="Freeform 577"/>
            <p:cNvSpPr>
              <a:spLocks/>
            </p:cNvSpPr>
            <p:nvPr/>
          </p:nvSpPr>
          <p:spPr bwMode="auto">
            <a:xfrm>
              <a:off x="7185025" y="561022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1" y="2"/>
                  </a:moveTo>
                  <a:lnTo>
                    <a:pt x="8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41" y="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8" name="Freeform 578"/>
            <p:cNvSpPr>
              <a:spLocks/>
            </p:cNvSpPr>
            <p:nvPr/>
          </p:nvSpPr>
          <p:spPr bwMode="auto">
            <a:xfrm>
              <a:off x="7185025" y="5610225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0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2147483647 w 42"/>
                <a:gd name="T11" fmla="*/ 0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1" y="2"/>
                  </a:moveTo>
                  <a:lnTo>
                    <a:pt x="8" y="33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32" y="0"/>
                  </a:lnTo>
                  <a:lnTo>
                    <a:pt x="32" y="2"/>
                  </a:lnTo>
                  <a:lnTo>
                    <a:pt x="41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9" name="Freeform 579"/>
            <p:cNvSpPr>
              <a:spLocks/>
            </p:cNvSpPr>
            <p:nvPr/>
          </p:nvSpPr>
          <p:spPr bwMode="auto">
            <a:xfrm>
              <a:off x="7200900" y="561975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0 h 34"/>
                <a:gd name="T6" fmla="*/ 2147483647 w 43"/>
                <a:gd name="T7" fmla="*/ 2147483647 h 34"/>
                <a:gd name="T8" fmla="*/ 2147483647 w 43"/>
                <a:gd name="T9" fmla="*/ 0 h 34"/>
                <a:gd name="T10" fmla="*/ 2147483647 w 43"/>
                <a:gd name="T11" fmla="*/ 2147483647 h 34"/>
                <a:gd name="T12" fmla="*/ 2147483647 w 43"/>
                <a:gd name="T13" fmla="*/ 0 h 34"/>
                <a:gd name="T14" fmla="*/ 2147483647 w 43"/>
                <a:gd name="T15" fmla="*/ 2147483647 h 34"/>
                <a:gd name="T16" fmla="*/ 0 w 43"/>
                <a:gd name="T17" fmla="*/ 2147483647 h 34"/>
                <a:gd name="T18" fmla="*/ 0 w 43"/>
                <a:gd name="T19" fmla="*/ 2147483647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42" y="0"/>
                  </a:moveTo>
                  <a:lnTo>
                    <a:pt x="42" y="2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10" y="30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0" name="Freeform 580"/>
            <p:cNvSpPr>
              <a:spLocks/>
            </p:cNvSpPr>
            <p:nvPr/>
          </p:nvSpPr>
          <p:spPr bwMode="auto">
            <a:xfrm>
              <a:off x="7200900" y="5619750"/>
              <a:ext cx="68263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0 h 34"/>
                <a:gd name="T6" fmla="*/ 2147483647 w 43"/>
                <a:gd name="T7" fmla="*/ 2147483647 h 34"/>
                <a:gd name="T8" fmla="*/ 2147483647 w 43"/>
                <a:gd name="T9" fmla="*/ 0 h 34"/>
                <a:gd name="T10" fmla="*/ 2147483647 w 43"/>
                <a:gd name="T11" fmla="*/ 2147483647 h 34"/>
                <a:gd name="T12" fmla="*/ 2147483647 w 43"/>
                <a:gd name="T13" fmla="*/ 0 h 34"/>
                <a:gd name="T14" fmla="*/ 2147483647 w 43"/>
                <a:gd name="T15" fmla="*/ 2147483647 h 34"/>
                <a:gd name="T16" fmla="*/ 0 w 43"/>
                <a:gd name="T17" fmla="*/ 2147483647 h 34"/>
                <a:gd name="T18" fmla="*/ 0 w 43"/>
                <a:gd name="T19" fmla="*/ 2147483647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42" y="0"/>
                  </a:moveTo>
                  <a:lnTo>
                    <a:pt x="42" y="2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10" y="30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4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1" name="Freeform 581"/>
            <p:cNvSpPr>
              <a:spLocks/>
            </p:cNvSpPr>
            <p:nvPr/>
          </p:nvSpPr>
          <p:spPr bwMode="auto">
            <a:xfrm>
              <a:off x="7145338" y="56816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2147483647 w 42"/>
                <a:gd name="T59" fmla="*/ 2147483647 h 34"/>
                <a:gd name="T60" fmla="*/ 2147483647 w 42"/>
                <a:gd name="T61" fmla="*/ 2147483647 h 34"/>
                <a:gd name="T62" fmla="*/ 2147483647 w 42"/>
                <a:gd name="T63" fmla="*/ 2147483647 h 34"/>
                <a:gd name="T64" fmla="*/ 2147483647 w 42"/>
                <a:gd name="T65" fmla="*/ 2147483647 h 34"/>
                <a:gd name="T66" fmla="*/ 2147483647 w 42"/>
                <a:gd name="T67" fmla="*/ 2147483647 h 34"/>
                <a:gd name="T68" fmla="*/ 2147483647 w 42"/>
                <a:gd name="T69" fmla="*/ 2147483647 h 34"/>
                <a:gd name="T70" fmla="*/ 2147483647 w 42"/>
                <a:gd name="T71" fmla="*/ 2147483647 h 34"/>
                <a:gd name="T72" fmla="*/ 2147483647 w 42"/>
                <a:gd name="T73" fmla="*/ 2147483647 h 34"/>
                <a:gd name="T74" fmla="*/ 2147483647 w 42"/>
                <a:gd name="T75" fmla="*/ 2147483647 h 34"/>
                <a:gd name="T76" fmla="*/ 2147483647 w 42"/>
                <a:gd name="T77" fmla="*/ 2147483647 h 34"/>
                <a:gd name="T78" fmla="*/ 0 w 42"/>
                <a:gd name="T79" fmla="*/ 2147483647 h 34"/>
                <a:gd name="T80" fmla="*/ 0 w 42"/>
                <a:gd name="T81" fmla="*/ 2147483647 h 34"/>
                <a:gd name="T82" fmla="*/ 0 w 42"/>
                <a:gd name="T83" fmla="*/ 2147483647 h 34"/>
                <a:gd name="T84" fmla="*/ 0 w 42"/>
                <a:gd name="T85" fmla="*/ 2147483647 h 34"/>
                <a:gd name="T86" fmla="*/ 2147483647 w 42"/>
                <a:gd name="T87" fmla="*/ 2147483647 h 34"/>
                <a:gd name="T88" fmla="*/ 2147483647 w 42"/>
                <a:gd name="T89" fmla="*/ 2147483647 h 34"/>
                <a:gd name="T90" fmla="*/ 2147483647 w 42"/>
                <a:gd name="T91" fmla="*/ 2147483647 h 34"/>
                <a:gd name="T92" fmla="*/ 2147483647 w 42"/>
                <a:gd name="T93" fmla="*/ 2147483647 h 34"/>
                <a:gd name="T94" fmla="*/ 2147483647 w 42"/>
                <a:gd name="T95" fmla="*/ 2147483647 h 34"/>
                <a:gd name="T96" fmla="*/ 2147483647 w 42"/>
                <a:gd name="T97" fmla="*/ 2147483647 h 34"/>
                <a:gd name="T98" fmla="*/ 2147483647 w 42"/>
                <a:gd name="T99" fmla="*/ 0 h 34"/>
                <a:gd name="T100" fmla="*/ 2147483647 w 42"/>
                <a:gd name="T101" fmla="*/ 0 h 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24" y="2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1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41" y="6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6" y="19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16" y="13"/>
                  </a:lnTo>
                  <a:lnTo>
                    <a:pt x="12" y="15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2" name="Freeform 582"/>
            <p:cNvSpPr>
              <a:spLocks/>
            </p:cNvSpPr>
            <p:nvPr/>
          </p:nvSpPr>
          <p:spPr bwMode="auto">
            <a:xfrm>
              <a:off x="7145338" y="56816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2147483647 w 42"/>
                <a:gd name="T53" fmla="*/ 2147483647 h 34"/>
                <a:gd name="T54" fmla="*/ 2147483647 w 42"/>
                <a:gd name="T55" fmla="*/ 2147483647 h 34"/>
                <a:gd name="T56" fmla="*/ 2147483647 w 42"/>
                <a:gd name="T57" fmla="*/ 2147483647 h 34"/>
                <a:gd name="T58" fmla="*/ 2147483647 w 42"/>
                <a:gd name="T59" fmla="*/ 2147483647 h 34"/>
                <a:gd name="T60" fmla="*/ 2147483647 w 42"/>
                <a:gd name="T61" fmla="*/ 2147483647 h 34"/>
                <a:gd name="T62" fmla="*/ 2147483647 w 42"/>
                <a:gd name="T63" fmla="*/ 2147483647 h 34"/>
                <a:gd name="T64" fmla="*/ 2147483647 w 42"/>
                <a:gd name="T65" fmla="*/ 2147483647 h 34"/>
                <a:gd name="T66" fmla="*/ 2147483647 w 42"/>
                <a:gd name="T67" fmla="*/ 2147483647 h 34"/>
                <a:gd name="T68" fmla="*/ 2147483647 w 42"/>
                <a:gd name="T69" fmla="*/ 2147483647 h 34"/>
                <a:gd name="T70" fmla="*/ 2147483647 w 42"/>
                <a:gd name="T71" fmla="*/ 2147483647 h 34"/>
                <a:gd name="T72" fmla="*/ 2147483647 w 42"/>
                <a:gd name="T73" fmla="*/ 2147483647 h 34"/>
                <a:gd name="T74" fmla="*/ 2147483647 w 42"/>
                <a:gd name="T75" fmla="*/ 2147483647 h 34"/>
                <a:gd name="T76" fmla="*/ 2147483647 w 42"/>
                <a:gd name="T77" fmla="*/ 2147483647 h 34"/>
                <a:gd name="T78" fmla="*/ 0 w 42"/>
                <a:gd name="T79" fmla="*/ 2147483647 h 34"/>
                <a:gd name="T80" fmla="*/ 0 w 42"/>
                <a:gd name="T81" fmla="*/ 2147483647 h 34"/>
                <a:gd name="T82" fmla="*/ 0 w 42"/>
                <a:gd name="T83" fmla="*/ 2147483647 h 34"/>
                <a:gd name="T84" fmla="*/ 0 w 42"/>
                <a:gd name="T85" fmla="*/ 2147483647 h 34"/>
                <a:gd name="T86" fmla="*/ 2147483647 w 42"/>
                <a:gd name="T87" fmla="*/ 2147483647 h 34"/>
                <a:gd name="T88" fmla="*/ 2147483647 w 42"/>
                <a:gd name="T89" fmla="*/ 2147483647 h 34"/>
                <a:gd name="T90" fmla="*/ 2147483647 w 42"/>
                <a:gd name="T91" fmla="*/ 2147483647 h 34"/>
                <a:gd name="T92" fmla="*/ 2147483647 w 42"/>
                <a:gd name="T93" fmla="*/ 2147483647 h 34"/>
                <a:gd name="T94" fmla="*/ 2147483647 w 42"/>
                <a:gd name="T95" fmla="*/ 2147483647 h 34"/>
                <a:gd name="T96" fmla="*/ 2147483647 w 42"/>
                <a:gd name="T97" fmla="*/ 2147483647 h 34"/>
                <a:gd name="T98" fmla="*/ 2147483647 w 42"/>
                <a:gd name="T99" fmla="*/ 0 h 34"/>
                <a:gd name="T100" fmla="*/ 2147483647 w 42"/>
                <a:gd name="T101" fmla="*/ 0 h 3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24" y="2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4" y="11"/>
                  </a:lnTo>
                  <a:lnTo>
                    <a:pt x="36" y="4"/>
                  </a:lnTo>
                  <a:lnTo>
                    <a:pt x="36" y="6"/>
                  </a:lnTo>
                  <a:lnTo>
                    <a:pt x="41" y="6"/>
                  </a:lnTo>
                  <a:lnTo>
                    <a:pt x="36" y="11"/>
                  </a:lnTo>
                  <a:lnTo>
                    <a:pt x="36" y="13"/>
                  </a:lnTo>
                  <a:lnTo>
                    <a:pt x="32" y="15"/>
                  </a:lnTo>
                  <a:lnTo>
                    <a:pt x="28" y="19"/>
                  </a:lnTo>
                  <a:lnTo>
                    <a:pt x="28" y="22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2" y="33"/>
                  </a:lnTo>
                  <a:lnTo>
                    <a:pt x="8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4"/>
                  </a:lnTo>
                  <a:lnTo>
                    <a:pt x="12" y="24"/>
                  </a:lnTo>
                  <a:lnTo>
                    <a:pt x="12" y="22"/>
                  </a:lnTo>
                  <a:lnTo>
                    <a:pt x="16" y="19"/>
                  </a:lnTo>
                  <a:lnTo>
                    <a:pt x="20" y="17"/>
                  </a:lnTo>
                  <a:lnTo>
                    <a:pt x="20" y="15"/>
                  </a:lnTo>
                  <a:lnTo>
                    <a:pt x="20" y="13"/>
                  </a:lnTo>
                  <a:lnTo>
                    <a:pt x="16" y="13"/>
                  </a:lnTo>
                  <a:lnTo>
                    <a:pt x="12" y="15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4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0" y="2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3" name="Freeform 583"/>
            <p:cNvSpPr>
              <a:spLocks/>
            </p:cNvSpPr>
            <p:nvPr/>
          </p:nvSpPr>
          <p:spPr bwMode="auto">
            <a:xfrm>
              <a:off x="7096125" y="5727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41" y="0"/>
                  </a:lnTo>
                  <a:lnTo>
                    <a:pt x="41" y="3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41" y="6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3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4" name="Freeform 584"/>
            <p:cNvSpPr>
              <a:spLocks/>
            </p:cNvSpPr>
            <p:nvPr/>
          </p:nvSpPr>
          <p:spPr bwMode="auto">
            <a:xfrm>
              <a:off x="7096125" y="57277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41" y="0"/>
                  </a:lnTo>
                  <a:lnTo>
                    <a:pt x="41" y="3"/>
                  </a:lnTo>
                  <a:lnTo>
                    <a:pt x="35" y="3"/>
                  </a:lnTo>
                  <a:lnTo>
                    <a:pt x="35" y="6"/>
                  </a:lnTo>
                  <a:lnTo>
                    <a:pt x="41" y="6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9"/>
                  </a:lnTo>
                  <a:lnTo>
                    <a:pt x="3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5" name="Freeform 585"/>
            <p:cNvSpPr>
              <a:spLocks/>
            </p:cNvSpPr>
            <p:nvPr/>
          </p:nvSpPr>
          <p:spPr bwMode="auto">
            <a:xfrm>
              <a:off x="7104063" y="5738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0 h 34"/>
                <a:gd name="T52" fmla="*/ 2147483647 w 42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35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35" y="12"/>
                  </a:lnTo>
                  <a:lnTo>
                    <a:pt x="35" y="15"/>
                  </a:lnTo>
                  <a:lnTo>
                    <a:pt x="30" y="21"/>
                  </a:lnTo>
                  <a:lnTo>
                    <a:pt x="25" y="21"/>
                  </a:lnTo>
                  <a:lnTo>
                    <a:pt x="25" y="24"/>
                  </a:lnTo>
                  <a:lnTo>
                    <a:pt x="20" y="27"/>
                  </a:lnTo>
                  <a:lnTo>
                    <a:pt x="15" y="30"/>
                  </a:lnTo>
                  <a:lnTo>
                    <a:pt x="10" y="33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5" y="24"/>
                  </a:lnTo>
                  <a:lnTo>
                    <a:pt x="5" y="21"/>
                  </a:lnTo>
                  <a:lnTo>
                    <a:pt x="10" y="21"/>
                  </a:lnTo>
                  <a:lnTo>
                    <a:pt x="15" y="15"/>
                  </a:lnTo>
                  <a:lnTo>
                    <a:pt x="20" y="12"/>
                  </a:lnTo>
                  <a:lnTo>
                    <a:pt x="25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3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6" name="Freeform 586"/>
            <p:cNvSpPr>
              <a:spLocks/>
            </p:cNvSpPr>
            <p:nvPr/>
          </p:nvSpPr>
          <p:spPr bwMode="auto">
            <a:xfrm>
              <a:off x="7104063" y="57388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0 w 42"/>
                <a:gd name="T31" fmla="*/ 2147483647 h 34"/>
                <a:gd name="T32" fmla="*/ 0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0 h 34"/>
                <a:gd name="T52" fmla="*/ 2147483647 w 42"/>
                <a:gd name="T53" fmla="*/ 0 h 3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2" h="34">
                  <a:moveTo>
                    <a:pt x="35" y="0"/>
                  </a:moveTo>
                  <a:lnTo>
                    <a:pt x="35" y="3"/>
                  </a:lnTo>
                  <a:lnTo>
                    <a:pt x="41" y="3"/>
                  </a:lnTo>
                  <a:lnTo>
                    <a:pt x="41" y="6"/>
                  </a:lnTo>
                  <a:lnTo>
                    <a:pt x="41" y="9"/>
                  </a:lnTo>
                  <a:lnTo>
                    <a:pt x="41" y="12"/>
                  </a:lnTo>
                  <a:lnTo>
                    <a:pt x="35" y="12"/>
                  </a:lnTo>
                  <a:lnTo>
                    <a:pt x="35" y="15"/>
                  </a:lnTo>
                  <a:lnTo>
                    <a:pt x="30" y="21"/>
                  </a:lnTo>
                  <a:lnTo>
                    <a:pt x="25" y="21"/>
                  </a:lnTo>
                  <a:lnTo>
                    <a:pt x="25" y="24"/>
                  </a:lnTo>
                  <a:lnTo>
                    <a:pt x="20" y="27"/>
                  </a:lnTo>
                  <a:lnTo>
                    <a:pt x="15" y="30"/>
                  </a:lnTo>
                  <a:lnTo>
                    <a:pt x="10" y="33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5" y="24"/>
                  </a:lnTo>
                  <a:lnTo>
                    <a:pt x="5" y="21"/>
                  </a:lnTo>
                  <a:lnTo>
                    <a:pt x="10" y="21"/>
                  </a:lnTo>
                  <a:lnTo>
                    <a:pt x="15" y="15"/>
                  </a:lnTo>
                  <a:lnTo>
                    <a:pt x="20" y="12"/>
                  </a:lnTo>
                  <a:lnTo>
                    <a:pt x="25" y="9"/>
                  </a:lnTo>
                  <a:lnTo>
                    <a:pt x="30" y="6"/>
                  </a:lnTo>
                  <a:lnTo>
                    <a:pt x="35" y="3"/>
                  </a:lnTo>
                  <a:lnTo>
                    <a:pt x="3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7" name="Freeform 587"/>
            <p:cNvSpPr>
              <a:spLocks/>
            </p:cNvSpPr>
            <p:nvPr/>
          </p:nvSpPr>
          <p:spPr bwMode="auto">
            <a:xfrm>
              <a:off x="7054850" y="57673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0 w 42"/>
                <a:gd name="T53" fmla="*/ 2147483647 h 34"/>
                <a:gd name="T54" fmla="*/ 0 w 42"/>
                <a:gd name="T55" fmla="*/ 2147483647 h 34"/>
                <a:gd name="T56" fmla="*/ 0 w 42"/>
                <a:gd name="T57" fmla="*/ 2147483647 h 34"/>
                <a:gd name="T58" fmla="*/ 0 w 42"/>
                <a:gd name="T59" fmla="*/ 2147483647 h 34"/>
                <a:gd name="T60" fmla="*/ 0 w 42"/>
                <a:gd name="T61" fmla="*/ 2147483647 h 34"/>
                <a:gd name="T62" fmla="*/ 2147483647 w 42"/>
                <a:gd name="T63" fmla="*/ 0 h 34"/>
                <a:gd name="T64" fmla="*/ 2147483647 w 42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36" y="2"/>
                  </a:lnTo>
                  <a:lnTo>
                    <a:pt x="36" y="4"/>
                  </a:lnTo>
                  <a:lnTo>
                    <a:pt x="36" y="7"/>
                  </a:lnTo>
                  <a:lnTo>
                    <a:pt x="36" y="9"/>
                  </a:lnTo>
                  <a:lnTo>
                    <a:pt x="41" y="9"/>
                  </a:lnTo>
                  <a:lnTo>
                    <a:pt x="41" y="11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36" y="18"/>
                  </a:lnTo>
                  <a:lnTo>
                    <a:pt x="36" y="21"/>
                  </a:lnTo>
                  <a:lnTo>
                    <a:pt x="31" y="23"/>
                  </a:lnTo>
                  <a:lnTo>
                    <a:pt x="27" y="25"/>
                  </a:lnTo>
                  <a:lnTo>
                    <a:pt x="22" y="28"/>
                  </a:lnTo>
                  <a:lnTo>
                    <a:pt x="18" y="28"/>
                  </a:lnTo>
                  <a:lnTo>
                    <a:pt x="13" y="30"/>
                  </a:lnTo>
                  <a:lnTo>
                    <a:pt x="13" y="33"/>
                  </a:lnTo>
                  <a:lnTo>
                    <a:pt x="9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8" name="Freeform 588"/>
            <p:cNvSpPr>
              <a:spLocks/>
            </p:cNvSpPr>
            <p:nvPr/>
          </p:nvSpPr>
          <p:spPr bwMode="auto">
            <a:xfrm>
              <a:off x="7054850" y="57673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2147483647 w 42"/>
                <a:gd name="T35" fmla="*/ 2147483647 h 34"/>
                <a:gd name="T36" fmla="*/ 2147483647 w 42"/>
                <a:gd name="T37" fmla="*/ 2147483647 h 34"/>
                <a:gd name="T38" fmla="*/ 2147483647 w 42"/>
                <a:gd name="T39" fmla="*/ 2147483647 h 34"/>
                <a:gd name="T40" fmla="*/ 2147483647 w 42"/>
                <a:gd name="T41" fmla="*/ 2147483647 h 34"/>
                <a:gd name="T42" fmla="*/ 2147483647 w 42"/>
                <a:gd name="T43" fmla="*/ 2147483647 h 34"/>
                <a:gd name="T44" fmla="*/ 2147483647 w 42"/>
                <a:gd name="T45" fmla="*/ 2147483647 h 34"/>
                <a:gd name="T46" fmla="*/ 2147483647 w 42"/>
                <a:gd name="T47" fmla="*/ 2147483647 h 34"/>
                <a:gd name="T48" fmla="*/ 2147483647 w 42"/>
                <a:gd name="T49" fmla="*/ 2147483647 h 34"/>
                <a:gd name="T50" fmla="*/ 2147483647 w 42"/>
                <a:gd name="T51" fmla="*/ 2147483647 h 34"/>
                <a:gd name="T52" fmla="*/ 0 w 42"/>
                <a:gd name="T53" fmla="*/ 2147483647 h 34"/>
                <a:gd name="T54" fmla="*/ 0 w 42"/>
                <a:gd name="T55" fmla="*/ 2147483647 h 34"/>
                <a:gd name="T56" fmla="*/ 0 w 42"/>
                <a:gd name="T57" fmla="*/ 2147483647 h 34"/>
                <a:gd name="T58" fmla="*/ 0 w 42"/>
                <a:gd name="T59" fmla="*/ 2147483647 h 34"/>
                <a:gd name="T60" fmla="*/ 0 w 42"/>
                <a:gd name="T61" fmla="*/ 2147483647 h 34"/>
                <a:gd name="T62" fmla="*/ 2147483647 w 42"/>
                <a:gd name="T63" fmla="*/ 0 h 34"/>
                <a:gd name="T64" fmla="*/ 2147483647 w 42"/>
                <a:gd name="T65" fmla="*/ 0 h 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36" y="2"/>
                  </a:lnTo>
                  <a:lnTo>
                    <a:pt x="36" y="4"/>
                  </a:lnTo>
                  <a:lnTo>
                    <a:pt x="36" y="7"/>
                  </a:lnTo>
                  <a:lnTo>
                    <a:pt x="36" y="9"/>
                  </a:lnTo>
                  <a:lnTo>
                    <a:pt x="41" y="9"/>
                  </a:lnTo>
                  <a:lnTo>
                    <a:pt x="41" y="11"/>
                  </a:lnTo>
                  <a:lnTo>
                    <a:pt x="41" y="16"/>
                  </a:lnTo>
                  <a:lnTo>
                    <a:pt x="41" y="18"/>
                  </a:lnTo>
                  <a:lnTo>
                    <a:pt x="36" y="18"/>
                  </a:lnTo>
                  <a:lnTo>
                    <a:pt x="36" y="21"/>
                  </a:lnTo>
                  <a:lnTo>
                    <a:pt x="31" y="23"/>
                  </a:lnTo>
                  <a:lnTo>
                    <a:pt x="27" y="25"/>
                  </a:lnTo>
                  <a:lnTo>
                    <a:pt x="22" y="28"/>
                  </a:lnTo>
                  <a:lnTo>
                    <a:pt x="18" y="28"/>
                  </a:lnTo>
                  <a:lnTo>
                    <a:pt x="13" y="30"/>
                  </a:lnTo>
                  <a:lnTo>
                    <a:pt x="13" y="33"/>
                  </a:lnTo>
                  <a:lnTo>
                    <a:pt x="9" y="33"/>
                  </a:lnTo>
                  <a:lnTo>
                    <a:pt x="4" y="33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9" y="23"/>
                  </a:lnTo>
                  <a:lnTo>
                    <a:pt x="9" y="21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9" name="Freeform 589"/>
            <p:cNvSpPr>
              <a:spLocks/>
            </p:cNvSpPr>
            <p:nvPr/>
          </p:nvSpPr>
          <p:spPr bwMode="auto">
            <a:xfrm>
              <a:off x="5734050" y="57705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2" y="0"/>
                  </a:moveTo>
                  <a:lnTo>
                    <a:pt x="38" y="18"/>
                  </a:lnTo>
                  <a:lnTo>
                    <a:pt x="38" y="23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0" name="Freeform 590"/>
            <p:cNvSpPr>
              <a:spLocks/>
            </p:cNvSpPr>
            <p:nvPr/>
          </p:nvSpPr>
          <p:spPr bwMode="auto">
            <a:xfrm>
              <a:off x="5734050" y="57705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0 h 34"/>
                <a:gd name="T20" fmla="*/ 2147483647 w 42"/>
                <a:gd name="T21" fmla="*/ 0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4">
                  <a:moveTo>
                    <a:pt x="2" y="0"/>
                  </a:moveTo>
                  <a:lnTo>
                    <a:pt x="38" y="18"/>
                  </a:lnTo>
                  <a:lnTo>
                    <a:pt x="38" y="23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1" name="Freeform 591"/>
            <p:cNvSpPr>
              <a:spLocks/>
            </p:cNvSpPr>
            <p:nvPr/>
          </p:nvSpPr>
          <p:spPr bwMode="auto">
            <a:xfrm>
              <a:off x="5803900" y="57880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4"/>
                  </a:lnTo>
                  <a:lnTo>
                    <a:pt x="41" y="19"/>
                  </a:lnTo>
                  <a:lnTo>
                    <a:pt x="41" y="24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7" y="34"/>
                  </a:lnTo>
                  <a:lnTo>
                    <a:pt x="0" y="9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2" name="Freeform 592"/>
            <p:cNvSpPr>
              <a:spLocks/>
            </p:cNvSpPr>
            <p:nvPr/>
          </p:nvSpPr>
          <p:spPr bwMode="auto">
            <a:xfrm>
              <a:off x="5803900" y="57880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4"/>
                  </a:lnTo>
                  <a:lnTo>
                    <a:pt x="41" y="19"/>
                  </a:lnTo>
                  <a:lnTo>
                    <a:pt x="41" y="24"/>
                  </a:lnTo>
                  <a:lnTo>
                    <a:pt x="41" y="29"/>
                  </a:lnTo>
                  <a:lnTo>
                    <a:pt x="37" y="29"/>
                  </a:lnTo>
                  <a:lnTo>
                    <a:pt x="37" y="34"/>
                  </a:lnTo>
                  <a:lnTo>
                    <a:pt x="0" y="9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3" name="Freeform 593"/>
            <p:cNvSpPr>
              <a:spLocks/>
            </p:cNvSpPr>
            <p:nvPr/>
          </p:nvSpPr>
          <p:spPr bwMode="auto">
            <a:xfrm>
              <a:off x="5729288" y="5788025"/>
              <a:ext cx="68262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2147483647 w 43"/>
                <a:gd name="T5" fmla="*/ 2147483647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0 w 43"/>
                <a:gd name="T11" fmla="*/ 2147483647 h 35"/>
                <a:gd name="T12" fmla="*/ 0 w 43"/>
                <a:gd name="T13" fmla="*/ 2147483647 h 35"/>
                <a:gd name="T14" fmla="*/ 0 w 43"/>
                <a:gd name="T15" fmla="*/ 2147483647 h 35"/>
                <a:gd name="T16" fmla="*/ 2147483647 w 43"/>
                <a:gd name="T17" fmla="*/ 2147483647 h 35"/>
                <a:gd name="T18" fmla="*/ 2147483647 w 43"/>
                <a:gd name="T19" fmla="*/ 0 h 35"/>
                <a:gd name="T20" fmla="*/ 2147483647 w 43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5">
                  <a:moveTo>
                    <a:pt x="6" y="0"/>
                  </a:moveTo>
                  <a:lnTo>
                    <a:pt x="42" y="28"/>
                  </a:lnTo>
                  <a:lnTo>
                    <a:pt x="42" y="3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4" name="Freeform 594"/>
            <p:cNvSpPr>
              <a:spLocks/>
            </p:cNvSpPr>
            <p:nvPr/>
          </p:nvSpPr>
          <p:spPr bwMode="auto">
            <a:xfrm>
              <a:off x="5729288" y="5788025"/>
              <a:ext cx="68262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2147483647 h 35"/>
                <a:gd name="T4" fmla="*/ 2147483647 w 43"/>
                <a:gd name="T5" fmla="*/ 2147483647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0 w 43"/>
                <a:gd name="T11" fmla="*/ 2147483647 h 35"/>
                <a:gd name="T12" fmla="*/ 0 w 43"/>
                <a:gd name="T13" fmla="*/ 2147483647 h 35"/>
                <a:gd name="T14" fmla="*/ 0 w 43"/>
                <a:gd name="T15" fmla="*/ 2147483647 h 35"/>
                <a:gd name="T16" fmla="*/ 2147483647 w 43"/>
                <a:gd name="T17" fmla="*/ 2147483647 h 35"/>
                <a:gd name="T18" fmla="*/ 2147483647 w 43"/>
                <a:gd name="T19" fmla="*/ 0 h 35"/>
                <a:gd name="T20" fmla="*/ 2147483647 w 43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5">
                  <a:moveTo>
                    <a:pt x="6" y="0"/>
                  </a:moveTo>
                  <a:lnTo>
                    <a:pt x="42" y="28"/>
                  </a:lnTo>
                  <a:lnTo>
                    <a:pt x="42" y="34"/>
                  </a:lnTo>
                  <a:lnTo>
                    <a:pt x="3" y="22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5"/>
                  </a:ln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5" name="Freeform 595"/>
            <p:cNvSpPr>
              <a:spLocks/>
            </p:cNvSpPr>
            <p:nvPr/>
          </p:nvSpPr>
          <p:spPr bwMode="auto">
            <a:xfrm>
              <a:off x="6997700" y="57912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w 42"/>
                <a:gd name="T35" fmla="*/ 2147483647 h 34"/>
                <a:gd name="T36" fmla="*/ 0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1" y="2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12" y="33"/>
                  </a:lnTo>
                  <a:lnTo>
                    <a:pt x="9" y="33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3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6" name="Freeform 596"/>
            <p:cNvSpPr>
              <a:spLocks/>
            </p:cNvSpPr>
            <p:nvPr/>
          </p:nvSpPr>
          <p:spPr bwMode="auto">
            <a:xfrm>
              <a:off x="6997700" y="57912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2147483647 w 42"/>
                <a:gd name="T33" fmla="*/ 2147483647 h 34"/>
                <a:gd name="T34" fmla="*/ 0 w 42"/>
                <a:gd name="T35" fmla="*/ 2147483647 h 34"/>
                <a:gd name="T36" fmla="*/ 0 w 42"/>
                <a:gd name="T37" fmla="*/ 2147483647 h 34"/>
                <a:gd name="T38" fmla="*/ 2147483647 w 42"/>
                <a:gd name="T39" fmla="*/ 0 h 34"/>
                <a:gd name="T40" fmla="*/ 2147483647 w 42"/>
                <a:gd name="T41" fmla="*/ 0 h 3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2" h="34">
                  <a:moveTo>
                    <a:pt x="31" y="0"/>
                  </a:moveTo>
                  <a:lnTo>
                    <a:pt x="31" y="2"/>
                  </a:lnTo>
                  <a:lnTo>
                    <a:pt x="31" y="4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1" y="11"/>
                  </a:lnTo>
                  <a:lnTo>
                    <a:pt x="41" y="11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12" y="33"/>
                  </a:lnTo>
                  <a:lnTo>
                    <a:pt x="9" y="33"/>
                  </a:lnTo>
                  <a:lnTo>
                    <a:pt x="9" y="30"/>
                  </a:lnTo>
                  <a:lnTo>
                    <a:pt x="9" y="28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6" y="23"/>
                  </a:lnTo>
                  <a:lnTo>
                    <a:pt x="3" y="23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7" name="Freeform 597"/>
            <p:cNvSpPr>
              <a:spLocks/>
            </p:cNvSpPr>
            <p:nvPr/>
          </p:nvSpPr>
          <p:spPr bwMode="auto">
            <a:xfrm>
              <a:off x="5856288" y="58023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2147483647 w 42"/>
                <a:gd name="T57" fmla="*/ 2147483647 h 35"/>
                <a:gd name="T58" fmla="*/ 2147483647 w 42"/>
                <a:gd name="T59" fmla="*/ 0 h 35"/>
                <a:gd name="T60" fmla="*/ 2147483647 w 42"/>
                <a:gd name="T61" fmla="*/ 0 h 35"/>
                <a:gd name="T62" fmla="*/ 2147483647 w 42"/>
                <a:gd name="T63" fmla="*/ 0 h 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2" h="35">
                  <a:moveTo>
                    <a:pt x="9" y="0"/>
                  </a:moveTo>
                  <a:lnTo>
                    <a:pt x="37" y="15"/>
                  </a:lnTo>
                  <a:lnTo>
                    <a:pt x="41" y="15"/>
                  </a:lnTo>
                  <a:lnTo>
                    <a:pt x="37" y="18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4" y="24"/>
                  </a:lnTo>
                  <a:lnTo>
                    <a:pt x="34" y="27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25" y="27"/>
                  </a:lnTo>
                  <a:lnTo>
                    <a:pt x="28" y="27"/>
                  </a:lnTo>
                  <a:lnTo>
                    <a:pt x="28" y="24"/>
                  </a:lnTo>
                  <a:lnTo>
                    <a:pt x="28" y="21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18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9"/>
                  </a:lnTo>
                  <a:lnTo>
                    <a:pt x="3" y="9"/>
                  </a:lnTo>
                  <a:lnTo>
                    <a:pt x="3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8" name="Freeform 598"/>
            <p:cNvSpPr>
              <a:spLocks/>
            </p:cNvSpPr>
            <p:nvPr/>
          </p:nvSpPr>
          <p:spPr bwMode="auto">
            <a:xfrm>
              <a:off x="5856288" y="5802313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2147483647 w 42"/>
                <a:gd name="T39" fmla="*/ 2147483647 h 35"/>
                <a:gd name="T40" fmla="*/ 2147483647 w 42"/>
                <a:gd name="T41" fmla="*/ 2147483647 h 35"/>
                <a:gd name="T42" fmla="*/ 2147483647 w 42"/>
                <a:gd name="T43" fmla="*/ 2147483647 h 35"/>
                <a:gd name="T44" fmla="*/ 2147483647 w 42"/>
                <a:gd name="T45" fmla="*/ 2147483647 h 35"/>
                <a:gd name="T46" fmla="*/ 2147483647 w 42"/>
                <a:gd name="T47" fmla="*/ 2147483647 h 35"/>
                <a:gd name="T48" fmla="*/ 2147483647 w 42"/>
                <a:gd name="T49" fmla="*/ 2147483647 h 35"/>
                <a:gd name="T50" fmla="*/ 2147483647 w 42"/>
                <a:gd name="T51" fmla="*/ 2147483647 h 35"/>
                <a:gd name="T52" fmla="*/ 2147483647 w 42"/>
                <a:gd name="T53" fmla="*/ 2147483647 h 35"/>
                <a:gd name="T54" fmla="*/ 2147483647 w 42"/>
                <a:gd name="T55" fmla="*/ 2147483647 h 35"/>
                <a:gd name="T56" fmla="*/ 2147483647 w 42"/>
                <a:gd name="T57" fmla="*/ 2147483647 h 35"/>
                <a:gd name="T58" fmla="*/ 2147483647 w 42"/>
                <a:gd name="T59" fmla="*/ 0 h 35"/>
                <a:gd name="T60" fmla="*/ 2147483647 w 42"/>
                <a:gd name="T61" fmla="*/ 0 h 35"/>
                <a:gd name="T62" fmla="*/ 2147483647 w 42"/>
                <a:gd name="T63" fmla="*/ 0 h 3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2" h="35">
                  <a:moveTo>
                    <a:pt x="9" y="0"/>
                  </a:moveTo>
                  <a:lnTo>
                    <a:pt x="37" y="15"/>
                  </a:lnTo>
                  <a:lnTo>
                    <a:pt x="41" y="15"/>
                  </a:lnTo>
                  <a:lnTo>
                    <a:pt x="37" y="18"/>
                  </a:lnTo>
                  <a:lnTo>
                    <a:pt x="37" y="21"/>
                  </a:lnTo>
                  <a:lnTo>
                    <a:pt x="37" y="24"/>
                  </a:lnTo>
                  <a:lnTo>
                    <a:pt x="34" y="24"/>
                  </a:lnTo>
                  <a:lnTo>
                    <a:pt x="34" y="27"/>
                  </a:lnTo>
                  <a:lnTo>
                    <a:pt x="34" y="30"/>
                  </a:lnTo>
                  <a:lnTo>
                    <a:pt x="34" y="34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25" y="27"/>
                  </a:lnTo>
                  <a:lnTo>
                    <a:pt x="28" y="27"/>
                  </a:lnTo>
                  <a:lnTo>
                    <a:pt x="28" y="24"/>
                  </a:lnTo>
                  <a:lnTo>
                    <a:pt x="28" y="21"/>
                  </a:lnTo>
                  <a:lnTo>
                    <a:pt x="25" y="21"/>
                  </a:lnTo>
                  <a:lnTo>
                    <a:pt x="22" y="18"/>
                  </a:lnTo>
                  <a:lnTo>
                    <a:pt x="18" y="15"/>
                  </a:lnTo>
                  <a:lnTo>
                    <a:pt x="15" y="15"/>
                  </a:lnTo>
                  <a:lnTo>
                    <a:pt x="12" y="15"/>
                  </a:lnTo>
                  <a:lnTo>
                    <a:pt x="9" y="12"/>
                  </a:lnTo>
                  <a:lnTo>
                    <a:pt x="6" y="12"/>
                  </a:lnTo>
                  <a:lnTo>
                    <a:pt x="6" y="9"/>
                  </a:lnTo>
                  <a:lnTo>
                    <a:pt x="3" y="9"/>
                  </a:lnTo>
                  <a:lnTo>
                    <a:pt x="3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lnTo>
                    <a:pt x="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9" name="Freeform 599"/>
            <p:cNvSpPr>
              <a:spLocks/>
            </p:cNvSpPr>
            <p:nvPr/>
          </p:nvSpPr>
          <p:spPr bwMode="auto">
            <a:xfrm>
              <a:off x="5795963" y="58102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4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0" name="Freeform 600"/>
            <p:cNvSpPr>
              <a:spLocks/>
            </p:cNvSpPr>
            <p:nvPr/>
          </p:nvSpPr>
          <p:spPr bwMode="auto">
            <a:xfrm>
              <a:off x="5795963" y="581025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7" y="14"/>
                  </a:lnTo>
                  <a:lnTo>
                    <a:pt x="37" y="18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37" y="28"/>
                  </a:lnTo>
                  <a:lnTo>
                    <a:pt x="37" y="33"/>
                  </a:lnTo>
                  <a:lnTo>
                    <a:pt x="3" y="14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1" name="Freeform 601"/>
            <p:cNvSpPr>
              <a:spLocks/>
            </p:cNvSpPr>
            <p:nvPr/>
          </p:nvSpPr>
          <p:spPr bwMode="auto">
            <a:xfrm>
              <a:off x="5913438" y="58134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41" y="17"/>
                  </a:lnTo>
                  <a:lnTo>
                    <a:pt x="41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2" name="Freeform 602"/>
            <p:cNvSpPr>
              <a:spLocks/>
            </p:cNvSpPr>
            <p:nvPr/>
          </p:nvSpPr>
          <p:spPr bwMode="auto">
            <a:xfrm>
              <a:off x="5913438" y="5813425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0 h 35"/>
                <a:gd name="T24" fmla="*/ 2147483647 w 42"/>
                <a:gd name="T25" fmla="*/ 0 h 35"/>
                <a:gd name="T26" fmla="*/ 2147483647 w 42"/>
                <a:gd name="T27" fmla="*/ 0 h 3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5">
                  <a:moveTo>
                    <a:pt x="6" y="0"/>
                  </a:moveTo>
                  <a:lnTo>
                    <a:pt x="41" y="17"/>
                  </a:lnTo>
                  <a:lnTo>
                    <a:pt x="41" y="21"/>
                  </a:lnTo>
                  <a:lnTo>
                    <a:pt x="41" y="25"/>
                  </a:lnTo>
                  <a:lnTo>
                    <a:pt x="41" y="29"/>
                  </a:lnTo>
                  <a:lnTo>
                    <a:pt x="41" y="34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3" name="Freeform 603"/>
            <p:cNvSpPr>
              <a:spLocks/>
            </p:cNvSpPr>
            <p:nvPr/>
          </p:nvSpPr>
          <p:spPr bwMode="auto">
            <a:xfrm>
              <a:off x="6948488" y="58277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36" y="11"/>
                  </a:lnTo>
                  <a:lnTo>
                    <a:pt x="36" y="16"/>
                  </a:lnTo>
                  <a:lnTo>
                    <a:pt x="31" y="16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3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4" name="Freeform 604"/>
            <p:cNvSpPr>
              <a:spLocks/>
            </p:cNvSpPr>
            <p:nvPr/>
          </p:nvSpPr>
          <p:spPr bwMode="auto">
            <a:xfrm>
              <a:off x="6948488" y="58277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0 w 42"/>
                <a:gd name="T25" fmla="*/ 2147483647 h 34"/>
                <a:gd name="T26" fmla="*/ 0 w 42"/>
                <a:gd name="T27" fmla="*/ 2147483647 h 34"/>
                <a:gd name="T28" fmla="*/ 0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36" y="0"/>
                  </a:moveTo>
                  <a:lnTo>
                    <a:pt x="41" y="0"/>
                  </a:lnTo>
                  <a:lnTo>
                    <a:pt x="41" y="5"/>
                  </a:lnTo>
                  <a:lnTo>
                    <a:pt x="36" y="11"/>
                  </a:lnTo>
                  <a:lnTo>
                    <a:pt x="36" y="16"/>
                  </a:lnTo>
                  <a:lnTo>
                    <a:pt x="31" y="16"/>
                  </a:lnTo>
                  <a:lnTo>
                    <a:pt x="27" y="22"/>
                  </a:lnTo>
                  <a:lnTo>
                    <a:pt x="22" y="22"/>
                  </a:lnTo>
                  <a:lnTo>
                    <a:pt x="18" y="22"/>
                  </a:lnTo>
                  <a:lnTo>
                    <a:pt x="13" y="27"/>
                  </a:lnTo>
                  <a:lnTo>
                    <a:pt x="9" y="27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5" name="Freeform 605"/>
            <p:cNvSpPr>
              <a:spLocks/>
            </p:cNvSpPr>
            <p:nvPr/>
          </p:nvSpPr>
          <p:spPr bwMode="auto">
            <a:xfrm>
              <a:off x="5978525" y="58277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0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9"/>
                  </a:lnTo>
                  <a:lnTo>
                    <a:pt x="36" y="14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6" name="Freeform 606"/>
            <p:cNvSpPr>
              <a:spLocks/>
            </p:cNvSpPr>
            <p:nvPr/>
          </p:nvSpPr>
          <p:spPr bwMode="auto">
            <a:xfrm>
              <a:off x="5978525" y="582771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2147483647 h 34"/>
                <a:gd name="T24" fmla="*/ 0 w 42"/>
                <a:gd name="T25" fmla="*/ 0 h 34"/>
                <a:gd name="T26" fmla="*/ 2147483647 w 42"/>
                <a:gd name="T27" fmla="*/ 0 h 34"/>
                <a:gd name="T28" fmla="*/ 2147483647 w 42"/>
                <a:gd name="T29" fmla="*/ 0 h 3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9"/>
                  </a:lnTo>
                  <a:lnTo>
                    <a:pt x="36" y="14"/>
                  </a:lnTo>
                  <a:lnTo>
                    <a:pt x="41" y="14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36" y="28"/>
                  </a:lnTo>
                  <a:lnTo>
                    <a:pt x="36" y="33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7" name="Freeform 607"/>
            <p:cNvSpPr>
              <a:spLocks/>
            </p:cNvSpPr>
            <p:nvPr/>
          </p:nvSpPr>
          <p:spPr bwMode="auto">
            <a:xfrm>
              <a:off x="6035675" y="58340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8" name="Freeform 608"/>
            <p:cNvSpPr>
              <a:spLocks/>
            </p:cNvSpPr>
            <p:nvPr/>
          </p:nvSpPr>
          <p:spPr bwMode="auto">
            <a:xfrm>
              <a:off x="6035675" y="58340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13"/>
                  </a:lnTo>
                  <a:lnTo>
                    <a:pt x="41" y="19"/>
                  </a:lnTo>
                  <a:lnTo>
                    <a:pt x="41" y="26"/>
                  </a:lnTo>
                  <a:lnTo>
                    <a:pt x="41" y="3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9" name="Freeform 609"/>
            <p:cNvSpPr>
              <a:spLocks/>
            </p:cNvSpPr>
            <p:nvPr/>
          </p:nvSpPr>
          <p:spPr bwMode="auto">
            <a:xfrm>
              <a:off x="5918200" y="58420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0" name="Freeform 610"/>
            <p:cNvSpPr>
              <a:spLocks/>
            </p:cNvSpPr>
            <p:nvPr/>
          </p:nvSpPr>
          <p:spPr bwMode="auto">
            <a:xfrm>
              <a:off x="5918200" y="58420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0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41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1" name="Freeform 611"/>
            <p:cNvSpPr>
              <a:spLocks/>
            </p:cNvSpPr>
            <p:nvPr/>
          </p:nvSpPr>
          <p:spPr bwMode="auto">
            <a:xfrm>
              <a:off x="6084888" y="5837238"/>
              <a:ext cx="111125" cy="55562"/>
            </a:xfrm>
            <a:custGeom>
              <a:avLst/>
              <a:gdLst>
                <a:gd name="T0" fmla="*/ 2147483647 w 70"/>
                <a:gd name="T1" fmla="*/ 0 h 35"/>
                <a:gd name="T2" fmla="*/ 2147483647 w 70"/>
                <a:gd name="T3" fmla="*/ 2147483647 h 35"/>
                <a:gd name="T4" fmla="*/ 2147483647 w 70"/>
                <a:gd name="T5" fmla="*/ 2147483647 h 35"/>
                <a:gd name="T6" fmla="*/ 2147483647 w 70"/>
                <a:gd name="T7" fmla="*/ 2147483647 h 35"/>
                <a:gd name="T8" fmla="*/ 0 w 70"/>
                <a:gd name="T9" fmla="*/ 2147483647 h 35"/>
                <a:gd name="T10" fmla="*/ 0 w 70"/>
                <a:gd name="T11" fmla="*/ 2147483647 h 35"/>
                <a:gd name="T12" fmla="*/ 0 w 70"/>
                <a:gd name="T13" fmla="*/ 2147483647 h 35"/>
                <a:gd name="T14" fmla="*/ 0 w 70"/>
                <a:gd name="T15" fmla="*/ 2147483647 h 35"/>
                <a:gd name="T16" fmla="*/ 2147483647 w 70"/>
                <a:gd name="T17" fmla="*/ 2147483647 h 35"/>
                <a:gd name="T18" fmla="*/ 2147483647 w 70"/>
                <a:gd name="T19" fmla="*/ 0 h 35"/>
                <a:gd name="T20" fmla="*/ 2147483647 w 70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0" h="35">
                  <a:moveTo>
                    <a:pt x="2" y="0"/>
                  </a:moveTo>
                  <a:lnTo>
                    <a:pt x="69" y="29"/>
                  </a:lnTo>
                  <a:lnTo>
                    <a:pt x="69" y="34"/>
                  </a:lnTo>
                  <a:lnTo>
                    <a:pt x="66" y="34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2" name="Freeform 612"/>
            <p:cNvSpPr>
              <a:spLocks/>
            </p:cNvSpPr>
            <p:nvPr/>
          </p:nvSpPr>
          <p:spPr bwMode="auto">
            <a:xfrm>
              <a:off x="6084888" y="5837238"/>
              <a:ext cx="111125" cy="55562"/>
            </a:xfrm>
            <a:custGeom>
              <a:avLst/>
              <a:gdLst>
                <a:gd name="T0" fmla="*/ 2147483647 w 70"/>
                <a:gd name="T1" fmla="*/ 0 h 35"/>
                <a:gd name="T2" fmla="*/ 2147483647 w 70"/>
                <a:gd name="T3" fmla="*/ 2147483647 h 35"/>
                <a:gd name="T4" fmla="*/ 2147483647 w 70"/>
                <a:gd name="T5" fmla="*/ 2147483647 h 35"/>
                <a:gd name="T6" fmla="*/ 2147483647 w 70"/>
                <a:gd name="T7" fmla="*/ 2147483647 h 35"/>
                <a:gd name="T8" fmla="*/ 0 w 70"/>
                <a:gd name="T9" fmla="*/ 2147483647 h 35"/>
                <a:gd name="T10" fmla="*/ 0 w 70"/>
                <a:gd name="T11" fmla="*/ 2147483647 h 35"/>
                <a:gd name="T12" fmla="*/ 0 w 70"/>
                <a:gd name="T13" fmla="*/ 2147483647 h 35"/>
                <a:gd name="T14" fmla="*/ 0 w 70"/>
                <a:gd name="T15" fmla="*/ 2147483647 h 35"/>
                <a:gd name="T16" fmla="*/ 2147483647 w 70"/>
                <a:gd name="T17" fmla="*/ 2147483647 h 35"/>
                <a:gd name="T18" fmla="*/ 2147483647 w 70"/>
                <a:gd name="T19" fmla="*/ 0 h 35"/>
                <a:gd name="T20" fmla="*/ 2147483647 w 70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0" h="35">
                  <a:moveTo>
                    <a:pt x="2" y="0"/>
                  </a:moveTo>
                  <a:lnTo>
                    <a:pt x="69" y="29"/>
                  </a:lnTo>
                  <a:lnTo>
                    <a:pt x="69" y="34"/>
                  </a:lnTo>
                  <a:lnTo>
                    <a:pt x="66" y="34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3" name="Freeform 613"/>
            <p:cNvSpPr>
              <a:spLocks/>
            </p:cNvSpPr>
            <p:nvPr/>
          </p:nvSpPr>
          <p:spPr bwMode="auto">
            <a:xfrm>
              <a:off x="6953250" y="58483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1" y="0"/>
                  </a:moveTo>
                  <a:lnTo>
                    <a:pt x="41" y="6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4" y="12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4" name="Freeform 614"/>
            <p:cNvSpPr>
              <a:spLocks/>
            </p:cNvSpPr>
            <p:nvPr/>
          </p:nvSpPr>
          <p:spPr bwMode="auto">
            <a:xfrm>
              <a:off x="6953250" y="58483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0 h 33"/>
                <a:gd name="T18" fmla="*/ 2147483647 w 42"/>
                <a:gd name="T19" fmla="*/ 0 h 3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3">
                  <a:moveTo>
                    <a:pt x="41" y="0"/>
                  </a:moveTo>
                  <a:lnTo>
                    <a:pt x="41" y="6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4" y="19"/>
                  </a:lnTo>
                  <a:lnTo>
                    <a:pt x="4" y="12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5" name="Freeform 615"/>
            <p:cNvSpPr>
              <a:spLocks/>
            </p:cNvSpPr>
            <p:nvPr/>
          </p:nvSpPr>
          <p:spPr bwMode="auto">
            <a:xfrm>
              <a:off x="6880225" y="58483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0 h 33"/>
                <a:gd name="T40" fmla="*/ 2147483647 w 42"/>
                <a:gd name="T41" fmla="*/ 0 h 33"/>
                <a:gd name="T42" fmla="*/ 2147483647 w 42"/>
                <a:gd name="T43" fmla="*/ 0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3">
                  <a:moveTo>
                    <a:pt x="6" y="0"/>
                  </a:moveTo>
                  <a:lnTo>
                    <a:pt x="41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0" y="21"/>
                  </a:lnTo>
                  <a:lnTo>
                    <a:pt x="27" y="32"/>
                  </a:lnTo>
                  <a:lnTo>
                    <a:pt x="23" y="32"/>
                  </a:lnTo>
                  <a:lnTo>
                    <a:pt x="20" y="32"/>
                  </a:lnTo>
                  <a:lnTo>
                    <a:pt x="17" y="32"/>
                  </a:lnTo>
                  <a:lnTo>
                    <a:pt x="13" y="32"/>
                  </a:lnTo>
                  <a:lnTo>
                    <a:pt x="10" y="32"/>
                  </a:lnTo>
                  <a:lnTo>
                    <a:pt x="6" y="3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6" name="Freeform 616"/>
            <p:cNvSpPr>
              <a:spLocks/>
            </p:cNvSpPr>
            <p:nvPr/>
          </p:nvSpPr>
          <p:spPr bwMode="auto">
            <a:xfrm>
              <a:off x="6880225" y="5848350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0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2147483647 w 42"/>
                <a:gd name="T25" fmla="*/ 2147483647 h 33"/>
                <a:gd name="T26" fmla="*/ 2147483647 w 42"/>
                <a:gd name="T27" fmla="*/ 2147483647 h 33"/>
                <a:gd name="T28" fmla="*/ 2147483647 w 42"/>
                <a:gd name="T29" fmla="*/ 2147483647 h 33"/>
                <a:gd name="T30" fmla="*/ 0 w 42"/>
                <a:gd name="T31" fmla="*/ 2147483647 h 33"/>
                <a:gd name="T32" fmla="*/ 0 w 42"/>
                <a:gd name="T33" fmla="*/ 2147483647 h 33"/>
                <a:gd name="T34" fmla="*/ 0 w 42"/>
                <a:gd name="T35" fmla="*/ 2147483647 h 33"/>
                <a:gd name="T36" fmla="*/ 2147483647 w 42"/>
                <a:gd name="T37" fmla="*/ 2147483647 h 33"/>
                <a:gd name="T38" fmla="*/ 2147483647 w 42"/>
                <a:gd name="T39" fmla="*/ 0 h 33"/>
                <a:gd name="T40" fmla="*/ 2147483647 w 42"/>
                <a:gd name="T41" fmla="*/ 0 h 33"/>
                <a:gd name="T42" fmla="*/ 2147483647 w 42"/>
                <a:gd name="T43" fmla="*/ 0 h 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3">
                  <a:moveTo>
                    <a:pt x="6" y="0"/>
                  </a:moveTo>
                  <a:lnTo>
                    <a:pt x="41" y="0"/>
                  </a:lnTo>
                  <a:lnTo>
                    <a:pt x="41" y="10"/>
                  </a:lnTo>
                  <a:lnTo>
                    <a:pt x="41" y="21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0" y="21"/>
                  </a:lnTo>
                  <a:lnTo>
                    <a:pt x="27" y="32"/>
                  </a:lnTo>
                  <a:lnTo>
                    <a:pt x="23" y="32"/>
                  </a:lnTo>
                  <a:lnTo>
                    <a:pt x="20" y="32"/>
                  </a:lnTo>
                  <a:lnTo>
                    <a:pt x="17" y="32"/>
                  </a:lnTo>
                  <a:lnTo>
                    <a:pt x="13" y="32"/>
                  </a:lnTo>
                  <a:lnTo>
                    <a:pt x="10" y="32"/>
                  </a:lnTo>
                  <a:lnTo>
                    <a:pt x="6" y="32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7" name="Freeform 617"/>
            <p:cNvSpPr>
              <a:spLocks/>
            </p:cNvSpPr>
            <p:nvPr/>
          </p:nvSpPr>
          <p:spPr bwMode="auto">
            <a:xfrm>
              <a:off x="5975350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0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8" name="Freeform 618"/>
            <p:cNvSpPr>
              <a:spLocks/>
            </p:cNvSpPr>
            <p:nvPr/>
          </p:nvSpPr>
          <p:spPr bwMode="auto">
            <a:xfrm>
              <a:off x="5975350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2147483647 h 34"/>
                <a:gd name="T18" fmla="*/ 0 w 42"/>
                <a:gd name="T19" fmla="*/ 0 h 34"/>
                <a:gd name="T20" fmla="*/ 2147483647 w 42"/>
                <a:gd name="T21" fmla="*/ 0 h 34"/>
                <a:gd name="T22" fmla="*/ 2147483647 w 42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4">
                  <a:moveTo>
                    <a:pt x="4" y="0"/>
                  </a:moveTo>
                  <a:lnTo>
                    <a:pt x="36" y="0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9" name="Freeform 619"/>
            <p:cNvSpPr>
              <a:spLocks/>
            </p:cNvSpPr>
            <p:nvPr/>
          </p:nvSpPr>
          <p:spPr bwMode="auto">
            <a:xfrm>
              <a:off x="6202363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22"/>
                  </a:lnTo>
                  <a:lnTo>
                    <a:pt x="37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0" name="Freeform 620"/>
            <p:cNvSpPr>
              <a:spLocks/>
            </p:cNvSpPr>
            <p:nvPr/>
          </p:nvSpPr>
          <p:spPr bwMode="auto">
            <a:xfrm>
              <a:off x="6202363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0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0 w 42"/>
                <a:gd name="T19" fmla="*/ 2147483647 h 34"/>
                <a:gd name="T20" fmla="*/ 0 w 42"/>
                <a:gd name="T21" fmla="*/ 2147483647 h 34"/>
                <a:gd name="T22" fmla="*/ 0 w 42"/>
                <a:gd name="T23" fmla="*/ 0 h 34"/>
                <a:gd name="T24" fmla="*/ 2147483647 w 42"/>
                <a:gd name="T25" fmla="*/ 0 h 34"/>
                <a:gd name="T26" fmla="*/ 2147483647 w 42"/>
                <a:gd name="T27" fmla="*/ 0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34" y="0"/>
                  </a:lnTo>
                  <a:lnTo>
                    <a:pt x="37" y="0"/>
                  </a:lnTo>
                  <a:lnTo>
                    <a:pt x="37" y="11"/>
                  </a:lnTo>
                  <a:lnTo>
                    <a:pt x="41" y="11"/>
                  </a:lnTo>
                  <a:lnTo>
                    <a:pt x="37" y="22"/>
                  </a:lnTo>
                  <a:lnTo>
                    <a:pt x="37" y="33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1" name="Freeform 621"/>
            <p:cNvSpPr>
              <a:spLocks/>
            </p:cNvSpPr>
            <p:nvPr/>
          </p:nvSpPr>
          <p:spPr bwMode="auto">
            <a:xfrm>
              <a:off x="6259513" y="5856288"/>
              <a:ext cx="92075" cy="53975"/>
            </a:xfrm>
            <a:custGeom>
              <a:avLst/>
              <a:gdLst>
                <a:gd name="T0" fmla="*/ 2147483647 w 58"/>
                <a:gd name="T1" fmla="*/ 0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0 w 58"/>
                <a:gd name="T25" fmla="*/ 2147483647 h 34"/>
                <a:gd name="T26" fmla="*/ 0 w 58"/>
                <a:gd name="T27" fmla="*/ 2147483647 h 34"/>
                <a:gd name="T28" fmla="*/ 0 w 58"/>
                <a:gd name="T29" fmla="*/ 0 h 34"/>
                <a:gd name="T30" fmla="*/ 2147483647 w 58"/>
                <a:gd name="T31" fmla="*/ 0 h 34"/>
                <a:gd name="T32" fmla="*/ 2147483647 w 58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" h="34">
                  <a:moveTo>
                    <a:pt x="2" y="0"/>
                  </a:moveTo>
                  <a:lnTo>
                    <a:pt x="28" y="9"/>
                  </a:lnTo>
                  <a:lnTo>
                    <a:pt x="54" y="14"/>
                  </a:lnTo>
                  <a:lnTo>
                    <a:pt x="54" y="18"/>
                  </a:lnTo>
                  <a:lnTo>
                    <a:pt x="57" y="18"/>
                  </a:lnTo>
                  <a:lnTo>
                    <a:pt x="57" y="23"/>
                  </a:lnTo>
                  <a:lnTo>
                    <a:pt x="57" y="28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31" y="14"/>
                  </a:lnTo>
                  <a:lnTo>
                    <a:pt x="23" y="18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2" name="Freeform 622"/>
            <p:cNvSpPr>
              <a:spLocks/>
            </p:cNvSpPr>
            <p:nvPr/>
          </p:nvSpPr>
          <p:spPr bwMode="auto">
            <a:xfrm>
              <a:off x="6259513" y="5856288"/>
              <a:ext cx="92075" cy="53975"/>
            </a:xfrm>
            <a:custGeom>
              <a:avLst/>
              <a:gdLst>
                <a:gd name="T0" fmla="*/ 2147483647 w 58"/>
                <a:gd name="T1" fmla="*/ 0 h 34"/>
                <a:gd name="T2" fmla="*/ 2147483647 w 58"/>
                <a:gd name="T3" fmla="*/ 2147483647 h 34"/>
                <a:gd name="T4" fmla="*/ 2147483647 w 58"/>
                <a:gd name="T5" fmla="*/ 2147483647 h 34"/>
                <a:gd name="T6" fmla="*/ 2147483647 w 58"/>
                <a:gd name="T7" fmla="*/ 2147483647 h 34"/>
                <a:gd name="T8" fmla="*/ 2147483647 w 58"/>
                <a:gd name="T9" fmla="*/ 2147483647 h 34"/>
                <a:gd name="T10" fmla="*/ 2147483647 w 58"/>
                <a:gd name="T11" fmla="*/ 2147483647 h 34"/>
                <a:gd name="T12" fmla="*/ 2147483647 w 58"/>
                <a:gd name="T13" fmla="*/ 2147483647 h 34"/>
                <a:gd name="T14" fmla="*/ 2147483647 w 58"/>
                <a:gd name="T15" fmla="*/ 2147483647 h 34"/>
                <a:gd name="T16" fmla="*/ 2147483647 w 58"/>
                <a:gd name="T17" fmla="*/ 2147483647 h 34"/>
                <a:gd name="T18" fmla="*/ 2147483647 w 58"/>
                <a:gd name="T19" fmla="*/ 2147483647 h 34"/>
                <a:gd name="T20" fmla="*/ 2147483647 w 58"/>
                <a:gd name="T21" fmla="*/ 2147483647 h 34"/>
                <a:gd name="T22" fmla="*/ 2147483647 w 58"/>
                <a:gd name="T23" fmla="*/ 2147483647 h 34"/>
                <a:gd name="T24" fmla="*/ 0 w 58"/>
                <a:gd name="T25" fmla="*/ 2147483647 h 34"/>
                <a:gd name="T26" fmla="*/ 0 w 58"/>
                <a:gd name="T27" fmla="*/ 2147483647 h 34"/>
                <a:gd name="T28" fmla="*/ 0 w 58"/>
                <a:gd name="T29" fmla="*/ 0 h 34"/>
                <a:gd name="T30" fmla="*/ 2147483647 w 58"/>
                <a:gd name="T31" fmla="*/ 0 h 34"/>
                <a:gd name="T32" fmla="*/ 2147483647 w 58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8" h="34">
                  <a:moveTo>
                    <a:pt x="2" y="0"/>
                  </a:moveTo>
                  <a:lnTo>
                    <a:pt x="28" y="9"/>
                  </a:lnTo>
                  <a:lnTo>
                    <a:pt x="54" y="14"/>
                  </a:lnTo>
                  <a:lnTo>
                    <a:pt x="54" y="18"/>
                  </a:lnTo>
                  <a:lnTo>
                    <a:pt x="57" y="18"/>
                  </a:lnTo>
                  <a:lnTo>
                    <a:pt x="57" y="23"/>
                  </a:lnTo>
                  <a:lnTo>
                    <a:pt x="57" y="28"/>
                  </a:lnTo>
                  <a:lnTo>
                    <a:pt x="54" y="28"/>
                  </a:lnTo>
                  <a:lnTo>
                    <a:pt x="54" y="33"/>
                  </a:lnTo>
                  <a:lnTo>
                    <a:pt x="31" y="14"/>
                  </a:lnTo>
                  <a:lnTo>
                    <a:pt x="23" y="18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3" name="Freeform 623"/>
            <p:cNvSpPr>
              <a:spLocks/>
            </p:cNvSpPr>
            <p:nvPr/>
          </p:nvSpPr>
          <p:spPr bwMode="auto">
            <a:xfrm>
              <a:off x="6823075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2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" name="Freeform 624"/>
            <p:cNvSpPr>
              <a:spLocks/>
            </p:cNvSpPr>
            <p:nvPr/>
          </p:nvSpPr>
          <p:spPr bwMode="auto">
            <a:xfrm>
              <a:off x="6823075" y="5856288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24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4" y="1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5" name="Freeform 625"/>
            <p:cNvSpPr>
              <a:spLocks/>
            </p:cNvSpPr>
            <p:nvPr/>
          </p:nvSpPr>
          <p:spPr bwMode="auto">
            <a:xfrm>
              <a:off x="6030913" y="5857875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0 w 43"/>
                <a:gd name="T15" fmla="*/ 2147483647 h 34"/>
                <a:gd name="T16" fmla="*/ 0 w 43"/>
                <a:gd name="T17" fmla="*/ 0 h 34"/>
                <a:gd name="T18" fmla="*/ 2147483647 w 43"/>
                <a:gd name="T19" fmla="*/ 0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9" y="0"/>
                  </a:moveTo>
                  <a:lnTo>
                    <a:pt x="42" y="24"/>
                  </a:lnTo>
                  <a:lnTo>
                    <a:pt x="42" y="33"/>
                  </a:lnTo>
                  <a:lnTo>
                    <a:pt x="4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6" name="Freeform 626"/>
            <p:cNvSpPr>
              <a:spLocks/>
            </p:cNvSpPr>
            <p:nvPr/>
          </p:nvSpPr>
          <p:spPr bwMode="auto">
            <a:xfrm>
              <a:off x="6030913" y="5857875"/>
              <a:ext cx="68262" cy="53975"/>
            </a:xfrm>
            <a:custGeom>
              <a:avLst/>
              <a:gdLst>
                <a:gd name="T0" fmla="*/ 2147483647 w 43"/>
                <a:gd name="T1" fmla="*/ 0 h 34"/>
                <a:gd name="T2" fmla="*/ 2147483647 w 43"/>
                <a:gd name="T3" fmla="*/ 2147483647 h 34"/>
                <a:gd name="T4" fmla="*/ 2147483647 w 43"/>
                <a:gd name="T5" fmla="*/ 2147483647 h 34"/>
                <a:gd name="T6" fmla="*/ 2147483647 w 43"/>
                <a:gd name="T7" fmla="*/ 2147483647 h 34"/>
                <a:gd name="T8" fmla="*/ 2147483647 w 43"/>
                <a:gd name="T9" fmla="*/ 2147483647 h 34"/>
                <a:gd name="T10" fmla="*/ 0 w 43"/>
                <a:gd name="T11" fmla="*/ 2147483647 h 34"/>
                <a:gd name="T12" fmla="*/ 0 w 43"/>
                <a:gd name="T13" fmla="*/ 2147483647 h 34"/>
                <a:gd name="T14" fmla="*/ 0 w 43"/>
                <a:gd name="T15" fmla="*/ 2147483647 h 34"/>
                <a:gd name="T16" fmla="*/ 0 w 43"/>
                <a:gd name="T17" fmla="*/ 0 h 34"/>
                <a:gd name="T18" fmla="*/ 2147483647 w 43"/>
                <a:gd name="T19" fmla="*/ 0 h 34"/>
                <a:gd name="T20" fmla="*/ 2147483647 w 43"/>
                <a:gd name="T21" fmla="*/ 0 h 34"/>
                <a:gd name="T22" fmla="*/ 2147483647 w 43"/>
                <a:gd name="T23" fmla="*/ 0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" h="34">
                  <a:moveTo>
                    <a:pt x="9" y="0"/>
                  </a:moveTo>
                  <a:lnTo>
                    <a:pt x="42" y="24"/>
                  </a:lnTo>
                  <a:lnTo>
                    <a:pt x="42" y="33"/>
                  </a:lnTo>
                  <a:lnTo>
                    <a:pt x="4" y="33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  <a:lnTo>
                    <a:pt x="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7" name="Freeform 627"/>
            <p:cNvSpPr>
              <a:spLocks/>
            </p:cNvSpPr>
            <p:nvPr/>
          </p:nvSpPr>
          <p:spPr bwMode="auto">
            <a:xfrm>
              <a:off x="6080125" y="58626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0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8"/>
                  </a:moveTo>
                  <a:lnTo>
                    <a:pt x="37" y="8"/>
                  </a:lnTo>
                  <a:lnTo>
                    <a:pt x="37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8" name="Freeform 628"/>
            <p:cNvSpPr>
              <a:spLocks/>
            </p:cNvSpPr>
            <p:nvPr/>
          </p:nvSpPr>
          <p:spPr bwMode="auto">
            <a:xfrm>
              <a:off x="6080125" y="5862638"/>
              <a:ext cx="66675" cy="55562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0 h 35"/>
                <a:gd name="T18" fmla="*/ 0 w 42"/>
                <a:gd name="T19" fmla="*/ 2147483647 h 35"/>
                <a:gd name="T20" fmla="*/ 2147483647 w 42"/>
                <a:gd name="T21" fmla="*/ 2147483647 h 35"/>
                <a:gd name="T22" fmla="*/ 2147483647 w 42"/>
                <a:gd name="T23" fmla="*/ 2147483647 h 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" h="35">
                  <a:moveTo>
                    <a:pt x="3" y="8"/>
                  </a:moveTo>
                  <a:lnTo>
                    <a:pt x="37" y="8"/>
                  </a:lnTo>
                  <a:lnTo>
                    <a:pt x="37" y="17"/>
                  </a:lnTo>
                  <a:lnTo>
                    <a:pt x="41" y="25"/>
                  </a:lnTo>
                  <a:lnTo>
                    <a:pt x="41" y="34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9" name="Freeform 629"/>
            <p:cNvSpPr>
              <a:spLocks/>
            </p:cNvSpPr>
            <p:nvPr/>
          </p:nvSpPr>
          <p:spPr bwMode="auto">
            <a:xfrm>
              <a:off x="6357938" y="58626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0 w 42"/>
                <a:gd name="T27" fmla="*/ 0 h 35"/>
                <a:gd name="T28" fmla="*/ 2147483647 w 42"/>
                <a:gd name="T29" fmla="*/ 0 h 35"/>
                <a:gd name="T30" fmla="*/ 0 w 42"/>
                <a:gd name="T31" fmla="*/ 0 h 35"/>
                <a:gd name="T32" fmla="*/ 2147483647 w 42"/>
                <a:gd name="T33" fmla="*/ 0 h 35"/>
                <a:gd name="T34" fmla="*/ 0 w 42"/>
                <a:gd name="T35" fmla="*/ 0 h 35"/>
                <a:gd name="T36" fmla="*/ 2147483647 w 42"/>
                <a:gd name="T37" fmla="*/ 0 h 35"/>
                <a:gd name="T38" fmla="*/ 0 w 42"/>
                <a:gd name="T39" fmla="*/ 0 h 35"/>
                <a:gd name="T40" fmla="*/ 2147483647 w 42"/>
                <a:gd name="T41" fmla="*/ 0 h 35"/>
                <a:gd name="T42" fmla="*/ 2147483647 w 42"/>
                <a:gd name="T43" fmla="*/ 0 h 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3" y="6"/>
                  </a:lnTo>
                  <a:lnTo>
                    <a:pt x="37" y="6"/>
                  </a:lnTo>
                  <a:lnTo>
                    <a:pt x="37" y="13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7" y="27"/>
                  </a:lnTo>
                  <a:lnTo>
                    <a:pt x="37" y="34"/>
                  </a:lnTo>
                  <a:lnTo>
                    <a:pt x="33" y="34"/>
                  </a:lnTo>
                  <a:lnTo>
                    <a:pt x="3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0" name="Freeform 630"/>
            <p:cNvSpPr>
              <a:spLocks/>
            </p:cNvSpPr>
            <p:nvPr/>
          </p:nvSpPr>
          <p:spPr bwMode="auto">
            <a:xfrm>
              <a:off x="6357938" y="58626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2147483647 h 35"/>
                <a:gd name="T18" fmla="*/ 2147483647 w 42"/>
                <a:gd name="T19" fmla="*/ 2147483647 h 35"/>
                <a:gd name="T20" fmla="*/ 0 w 42"/>
                <a:gd name="T21" fmla="*/ 2147483647 h 35"/>
                <a:gd name="T22" fmla="*/ 0 w 42"/>
                <a:gd name="T23" fmla="*/ 2147483647 h 35"/>
                <a:gd name="T24" fmla="*/ 0 w 42"/>
                <a:gd name="T25" fmla="*/ 2147483647 h 35"/>
                <a:gd name="T26" fmla="*/ 0 w 42"/>
                <a:gd name="T27" fmla="*/ 0 h 35"/>
                <a:gd name="T28" fmla="*/ 2147483647 w 42"/>
                <a:gd name="T29" fmla="*/ 0 h 35"/>
                <a:gd name="T30" fmla="*/ 0 w 42"/>
                <a:gd name="T31" fmla="*/ 0 h 35"/>
                <a:gd name="T32" fmla="*/ 2147483647 w 42"/>
                <a:gd name="T33" fmla="*/ 0 h 35"/>
                <a:gd name="T34" fmla="*/ 0 w 42"/>
                <a:gd name="T35" fmla="*/ 0 h 35"/>
                <a:gd name="T36" fmla="*/ 2147483647 w 42"/>
                <a:gd name="T37" fmla="*/ 0 h 35"/>
                <a:gd name="T38" fmla="*/ 0 w 42"/>
                <a:gd name="T39" fmla="*/ 0 h 35"/>
                <a:gd name="T40" fmla="*/ 2147483647 w 42"/>
                <a:gd name="T41" fmla="*/ 0 h 35"/>
                <a:gd name="T42" fmla="*/ 2147483647 w 42"/>
                <a:gd name="T43" fmla="*/ 0 h 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33" y="6"/>
                  </a:lnTo>
                  <a:lnTo>
                    <a:pt x="37" y="6"/>
                  </a:lnTo>
                  <a:lnTo>
                    <a:pt x="37" y="13"/>
                  </a:lnTo>
                  <a:lnTo>
                    <a:pt x="37" y="20"/>
                  </a:lnTo>
                  <a:lnTo>
                    <a:pt x="41" y="20"/>
                  </a:lnTo>
                  <a:lnTo>
                    <a:pt x="37" y="27"/>
                  </a:lnTo>
                  <a:lnTo>
                    <a:pt x="37" y="34"/>
                  </a:lnTo>
                  <a:lnTo>
                    <a:pt x="33" y="34"/>
                  </a:lnTo>
                  <a:lnTo>
                    <a:pt x="3" y="20"/>
                  </a:lnTo>
                  <a:lnTo>
                    <a:pt x="0" y="20"/>
                  </a:lnTo>
                  <a:lnTo>
                    <a:pt x="0" y="13"/>
                  </a:lnTo>
                  <a:lnTo>
                    <a:pt x="0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1" name="Freeform 631"/>
            <p:cNvSpPr>
              <a:spLocks/>
            </p:cNvSpPr>
            <p:nvPr/>
          </p:nvSpPr>
          <p:spPr bwMode="auto">
            <a:xfrm>
              <a:off x="6765925" y="58626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1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2" name="Freeform 632"/>
            <p:cNvSpPr>
              <a:spLocks/>
            </p:cNvSpPr>
            <p:nvPr/>
          </p:nvSpPr>
          <p:spPr bwMode="auto">
            <a:xfrm>
              <a:off x="6765925" y="5862638"/>
              <a:ext cx="66675" cy="55562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2147483647 w 42"/>
                <a:gd name="T9" fmla="*/ 2147483647 h 35"/>
                <a:gd name="T10" fmla="*/ 2147483647 w 42"/>
                <a:gd name="T11" fmla="*/ 2147483647 h 35"/>
                <a:gd name="T12" fmla="*/ 0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5">
                  <a:moveTo>
                    <a:pt x="3" y="0"/>
                  </a:moveTo>
                  <a:lnTo>
                    <a:pt x="41" y="11"/>
                  </a:lnTo>
                  <a:lnTo>
                    <a:pt x="0" y="34"/>
                  </a:lnTo>
                  <a:lnTo>
                    <a:pt x="0" y="22"/>
                  </a:lnTo>
                  <a:lnTo>
                    <a:pt x="3" y="22"/>
                  </a:lnTo>
                  <a:lnTo>
                    <a:pt x="3" y="11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3" name="Freeform 633"/>
            <p:cNvSpPr>
              <a:spLocks/>
            </p:cNvSpPr>
            <p:nvPr/>
          </p:nvSpPr>
          <p:spPr bwMode="auto">
            <a:xfrm>
              <a:off x="6888163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6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4" name="Freeform 634"/>
            <p:cNvSpPr>
              <a:spLocks/>
            </p:cNvSpPr>
            <p:nvPr/>
          </p:nvSpPr>
          <p:spPr bwMode="auto">
            <a:xfrm>
              <a:off x="6888163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0 h 34"/>
                <a:gd name="T14" fmla="*/ 2147483647 w 42"/>
                <a:gd name="T15" fmla="*/ 0 h 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4">
                  <a:moveTo>
                    <a:pt x="41" y="0"/>
                  </a:moveTo>
                  <a:lnTo>
                    <a:pt x="41" y="6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5" name="Freeform 635"/>
            <p:cNvSpPr>
              <a:spLocks/>
            </p:cNvSpPr>
            <p:nvPr/>
          </p:nvSpPr>
          <p:spPr bwMode="auto">
            <a:xfrm>
              <a:off x="6134100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6" name="Freeform 636"/>
            <p:cNvSpPr>
              <a:spLocks/>
            </p:cNvSpPr>
            <p:nvPr/>
          </p:nvSpPr>
          <p:spPr bwMode="auto">
            <a:xfrm>
              <a:off x="6134100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4"/>
                  </a:lnTo>
                  <a:lnTo>
                    <a:pt x="41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7" name="Freeform 637"/>
            <p:cNvSpPr>
              <a:spLocks/>
            </p:cNvSpPr>
            <p:nvPr/>
          </p:nvSpPr>
          <p:spPr bwMode="auto">
            <a:xfrm>
              <a:off x="6407150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8" name="Freeform 638"/>
            <p:cNvSpPr>
              <a:spLocks/>
            </p:cNvSpPr>
            <p:nvPr/>
          </p:nvSpPr>
          <p:spPr bwMode="auto">
            <a:xfrm>
              <a:off x="6407150" y="5867400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0 h 34"/>
                <a:gd name="T16" fmla="*/ 2147483647 w 42"/>
                <a:gd name="T17" fmla="*/ 0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3" y="0"/>
                  </a:moveTo>
                  <a:lnTo>
                    <a:pt x="41" y="22"/>
                  </a:lnTo>
                  <a:lnTo>
                    <a:pt x="41" y="33"/>
                  </a:lnTo>
                  <a:lnTo>
                    <a:pt x="3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9" name="Freeform 639"/>
            <p:cNvSpPr>
              <a:spLocks/>
            </p:cNvSpPr>
            <p:nvPr/>
          </p:nvSpPr>
          <p:spPr bwMode="auto">
            <a:xfrm>
              <a:off x="6472238" y="5873750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0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0" name="Freeform 640"/>
            <p:cNvSpPr>
              <a:spLocks/>
            </p:cNvSpPr>
            <p:nvPr/>
          </p:nvSpPr>
          <p:spPr bwMode="auto">
            <a:xfrm>
              <a:off x="6472238" y="5873750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0 w 42"/>
                <a:gd name="T13" fmla="*/ 0 h 35"/>
                <a:gd name="T14" fmla="*/ 0 w 42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36" y="11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41" y="34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1" name="Freeform 641"/>
            <p:cNvSpPr>
              <a:spLocks/>
            </p:cNvSpPr>
            <p:nvPr/>
          </p:nvSpPr>
          <p:spPr bwMode="auto">
            <a:xfrm>
              <a:off x="6704013" y="58737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2147483647 w 42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5">
                  <a:moveTo>
                    <a:pt x="11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7"/>
                  </a:lnTo>
                  <a:lnTo>
                    <a:pt x="41" y="34"/>
                  </a:lnTo>
                  <a:lnTo>
                    <a:pt x="0" y="34"/>
                  </a:lnTo>
                  <a:lnTo>
                    <a:pt x="3" y="34"/>
                  </a:lnTo>
                  <a:lnTo>
                    <a:pt x="3" y="17"/>
                  </a:lnTo>
                  <a:lnTo>
                    <a:pt x="7" y="0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2" name="Freeform 642"/>
            <p:cNvSpPr>
              <a:spLocks/>
            </p:cNvSpPr>
            <p:nvPr/>
          </p:nvSpPr>
          <p:spPr bwMode="auto">
            <a:xfrm>
              <a:off x="6704013" y="5873750"/>
              <a:ext cx="66675" cy="55563"/>
            </a:xfrm>
            <a:custGeom>
              <a:avLst/>
              <a:gdLst>
                <a:gd name="T0" fmla="*/ 2147483647 w 42"/>
                <a:gd name="T1" fmla="*/ 0 h 35"/>
                <a:gd name="T2" fmla="*/ 2147483647 w 42"/>
                <a:gd name="T3" fmla="*/ 0 h 35"/>
                <a:gd name="T4" fmla="*/ 2147483647 w 42"/>
                <a:gd name="T5" fmla="*/ 0 h 35"/>
                <a:gd name="T6" fmla="*/ 2147483647 w 42"/>
                <a:gd name="T7" fmla="*/ 2147483647 h 35"/>
                <a:gd name="T8" fmla="*/ 2147483647 w 42"/>
                <a:gd name="T9" fmla="*/ 2147483647 h 35"/>
                <a:gd name="T10" fmla="*/ 0 w 42"/>
                <a:gd name="T11" fmla="*/ 2147483647 h 35"/>
                <a:gd name="T12" fmla="*/ 2147483647 w 42"/>
                <a:gd name="T13" fmla="*/ 2147483647 h 35"/>
                <a:gd name="T14" fmla="*/ 2147483647 w 42"/>
                <a:gd name="T15" fmla="*/ 2147483647 h 35"/>
                <a:gd name="T16" fmla="*/ 2147483647 w 42"/>
                <a:gd name="T17" fmla="*/ 0 h 35"/>
                <a:gd name="T18" fmla="*/ 2147483647 w 42"/>
                <a:gd name="T19" fmla="*/ 0 h 35"/>
                <a:gd name="T20" fmla="*/ 2147483647 w 42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" h="35">
                  <a:moveTo>
                    <a:pt x="11" y="0"/>
                  </a:moveTo>
                  <a:lnTo>
                    <a:pt x="37" y="0"/>
                  </a:lnTo>
                  <a:lnTo>
                    <a:pt x="41" y="0"/>
                  </a:lnTo>
                  <a:lnTo>
                    <a:pt x="41" y="17"/>
                  </a:lnTo>
                  <a:lnTo>
                    <a:pt x="41" y="34"/>
                  </a:lnTo>
                  <a:lnTo>
                    <a:pt x="0" y="34"/>
                  </a:lnTo>
                  <a:lnTo>
                    <a:pt x="3" y="34"/>
                  </a:lnTo>
                  <a:lnTo>
                    <a:pt x="3" y="17"/>
                  </a:lnTo>
                  <a:lnTo>
                    <a:pt x="7" y="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3" name="Freeform 643"/>
            <p:cNvSpPr>
              <a:spLocks/>
            </p:cNvSpPr>
            <p:nvPr/>
          </p:nvSpPr>
          <p:spPr bwMode="auto">
            <a:xfrm>
              <a:off x="6207125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0 w 42"/>
                <a:gd name="T27" fmla="*/ 2147483647 h 33"/>
                <a:gd name="T28" fmla="*/ 0 w 42"/>
                <a:gd name="T29" fmla="*/ 0 h 33"/>
                <a:gd name="T30" fmla="*/ 0 w 42"/>
                <a:gd name="T31" fmla="*/ 2147483647 h 33"/>
                <a:gd name="T32" fmla="*/ 0 w 42"/>
                <a:gd name="T33" fmla="*/ 0 h 33"/>
                <a:gd name="T34" fmla="*/ 2147483647 w 42"/>
                <a:gd name="T35" fmla="*/ 0 h 33"/>
                <a:gd name="T36" fmla="*/ 2147483647 w 4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0"/>
                  </a:lnTo>
                  <a:lnTo>
                    <a:pt x="36" y="21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4" name="Freeform 644"/>
            <p:cNvSpPr>
              <a:spLocks/>
            </p:cNvSpPr>
            <p:nvPr/>
          </p:nvSpPr>
          <p:spPr bwMode="auto">
            <a:xfrm>
              <a:off x="6207125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0 w 42"/>
                <a:gd name="T25" fmla="*/ 0 h 33"/>
                <a:gd name="T26" fmla="*/ 0 w 42"/>
                <a:gd name="T27" fmla="*/ 2147483647 h 33"/>
                <a:gd name="T28" fmla="*/ 0 w 42"/>
                <a:gd name="T29" fmla="*/ 0 h 33"/>
                <a:gd name="T30" fmla="*/ 0 w 42"/>
                <a:gd name="T31" fmla="*/ 2147483647 h 33"/>
                <a:gd name="T32" fmla="*/ 0 w 42"/>
                <a:gd name="T33" fmla="*/ 0 h 33"/>
                <a:gd name="T34" fmla="*/ 2147483647 w 42"/>
                <a:gd name="T35" fmla="*/ 0 h 33"/>
                <a:gd name="T36" fmla="*/ 2147483647 w 42"/>
                <a:gd name="T37" fmla="*/ 0 h 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36" y="10"/>
                  </a:lnTo>
                  <a:lnTo>
                    <a:pt x="36" y="21"/>
                  </a:lnTo>
                  <a:lnTo>
                    <a:pt x="41" y="21"/>
                  </a:lnTo>
                  <a:lnTo>
                    <a:pt x="41" y="32"/>
                  </a:lnTo>
                  <a:lnTo>
                    <a:pt x="36" y="32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" name="Freeform 645"/>
            <p:cNvSpPr>
              <a:spLocks/>
            </p:cNvSpPr>
            <p:nvPr/>
          </p:nvSpPr>
          <p:spPr bwMode="auto">
            <a:xfrm>
              <a:off x="62595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6" name="Freeform 646"/>
            <p:cNvSpPr>
              <a:spLocks/>
            </p:cNvSpPr>
            <p:nvPr/>
          </p:nvSpPr>
          <p:spPr bwMode="auto">
            <a:xfrm>
              <a:off x="62595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0 h 33"/>
                <a:gd name="T22" fmla="*/ 2147483647 w 42"/>
                <a:gd name="T23" fmla="*/ 0 h 33"/>
                <a:gd name="T24" fmla="*/ 2147483647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41" y="32"/>
                  </a:lnTo>
                  <a:lnTo>
                    <a:pt x="4" y="25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7" name="Freeform 647"/>
            <p:cNvSpPr>
              <a:spLocks/>
            </p:cNvSpPr>
            <p:nvPr/>
          </p:nvSpPr>
          <p:spPr bwMode="auto">
            <a:xfrm>
              <a:off x="6524625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3" y="1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8" name="Freeform 648"/>
            <p:cNvSpPr>
              <a:spLocks/>
            </p:cNvSpPr>
            <p:nvPr/>
          </p:nvSpPr>
          <p:spPr bwMode="auto">
            <a:xfrm>
              <a:off x="6524625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0 w 42"/>
                <a:gd name="T15" fmla="*/ 2147483647 h 33"/>
                <a:gd name="T16" fmla="*/ 0 w 42"/>
                <a:gd name="T17" fmla="*/ 0 h 33"/>
                <a:gd name="T18" fmla="*/ 2147483647 w 42"/>
                <a:gd name="T19" fmla="*/ 2147483647 h 33"/>
                <a:gd name="T20" fmla="*/ 2147483647 w 42"/>
                <a:gd name="T21" fmla="*/ 0 h 33"/>
                <a:gd name="T22" fmla="*/ 2147483647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10"/>
                  </a:lnTo>
                  <a:lnTo>
                    <a:pt x="3" y="0"/>
                  </a:lnTo>
                  <a:lnTo>
                    <a:pt x="3" y="1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9" name="Freeform 649"/>
            <p:cNvSpPr>
              <a:spLocks/>
            </p:cNvSpPr>
            <p:nvPr/>
          </p:nvSpPr>
          <p:spPr bwMode="auto">
            <a:xfrm>
              <a:off x="65897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0" name="Freeform 650"/>
            <p:cNvSpPr>
              <a:spLocks/>
            </p:cNvSpPr>
            <p:nvPr/>
          </p:nvSpPr>
          <p:spPr bwMode="auto">
            <a:xfrm>
              <a:off x="65897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0 h 33"/>
                <a:gd name="T18" fmla="*/ 0 w 42"/>
                <a:gd name="T19" fmla="*/ 2147483647 h 33"/>
                <a:gd name="T20" fmla="*/ 0 w 42"/>
                <a:gd name="T21" fmla="*/ 0 h 33"/>
                <a:gd name="T22" fmla="*/ 0 w 42"/>
                <a:gd name="T23" fmla="*/ 2147483647 h 33"/>
                <a:gd name="T24" fmla="*/ 2147483647 w 42"/>
                <a:gd name="T25" fmla="*/ 0 h 33"/>
                <a:gd name="T26" fmla="*/ 2147483647 w 42"/>
                <a:gd name="T27" fmla="*/ 2147483647 h 33"/>
                <a:gd name="T28" fmla="*/ 2147483647 w 42"/>
                <a:gd name="T29" fmla="*/ 0 h 33"/>
                <a:gd name="T30" fmla="*/ 2147483647 w 42"/>
                <a:gd name="T31" fmla="*/ 0 h 3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37" y="16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8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1" name="Freeform 651"/>
            <p:cNvSpPr>
              <a:spLocks/>
            </p:cNvSpPr>
            <p:nvPr/>
          </p:nvSpPr>
          <p:spPr bwMode="auto">
            <a:xfrm>
              <a:off x="6654800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0 h 33"/>
                <a:gd name="T32" fmla="*/ 0 w 42"/>
                <a:gd name="T33" fmla="*/ 2147483647 h 33"/>
                <a:gd name="T34" fmla="*/ 0 w 42"/>
                <a:gd name="T35" fmla="*/ 0 h 33"/>
                <a:gd name="T36" fmla="*/ 0 w 42"/>
                <a:gd name="T37" fmla="*/ 2147483647 h 33"/>
                <a:gd name="T38" fmla="*/ 0 w 42"/>
                <a:gd name="T39" fmla="*/ 0 h 33"/>
                <a:gd name="T40" fmla="*/ 0 w 42"/>
                <a:gd name="T41" fmla="*/ 2147483647 h 33"/>
                <a:gd name="T42" fmla="*/ 0 w 42"/>
                <a:gd name="T43" fmla="*/ 0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6"/>
                  </a:lnTo>
                  <a:lnTo>
                    <a:pt x="36" y="16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2" name="Freeform 652"/>
            <p:cNvSpPr>
              <a:spLocks/>
            </p:cNvSpPr>
            <p:nvPr/>
          </p:nvSpPr>
          <p:spPr bwMode="auto">
            <a:xfrm>
              <a:off x="6654800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2147483647 w 42"/>
                <a:gd name="T11" fmla="*/ 2147483647 h 33"/>
                <a:gd name="T12" fmla="*/ 2147483647 w 42"/>
                <a:gd name="T13" fmla="*/ 2147483647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2147483647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0 w 42"/>
                <a:gd name="T29" fmla="*/ 2147483647 h 33"/>
                <a:gd name="T30" fmla="*/ 0 w 42"/>
                <a:gd name="T31" fmla="*/ 0 h 33"/>
                <a:gd name="T32" fmla="*/ 0 w 42"/>
                <a:gd name="T33" fmla="*/ 2147483647 h 33"/>
                <a:gd name="T34" fmla="*/ 0 w 42"/>
                <a:gd name="T35" fmla="*/ 0 h 33"/>
                <a:gd name="T36" fmla="*/ 0 w 42"/>
                <a:gd name="T37" fmla="*/ 2147483647 h 33"/>
                <a:gd name="T38" fmla="*/ 0 w 42"/>
                <a:gd name="T39" fmla="*/ 0 h 33"/>
                <a:gd name="T40" fmla="*/ 0 w 42"/>
                <a:gd name="T41" fmla="*/ 2147483647 h 33"/>
                <a:gd name="T42" fmla="*/ 0 w 42"/>
                <a:gd name="T43" fmla="*/ 0 h 33"/>
                <a:gd name="T44" fmla="*/ 2147483647 w 42"/>
                <a:gd name="T45" fmla="*/ 0 h 33"/>
                <a:gd name="T46" fmla="*/ 2147483647 w 42"/>
                <a:gd name="T47" fmla="*/ 0 h 3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" h="33">
                  <a:moveTo>
                    <a:pt x="4" y="0"/>
                  </a:moveTo>
                  <a:lnTo>
                    <a:pt x="41" y="16"/>
                  </a:lnTo>
                  <a:lnTo>
                    <a:pt x="36" y="16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32"/>
                  </a:lnTo>
                  <a:lnTo>
                    <a:pt x="24" y="32"/>
                  </a:lnTo>
                  <a:lnTo>
                    <a:pt x="20" y="32"/>
                  </a:lnTo>
                  <a:lnTo>
                    <a:pt x="16" y="24"/>
                  </a:lnTo>
                  <a:lnTo>
                    <a:pt x="12" y="24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3" name="Freeform 653"/>
            <p:cNvSpPr>
              <a:spLocks/>
            </p:cNvSpPr>
            <p:nvPr/>
          </p:nvSpPr>
          <p:spPr bwMode="auto">
            <a:xfrm>
              <a:off x="68310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0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33" y="0"/>
                  </a:moveTo>
                  <a:lnTo>
                    <a:pt x="33" y="8"/>
                  </a:lnTo>
                  <a:lnTo>
                    <a:pt x="33" y="0"/>
                  </a:lnTo>
                  <a:lnTo>
                    <a:pt x="33" y="8"/>
                  </a:lnTo>
                  <a:lnTo>
                    <a:pt x="37" y="0"/>
                  </a:lnTo>
                  <a:lnTo>
                    <a:pt x="37" y="8"/>
                  </a:lnTo>
                  <a:lnTo>
                    <a:pt x="37" y="0"/>
                  </a:ln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4" name="Freeform 654"/>
            <p:cNvSpPr>
              <a:spLocks/>
            </p:cNvSpPr>
            <p:nvPr/>
          </p:nvSpPr>
          <p:spPr bwMode="auto">
            <a:xfrm>
              <a:off x="6831013" y="5876925"/>
              <a:ext cx="66675" cy="52388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0 h 33"/>
                <a:gd name="T6" fmla="*/ 2147483647 w 42"/>
                <a:gd name="T7" fmla="*/ 2147483647 h 33"/>
                <a:gd name="T8" fmla="*/ 2147483647 w 42"/>
                <a:gd name="T9" fmla="*/ 0 h 33"/>
                <a:gd name="T10" fmla="*/ 2147483647 w 42"/>
                <a:gd name="T11" fmla="*/ 2147483647 h 33"/>
                <a:gd name="T12" fmla="*/ 2147483647 w 42"/>
                <a:gd name="T13" fmla="*/ 0 h 33"/>
                <a:gd name="T14" fmla="*/ 2147483647 w 42"/>
                <a:gd name="T15" fmla="*/ 2147483647 h 33"/>
                <a:gd name="T16" fmla="*/ 2147483647 w 42"/>
                <a:gd name="T17" fmla="*/ 2147483647 h 33"/>
                <a:gd name="T18" fmla="*/ 2147483647 w 42"/>
                <a:gd name="T19" fmla="*/ 2147483647 h 33"/>
                <a:gd name="T20" fmla="*/ 2147483647 w 42"/>
                <a:gd name="T21" fmla="*/ 2147483647 h 33"/>
                <a:gd name="T22" fmla="*/ 0 w 42"/>
                <a:gd name="T23" fmla="*/ 2147483647 h 33"/>
                <a:gd name="T24" fmla="*/ 0 w 42"/>
                <a:gd name="T25" fmla="*/ 2147483647 h 33"/>
                <a:gd name="T26" fmla="*/ 0 w 42"/>
                <a:gd name="T27" fmla="*/ 2147483647 h 33"/>
                <a:gd name="T28" fmla="*/ 2147483647 w 42"/>
                <a:gd name="T29" fmla="*/ 2147483647 h 33"/>
                <a:gd name="T30" fmla="*/ 2147483647 w 42"/>
                <a:gd name="T31" fmla="*/ 0 h 33"/>
                <a:gd name="T32" fmla="*/ 2147483647 w 42"/>
                <a:gd name="T33" fmla="*/ 0 h 3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3">
                  <a:moveTo>
                    <a:pt x="33" y="0"/>
                  </a:moveTo>
                  <a:lnTo>
                    <a:pt x="33" y="8"/>
                  </a:lnTo>
                  <a:lnTo>
                    <a:pt x="33" y="0"/>
                  </a:lnTo>
                  <a:lnTo>
                    <a:pt x="33" y="8"/>
                  </a:lnTo>
                  <a:lnTo>
                    <a:pt x="37" y="0"/>
                  </a:lnTo>
                  <a:lnTo>
                    <a:pt x="37" y="8"/>
                  </a:lnTo>
                  <a:lnTo>
                    <a:pt x="37" y="0"/>
                  </a:lnTo>
                  <a:lnTo>
                    <a:pt x="37" y="8"/>
                  </a:lnTo>
                  <a:lnTo>
                    <a:pt x="41" y="8"/>
                  </a:lnTo>
                  <a:lnTo>
                    <a:pt x="41" y="16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3" y="16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" name="Freeform 655"/>
            <p:cNvSpPr>
              <a:spLocks/>
            </p:cNvSpPr>
            <p:nvPr/>
          </p:nvSpPr>
          <p:spPr bwMode="auto">
            <a:xfrm>
              <a:off x="6313488" y="58848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13" y="0"/>
                  </a:moveTo>
                  <a:lnTo>
                    <a:pt x="41" y="22"/>
                  </a:lnTo>
                  <a:lnTo>
                    <a:pt x="41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6" name="Freeform 656"/>
            <p:cNvSpPr>
              <a:spLocks/>
            </p:cNvSpPr>
            <p:nvPr/>
          </p:nvSpPr>
          <p:spPr bwMode="auto">
            <a:xfrm>
              <a:off x="6313488" y="58848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0 h 34"/>
                <a:gd name="T18" fmla="*/ 2147483647 w 42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34">
                  <a:moveTo>
                    <a:pt x="13" y="0"/>
                  </a:moveTo>
                  <a:lnTo>
                    <a:pt x="41" y="22"/>
                  </a:lnTo>
                  <a:lnTo>
                    <a:pt x="41" y="33"/>
                  </a:lnTo>
                  <a:lnTo>
                    <a:pt x="6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7" name="Freeform 657"/>
            <p:cNvSpPr>
              <a:spLocks/>
            </p:cNvSpPr>
            <p:nvPr/>
          </p:nvSpPr>
          <p:spPr bwMode="auto">
            <a:xfrm>
              <a:off x="6765925" y="58848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2147483647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16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2" y="0"/>
                  </a:lnTo>
                  <a:lnTo>
                    <a:pt x="16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8" name="Freeform 658"/>
            <p:cNvSpPr>
              <a:spLocks/>
            </p:cNvSpPr>
            <p:nvPr/>
          </p:nvSpPr>
          <p:spPr bwMode="auto">
            <a:xfrm>
              <a:off x="6765925" y="5884863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0 h 34"/>
                <a:gd name="T30" fmla="*/ 2147483647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16" y="0"/>
                  </a:moveTo>
                  <a:lnTo>
                    <a:pt x="41" y="8"/>
                  </a:lnTo>
                  <a:lnTo>
                    <a:pt x="41" y="16"/>
                  </a:lnTo>
                  <a:lnTo>
                    <a:pt x="41" y="24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16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2" y="8"/>
                  </a:lnTo>
                  <a:lnTo>
                    <a:pt x="12" y="0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9" name="Freeform 659"/>
            <p:cNvSpPr>
              <a:spLocks/>
            </p:cNvSpPr>
            <p:nvPr/>
          </p:nvSpPr>
          <p:spPr bwMode="auto">
            <a:xfrm>
              <a:off x="6361113" y="5891213"/>
              <a:ext cx="68262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0 w 43"/>
                <a:gd name="T17" fmla="*/ 2147483647 h 33"/>
                <a:gd name="T18" fmla="*/ 0 w 43"/>
                <a:gd name="T19" fmla="*/ 2147483647 h 33"/>
                <a:gd name="T20" fmla="*/ 0 w 43"/>
                <a:gd name="T21" fmla="*/ 2147483647 h 33"/>
                <a:gd name="T22" fmla="*/ 0 w 43"/>
                <a:gd name="T23" fmla="*/ 0 h 33"/>
                <a:gd name="T24" fmla="*/ 2147483647 w 43"/>
                <a:gd name="T25" fmla="*/ 0 h 33"/>
                <a:gd name="T26" fmla="*/ 2147483647 w 43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37" y="0"/>
                  </a:lnTo>
                  <a:lnTo>
                    <a:pt x="37" y="10"/>
                  </a:lnTo>
                  <a:lnTo>
                    <a:pt x="37" y="21"/>
                  </a:lnTo>
                  <a:lnTo>
                    <a:pt x="42" y="21"/>
                  </a:lnTo>
                  <a:lnTo>
                    <a:pt x="37" y="21"/>
                  </a:lnTo>
                  <a:lnTo>
                    <a:pt x="37" y="32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0" name="Freeform 660"/>
            <p:cNvSpPr>
              <a:spLocks/>
            </p:cNvSpPr>
            <p:nvPr/>
          </p:nvSpPr>
          <p:spPr bwMode="auto">
            <a:xfrm>
              <a:off x="6361113" y="5891213"/>
              <a:ext cx="68262" cy="52387"/>
            </a:xfrm>
            <a:custGeom>
              <a:avLst/>
              <a:gdLst>
                <a:gd name="T0" fmla="*/ 2147483647 w 43"/>
                <a:gd name="T1" fmla="*/ 0 h 33"/>
                <a:gd name="T2" fmla="*/ 2147483647 w 43"/>
                <a:gd name="T3" fmla="*/ 0 h 33"/>
                <a:gd name="T4" fmla="*/ 2147483647 w 43"/>
                <a:gd name="T5" fmla="*/ 2147483647 h 33"/>
                <a:gd name="T6" fmla="*/ 2147483647 w 43"/>
                <a:gd name="T7" fmla="*/ 2147483647 h 33"/>
                <a:gd name="T8" fmla="*/ 2147483647 w 43"/>
                <a:gd name="T9" fmla="*/ 2147483647 h 33"/>
                <a:gd name="T10" fmla="*/ 2147483647 w 43"/>
                <a:gd name="T11" fmla="*/ 2147483647 h 33"/>
                <a:gd name="T12" fmla="*/ 2147483647 w 43"/>
                <a:gd name="T13" fmla="*/ 2147483647 h 33"/>
                <a:gd name="T14" fmla="*/ 2147483647 w 43"/>
                <a:gd name="T15" fmla="*/ 2147483647 h 33"/>
                <a:gd name="T16" fmla="*/ 0 w 43"/>
                <a:gd name="T17" fmla="*/ 2147483647 h 33"/>
                <a:gd name="T18" fmla="*/ 0 w 43"/>
                <a:gd name="T19" fmla="*/ 2147483647 h 33"/>
                <a:gd name="T20" fmla="*/ 0 w 43"/>
                <a:gd name="T21" fmla="*/ 2147483647 h 33"/>
                <a:gd name="T22" fmla="*/ 0 w 43"/>
                <a:gd name="T23" fmla="*/ 0 h 33"/>
                <a:gd name="T24" fmla="*/ 2147483647 w 43"/>
                <a:gd name="T25" fmla="*/ 0 h 33"/>
                <a:gd name="T26" fmla="*/ 2147483647 w 43"/>
                <a:gd name="T27" fmla="*/ 0 h 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" h="33">
                  <a:moveTo>
                    <a:pt x="4" y="0"/>
                  </a:moveTo>
                  <a:lnTo>
                    <a:pt x="37" y="0"/>
                  </a:lnTo>
                  <a:lnTo>
                    <a:pt x="37" y="10"/>
                  </a:lnTo>
                  <a:lnTo>
                    <a:pt x="37" y="21"/>
                  </a:lnTo>
                  <a:lnTo>
                    <a:pt x="42" y="21"/>
                  </a:lnTo>
                  <a:lnTo>
                    <a:pt x="37" y="21"/>
                  </a:lnTo>
                  <a:lnTo>
                    <a:pt x="37" y="32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1" name="Freeform 661"/>
            <p:cNvSpPr>
              <a:spLocks/>
            </p:cNvSpPr>
            <p:nvPr/>
          </p:nvSpPr>
          <p:spPr bwMode="auto">
            <a:xfrm>
              <a:off x="6415088" y="58943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2" name="Freeform 662"/>
            <p:cNvSpPr>
              <a:spLocks/>
            </p:cNvSpPr>
            <p:nvPr/>
          </p:nvSpPr>
          <p:spPr bwMode="auto">
            <a:xfrm>
              <a:off x="6415088" y="5894388"/>
              <a:ext cx="66675" cy="52387"/>
            </a:xfrm>
            <a:custGeom>
              <a:avLst/>
              <a:gdLst>
                <a:gd name="T0" fmla="*/ 2147483647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0 w 42"/>
                <a:gd name="T7" fmla="*/ 2147483647 h 33"/>
                <a:gd name="T8" fmla="*/ 0 w 42"/>
                <a:gd name="T9" fmla="*/ 2147483647 h 33"/>
                <a:gd name="T10" fmla="*/ 0 w 42"/>
                <a:gd name="T11" fmla="*/ 2147483647 h 33"/>
                <a:gd name="T12" fmla="*/ 0 w 42"/>
                <a:gd name="T13" fmla="*/ 0 h 33"/>
                <a:gd name="T14" fmla="*/ 2147483647 w 42"/>
                <a:gd name="T15" fmla="*/ 0 h 33"/>
                <a:gd name="T16" fmla="*/ 2147483647 w 42"/>
                <a:gd name="T17" fmla="*/ 0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3">
                  <a:moveTo>
                    <a:pt x="3" y="0"/>
                  </a:moveTo>
                  <a:lnTo>
                    <a:pt x="41" y="21"/>
                  </a:lnTo>
                  <a:lnTo>
                    <a:pt x="3" y="32"/>
                  </a:lnTo>
                  <a:lnTo>
                    <a:pt x="0" y="32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3" name="Freeform 663"/>
            <p:cNvSpPr>
              <a:spLocks/>
            </p:cNvSpPr>
            <p:nvPr/>
          </p:nvSpPr>
          <p:spPr bwMode="auto">
            <a:xfrm>
              <a:off x="6475413" y="589438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6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4" name="Freeform 664"/>
            <p:cNvSpPr>
              <a:spLocks/>
            </p:cNvSpPr>
            <p:nvPr/>
          </p:nvSpPr>
          <p:spPr bwMode="auto">
            <a:xfrm>
              <a:off x="6475413" y="5894388"/>
              <a:ext cx="66675" cy="52387"/>
            </a:xfrm>
            <a:custGeom>
              <a:avLst/>
              <a:gdLst>
                <a:gd name="T0" fmla="*/ 0 w 42"/>
                <a:gd name="T1" fmla="*/ 0 h 33"/>
                <a:gd name="T2" fmla="*/ 2147483647 w 42"/>
                <a:gd name="T3" fmla="*/ 2147483647 h 33"/>
                <a:gd name="T4" fmla="*/ 2147483647 w 42"/>
                <a:gd name="T5" fmla="*/ 2147483647 h 33"/>
                <a:gd name="T6" fmla="*/ 2147483647 w 42"/>
                <a:gd name="T7" fmla="*/ 2147483647 h 33"/>
                <a:gd name="T8" fmla="*/ 2147483647 w 42"/>
                <a:gd name="T9" fmla="*/ 2147483647 h 33"/>
                <a:gd name="T10" fmla="*/ 0 w 42"/>
                <a:gd name="T11" fmla="*/ 2147483647 h 33"/>
                <a:gd name="T12" fmla="*/ 0 w 42"/>
                <a:gd name="T13" fmla="*/ 2147483647 h 33"/>
                <a:gd name="T14" fmla="*/ 0 w 42"/>
                <a:gd name="T15" fmla="*/ 2147483647 h 33"/>
                <a:gd name="T16" fmla="*/ 0 w 42"/>
                <a:gd name="T17" fmla="*/ 2147483647 h 33"/>
                <a:gd name="T18" fmla="*/ 0 w 42"/>
                <a:gd name="T19" fmla="*/ 2147483647 h 33"/>
                <a:gd name="T20" fmla="*/ 0 w 42"/>
                <a:gd name="T21" fmla="*/ 2147483647 h 33"/>
                <a:gd name="T22" fmla="*/ 0 w 42"/>
                <a:gd name="T23" fmla="*/ 0 h 33"/>
                <a:gd name="T24" fmla="*/ 0 w 42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2" h="33">
                  <a:moveTo>
                    <a:pt x="0" y="0"/>
                  </a:moveTo>
                  <a:lnTo>
                    <a:pt x="41" y="6"/>
                  </a:lnTo>
                  <a:lnTo>
                    <a:pt x="41" y="12"/>
                  </a:lnTo>
                  <a:lnTo>
                    <a:pt x="41" y="19"/>
                  </a:lnTo>
                  <a:lnTo>
                    <a:pt x="41" y="25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5" name="Freeform 665"/>
            <p:cNvSpPr>
              <a:spLocks/>
            </p:cNvSpPr>
            <p:nvPr/>
          </p:nvSpPr>
          <p:spPr bwMode="auto">
            <a:xfrm>
              <a:off x="6532563" y="58959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0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6"/>
                  </a:lnTo>
                  <a:lnTo>
                    <a:pt x="35" y="24"/>
                  </a:lnTo>
                  <a:lnTo>
                    <a:pt x="35" y="33"/>
                  </a:lnTo>
                  <a:lnTo>
                    <a:pt x="3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6" name="Freeform 666"/>
            <p:cNvSpPr>
              <a:spLocks/>
            </p:cNvSpPr>
            <p:nvPr/>
          </p:nvSpPr>
          <p:spPr bwMode="auto">
            <a:xfrm>
              <a:off x="6532563" y="5895975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0 w 42"/>
                <a:gd name="T21" fmla="*/ 0 h 34"/>
                <a:gd name="T22" fmla="*/ 0 w 42"/>
                <a:gd name="T23" fmla="*/ 2147483647 h 34"/>
                <a:gd name="T24" fmla="*/ 0 w 42"/>
                <a:gd name="T25" fmla="*/ 0 h 34"/>
                <a:gd name="T26" fmla="*/ 0 w 42"/>
                <a:gd name="T27" fmla="*/ 2147483647 h 34"/>
                <a:gd name="T28" fmla="*/ 0 w 42"/>
                <a:gd name="T29" fmla="*/ 0 h 34"/>
                <a:gd name="T30" fmla="*/ 0 w 42"/>
                <a:gd name="T31" fmla="*/ 0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41" y="16"/>
                  </a:lnTo>
                  <a:lnTo>
                    <a:pt x="35" y="24"/>
                  </a:lnTo>
                  <a:lnTo>
                    <a:pt x="35" y="33"/>
                  </a:lnTo>
                  <a:lnTo>
                    <a:pt x="3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7" name="Freeform 667"/>
            <p:cNvSpPr>
              <a:spLocks/>
            </p:cNvSpPr>
            <p:nvPr/>
          </p:nvSpPr>
          <p:spPr bwMode="auto">
            <a:xfrm>
              <a:off x="6711950" y="58959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5" y="11"/>
                  </a:lnTo>
                  <a:lnTo>
                    <a:pt x="5" y="0"/>
                  </a:lnTo>
                  <a:lnTo>
                    <a:pt x="5" y="11"/>
                  </a:lnTo>
                  <a:lnTo>
                    <a:pt x="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8" name="Freeform 668"/>
            <p:cNvSpPr>
              <a:spLocks/>
            </p:cNvSpPr>
            <p:nvPr/>
          </p:nvSpPr>
          <p:spPr bwMode="auto">
            <a:xfrm>
              <a:off x="6711950" y="5895975"/>
              <a:ext cx="66675" cy="53975"/>
            </a:xfrm>
            <a:custGeom>
              <a:avLst/>
              <a:gdLst>
                <a:gd name="T0" fmla="*/ 2147483647 w 42"/>
                <a:gd name="T1" fmla="*/ 0 h 34"/>
                <a:gd name="T2" fmla="*/ 2147483647 w 42"/>
                <a:gd name="T3" fmla="*/ 0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2147483647 h 34"/>
                <a:gd name="T16" fmla="*/ 0 w 42"/>
                <a:gd name="T17" fmla="*/ 0 h 34"/>
                <a:gd name="T18" fmla="*/ 0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0 h 34"/>
                <a:gd name="T24" fmla="*/ 2147483647 w 42"/>
                <a:gd name="T25" fmla="*/ 2147483647 h 34"/>
                <a:gd name="T26" fmla="*/ 2147483647 w 42"/>
                <a:gd name="T27" fmla="*/ 0 h 34"/>
                <a:gd name="T28" fmla="*/ 2147483647 w 42"/>
                <a:gd name="T29" fmla="*/ 2147483647 h 34"/>
                <a:gd name="T30" fmla="*/ 2147483647 w 42"/>
                <a:gd name="T31" fmla="*/ 0 h 34"/>
                <a:gd name="T32" fmla="*/ 2147483647 w 42"/>
                <a:gd name="T33" fmla="*/ 0 h 3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2" h="34">
                  <a:moveTo>
                    <a:pt x="5" y="0"/>
                  </a:moveTo>
                  <a:lnTo>
                    <a:pt x="41" y="0"/>
                  </a:lnTo>
                  <a:lnTo>
                    <a:pt x="41" y="11"/>
                  </a:lnTo>
                  <a:lnTo>
                    <a:pt x="41" y="22"/>
                  </a:lnTo>
                  <a:lnTo>
                    <a:pt x="5" y="33"/>
                  </a:lnTo>
                  <a:lnTo>
                    <a:pt x="0" y="33"/>
                  </a:lnTo>
                  <a:lnTo>
                    <a:pt x="0" y="22"/>
                  </a:lnTo>
                  <a:lnTo>
                    <a:pt x="0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5" y="11"/>
                  </a:lnTo>
                  <a:lnTo>
                    <a:pt x="5" y="0"/>
                  </a:lnTo>
                  <a:lnTo>
                    <a:pt x="5" y="11"/>
                  </a:lnTo>
                  <a:lnTo>
                    <a:pt x="5" y="0"/>
                  </a:lnTo>
                  <a:lnTo>
                    <a:pt x="5" y="11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9" name="Freeform 669"/>
            <p:cNvSpPr>
              <a:spLocks/>
            </p:cNvSpPr>
            <p:nvPr/>
          </p:nvSpPr>
          <p:spPr bwMode="auto">
            <a:xfrm>
              <a:off x="6597650" y="5902325"/>
              <a:ext cx="68263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0 h 35"/>
                <a:gd name="T4" fmla="*/ 2147483647 w 43"/>
                <a:gd name="T5" fmla="*/ 0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2147483647 w 43"/>
                <a:gd name="T11" fmla="*/ 2147483647 h 35"/>
                <a:gd name="T12" fmla="*/ 0 w 43"/>
                <a:gd name="T13" fmla="*/ 2147483647 h 35"/>
                <a:gd name="T14" fmla="*/ 0 w 43"/>
                <a:gd name="T15" fmla="*/ 2147483647 h 35"/>
                <a:gd name="T16" fmla="*/ 0 w 43"/>
                <a:gd name="T17" fmla="*/ 0 h 35"/>
                <a:gd name="T18" fmla="*/ 2147483647 w 43"/>
                <a:gd name="T19" fmla="*/ 0 h 35"/>
                <a:gd name="T20" fmla="*/ 2147483647 w 43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5">
                  <a:moveTo>
                    <a:pt x="3" y="0"/>
                  </a:moveTo>
                  <a:lnTo>
                    <a:pt x="38" y="0"/>
                  </a:lnTo>
                  <a:lnTo>
                    <a:pt x="42" y="0"/>
                  </a:lnTo>
                  <a:lnTo>
                    <a:pt x="42" y="17"/>
                  </a:lnTo>
                  <a:lnTo>
                    <a:pt x="42" y="34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17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0" name="Freeform 670"/>
            <p:cNvSpPr>
              <a:spLocks/>
            </p:cNvSpPr>
            <p:nvPr/>
          </p:nvSpPr>
          <p:spPr bwMode="auto">
            <a:xfrm>
              <a:off x="6597650" y="5902325"/>
              <a:ext cx="68263" cy="55563"/>
            </a:xfrm>
            <a:custGeom>
              <a:avLst/>
              <a:gdLst>
                <a:gd name="T0" fmla="*/ 2147483647 w 43"/>
                <a:gd name="T1" fmla="*/ 0 h 35"/>
                <a:gd name="T2" fmla="*/ 2147483647 w 43"/>
                <a:gd name="T3" fmla="*/ 0 h 35"/>
                <a:gd name="T4" fmla="*/ 2147483647 w 43"/>
                <a:gd name="T5" fmla="*/ 0 h 35"/>
                <a:gd name="T6" fmla="*/ 2147483647 w 43"/>
                <a:gd name="T7" fmla="*/ 2147483647 h 35"/>
                <a:gd name="T8" fmla="*/ 2147483647 w 43"/>
                <a:gd name="T9" fmla="*/ 2147483647 h 35"/>
                <a:gd name="T10" fmla="*/ 2147483647 w 43"/>
                <a:gd name="T11" fmla="*/ 2147483647 h 35"/>
                <a:gd name="T12" fmla="*/ 0 w 43"/>
                <a:gd name="T13" fmla="*/ 2147483647 h 35"/>
                <a:gd name="T14" fmla="*/ 0 w 43"/>
                <a:gd name="T15" fmla="*/ 2147483647 h 35"/>
                <a:gd name="T16" fmla="*/ 0 w 43"/>
                <a:gd name="T17" fmla="*/ 0 h 35"/>
                <a:gd name="T18" fmla="*/ 2147483647 w 43"/>
                <a:gd name="T19" fmla="*/ 0 h 35"/>
                <a:gd name="T20" fmla="*/ 2147483647 w 43"/>
                <a:gd name="T21" fmla="*/ 0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3" h="35">
                  <a:moveTo>
                    <a:pt x="3" y="0"/>
                  </a:moveTo>
                  <a:lnTo>
                    <a:pt x="38" y="0"/>
                  </a:lnTo>
                  <a:lnTo>
                    <a:pt x="42" y="0"/>
                  </a:lnTo>
                  <a:lnTo>
                    <a:pt x="42" y="17"/>
                  </a:lnTo>
                  <a:lnTo>
                    <a:pt x="42" y="34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17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1" name="Freeform 671"/>
            <p:cNvSpPr>
              <a:spLocks/>
            </p:cNvSpPr>
            <p:nvPr/>
          </p:nvSpPr>
          <p:spPr bwMode="auto">
            <a:xfrm>
              <a:off x="6664325" y="590232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0 w 42"/>
                <a:gd name="T9" fmla="*/ 0 h 35"/>
                <a:gd name="T10" fmla="*/ 0 w 42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7"/>
                  </a:lnTo>
                  <a:lnTo>
                    <a:pt x="0" y="34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2" name="Freeform 672"/>
            <p:cNvSpPr>
              <a:spLocks/>
            </p:cNvSpPr>
            <p:nvPr/>
          </p:nvSpPr>
          <p:spPr bwMode="auto">
            <a:xfrm>
              <a:off x="6664325" y="5902325"/>
              <a:ext cx="66675" cy="55563"/>
            </a:xfrm>
            <a:custGeom>
              <a:avLst/>
              <a:gdLst>
                <a:gd name="T0" fmla="*/ 0 w 42"/>
                <a:gd name="T1" fmla="*/ 0 h 35"/>
                <a:gd name="T2" fmla="*/ 2147483647 w 42"/>
                <a:gd name="T3" fmla="*/ 2147483647 h 35"/>
                <a:gd name="T4" fmla="*/ 0 w 42"/>
                <a:gd name="T5" fmla="*/ 2147483647 h 35"/>
                <a:gd name="T6" fmla="*/ 0 w 42"/>
                <a:gd name="T7" fmla="*/ 2147483647 h 35"/>
                <a:gd name="T8" fmla="*/ 0 w 42"/>
                <a:gd name="T9" fmla="*/ 0 h 35"/>
                <a:gd name="T10" fmla="*/ 0 w 42"/>
                <a:gd name="T11" fmla="*/ 0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" h="35">
                  <a:moveTo>
                    <a:pt x="0" y="0"/>
                  </a:moveTo>
                  <a:lnTo>
                    <a:pt x="41" y="17"/>
                  </a:lnTo>
                  <a:lnTo>
                    <a:pt x="0" y="34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3" name="Freeform 673"/>
            <p:cNvSpPr>
              <a:spLocks/>
            </p:cNvSpPr>
            <p:nvPr/>
          </p:nvSpPr>
          <p:spPr bwMode="auto">
            <a:xfrm>
              <a:off x="6207125" y="2286000"/>
              <a:ext cx="763588" cy="1139825"/>
            </a:xfrm>
            <a:custGeom>
              <a:avLst/>
              <a:gdLst>
                <a:gd name="T0" fmla="*/ 2147483647 w 481"/>
                <a:gd name="T1" fmla="*/ 0 h 718"/>
                <a:gd name="T2" fmla="*/ 0 w 481"/>
                <a:gd name="T3" fmla="*/ 2147483647 h 718"/>
                <a:gd name="T4" fmla="*/ 2147483647 w 481"/>
                <a:gd name="T5" fmla="*/ 2147483647 h 7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1" h="718">
                  <a:moveTo>
                    <a:pt x="423" y="0"/>
                  </a:moveTo>
                  <a:lnTo>
                    <a:pt x="0" y="717"/>
                  </a:lnTo>
                  <a:lnTo>
                    <a:pt x="480" y="7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4" name="Freeform 674"/>
            <p:cNvSpPr>
              <a:spLocks/>
            </p:cNvSpPr>
            <p:nvPr/>
          </p:nvSpPr>
          <p:spPr bwMode="auto">
            <a:xfrm>
              <a:off x="6137275" y="2587625"/>
              <a:ext cx="1098550" cy="1330325"/>
            </a:xfrm>
            <a:custGeom>
              <a:avLst/>
              <a:gdLst>
                <a:gd name="T0" fmla="*/ 2147483647 w 692"/>
                <a:gd name="T1" fmla="*/ 0 h 838"/>
                <a:gd name="T2" fmla="*/ 0 w 692"/>
                <a:gd name="T3" fmla="*/ 2147483647 h 838"/>
                <a:gd name="T4" fmla="*/ 2147483647 w 692"/>
                <a:gd name="T5" fmla="*/ 2147483647 h 83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2" h="838">
                  <a:moveTo>
                    <a:pt x="624" y="0"/>
                  </a:moveTo>
                  <a:lnTo>
                    <a:pt x="0" y="837"/>
                  </a:lnTo>
                  <a:lnTo>
                    <a:pt x="691" y="6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5" name="Freeform 675"/>
            <p:cNvSpPr>
              <a:spLocks/>
            </p:cNvSpPr>
            <p:nvPr/>
          </p:nvSpPr>
          <p:spPr bwMode="auto">
            <a:xfrm>
              <a:off x="5318125" y="3527425"/>
              <a:ext cx="290513" cy="155575"/>
            </a:xfrm>
            <a:custGeom>
              <a:avLst/>
              <a:gdLst>
                <a:gd name="T0" fmla="*/ 2147483647 w 183"/>
                <a:gd name="T1" fmla="*/ 2147483647 h 98"/>
                <a:gd name="T2" fmla="*/ 2147483647 w 183"/>
                <a:gd name="T3" fmla="*/ 2147483647 h 98"/>
                <a:gd name="T4" fmla="*/ 2147483647 w 183"/>
                <a:gd name="T5" fmla="*/ 2147483647 h 98"/>
                <a:gd name="T6" fmla="*/ 0 w 183"/>
                <a:gd name="T7" fmla="*/ 2147483647 h 98"/>
                <a:gd name="T8" fmla="*/ 0 w 183"/>
                <a:gd name="T9" fmla="*/ 2147483647 h 98"/>
                <a:gd name="T10" fmla="*/ 2147483647 w 183"/>
                <a:gd name="T11" fmla="*/ 2147483647 h 98"/>
                <a:gd name="T12" fmla="*/ 2147483647 w 183"/>
                <a:gd name="T13" fmla="*/ 0 h 98"/>
                <a:gd name="T14" fmla="*/ 2147483647 w 183"/>
                <a:gd name="T15" fmla="*/ 2147483647 h 98"/>
                <a:gd name="T16" fmla="*/ 2147483647 w 183"/>
                <a:gd name="T17" fmla="*/ 2147483647 h 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3" h="98">
                  <a:moveTo>
                    <a:pt x="182" y="48"/>
                  </a:moveTo>
                  <a:lnTo>
                    <a:pt x="110" y="97"/>
                  </a:lnTo>
                  <a:lnTo>
                    <a:pt x="120" y="64"/>
                  </a:lnTo>
                  <a:lnTo>
                    <a:pt x="0" y="64"/>
                  </a:lnTo>
                  <a:lnTo>
                    <a:pt x="0" y="32"/>
                  </a:lnTo>
                  <a:lnTo>
                    <a:pt x="120" y="32"/>
                  </a:lnTo>
                  <a:lnTo>
                    <a:pt x="110" y="0"/>
                  </a:lnTo>
                  <a:lnTo>
                    <a:pt x="182" y="4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6" name="Freeform 676"/>
            <p:cNvSpPr>
              <a:spLocks/>
            </p:cNvSpPr>
            <p:nvPr/>
          </p:nvSpPr>
          <p:spPr bwMode="auto">
            <a:xfrm>
              <a:off x="5318125" y="3527425"/>
              <a:ext cx="290513" cy="155575"/>
            </a:xfrm>
            <a:custGeom>
              <a:avLst/>
              <a:gdLst>
                <a:gd name="T0" fmla="*/ 2147483647 w 183"/>
                <a:gd name="T1" fmla="*/ 2147483647 h 98"/>
                <a:gd name="T2" fmla="*/ 2147483647 w 183"/>
                <a:gd name="T3" fmla="*/ 2147483647 h 98"/>
                <a:gd name="T4" fmla="*/ 2147483647 w 183"/>
                <a:gd name="T5" fmla="*/ 2147483647 h 98"/>
                <a:gd name="T6" fmla="*/ 0 w 183"/>
                <a:gd name="T7" fmla="*/ 2147483647 h 98"/>
                <a:gd name="T8" fmla="*/ 0 w 183"/>
                <a:gd name="T9" fmla="*/ 2147483647 h 98"/>
                <a:gd name="T10" fmla="*/ 2147483647 w 183"/>
                <a:gd name="T11" fmla="*/ 2147483647 h 98"/>
                <a:gd name="T12" fmla="*/ 2147483647 w 183"/>
                <a:gd name="T13" fmla="*/ 0 h 98"/>
                <a:gd name="T14" fmla="*/ 2147483647 w 183"/>
                <a:gd name="T15" fmla="*/ 2147483647 h 98"/>
                <a:gd name="T16" fmla="*/ 2147483647 w 183"/>
                <a:gd name="T17" fmla="*/ 2147483647 h 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3" h="98">
                  <a:moveTo>
                    <a:pt x="182" y="48"/>
                  </a:moveTo>
                  <a:lnTo>
                    <a:pt x="110" y="97"/>
                  </a:lnTo>
                  <a:lnTo>
                    <a:pt x="120" y="64"/>
                  </a:lnTo>
                  <a:lnTo>
                    <a:pt x="0" y="64"/>
                  </a:lnTo>
                  <a:lnTo>
                    <a:pt x="0" y="32"/>
                  </a:lnTo>
                  <a:lnTo>
                    <a:pt x="120" y="32"/>
                  </a:lnTo>
                  <a:lnTo>
                    <a:pt x="110" y="0"/>
                  </a:lnTo>
                  <a:lnTo>
                    <a:pt x="182" y="4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7" name="Freeform 677"/>
            <p:cNvSpPr>
              <a:spLocks/>
            </p:cNvSpPr>
            <p:nvPr/>
          </p:nvSpPr>
          <p:spPr bwMode="auto">
            <a:xfrm>
              <a:off x="5318125" y="3978275"/>
              <a:ext cx="290513" cy="157163"/>
            </a:xfrm>
            <a:custGeom>
              <a:avLst/>
              <a:gdLst>
                <a:gd name="T0" fmla="*/ 2147483647 w 183"/>
                <a:gd name="T1" fmla="*/ 2147483647 h 99"/>
                <a:gd name="T2" fmla="*/ 2147483647 w 183"/>
                <a:gd name="T3" fmla="*/ 2147483647 h 99"/>
                <a:gd name="T4" fmla="*/ 2147483647 w 183"/>
                <a:gd name="T5" fmla="*/ 2147483647 h 99"/>
                <a:gd name="T6" fmla="*/ 0 w 183"/>
                <a:gd name="T7" fmla="*/ 2147483647 h 99"/>
                <a:gd name="T8" fmla="*/ 0 w 183"/>
                <a:gd name="T9" fmla="*/ 2147483647 h 99"/>
                <a:gd name="T10" fmla="*/ 2147483647 w 183"/>
                <a:gd name="T11" fmla="*/ 2147483647 h 99"/>
                <a:gd name="T12" fmla="*/ 2147483647 w 183"/>
                <a:gd name="T13" fmla="*/ 0 h 99"/>
                <a:gd name="T14" fmla="*/ 2147483647 w 183"/>
                <a:gd name="T15" fmla="*/ 2147483647 h 99"/>
                <a:gd name="T16" fmla="*/ 2147483647 w 183"/>
                <a:gd name="T17" fmla="*/ 2147483647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3" h="99">
                  <a:moveTo>
                    <a:pt x="182" y="49"/>
                  </a:moveTo>
                  <a:lnTo>
                    <a:pt x="110" y="98"/>
                  </a:lnTo>
                  <a:lnTo>
                    <a:pt x="120" y="65"/>
                  </a:lnTo>
                  <a:lnTo>
                    <a:pt x="0" y="65"/>
                  </a:lnTo>
                  <a:lnTo>
                    <a:pt x="0" y="32"/>
                  </a:lnTo>
                  <a:lnTo>
                    <a:pt x="120" y="32"/>
                  </a:lnTo>
                  <a:lnTo>
                    <a:pt x="110" y="0"/>
                  </a:lnTo>
                  <a:lnTo>
                    <a:pt x="182" y="49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8" name="Freeform 678"/>
            <p:cNvSpPr>
              <a:spLocks/>
            </p:cNvSpPr>
            <p:nvPr/>
          </p:nvSpPr>
          <p:spPr bwMode="auto">
            <a:xfrm>
              <a:off x="5318125" y="3978275"/>
              <a:ext cx="290513" cy="157163"/>
            </a:xfrm>
            <a:custGeom>
              <a:avLst/>
              <a:gdLst>
                <a:gd name="T0" fmla="*/ 2147483647 w 183"/>
                <a:gd name="T1" fmla="*/ 2147483647 h 99"/>
                <a:gd name="T2" fmla="*/ 2147483647 w 183"/>
                <a:gd name="T3" fmla="*/ 2147483647 h 99"/>
                <a:gd name="T4" fmla="*/ 2147483647 w 183"/>
                <a:gd name="T5" fmla="*/ 2147483647 h 99"/>
                <a:gd name="T6" fmla="*/ 0 w 183"/>
                <a:gd name="T7" fmla="*/ 2147483647 h 99"/>
                <a:gd name="T8" fmla="*/ 0 w 183"/>
                <a:gd name="T9" fmla="*/ 2147483647 h 99"/>
                <a:gd name="T10" fmla="*/ 2147483647 w 183"/>
                <a:gd name="T11" fmla="*/ 2147483647 h 99"/>
                <a:gd name="T12" fmla="*/ 2147483647 w 183"/>
                <a:gd name="T13" fmla="*/ 0 h 99"/>
                <a:gd name="T14" fmla="*/ 2147483647 w 183"/>
                <a:gd name="T15" fmla="*/ 2147483647 h 99"/>
                <a:gd name="T16" fmla="*/ 2147483647 w 183"/>
                <a:gd name="T17" fmla="*/ 2147483647 h 9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3" h="99">
                  <a:moveTo>
                    <a:pt x="182" y="49"/>
                  </a:moveTo>
                  <a:lnTo>
                    <a:pt x="110" y="98"/>
                  </a:lnTo>
                  <a:lnTo>
                    <a:pt x="120" y="65"/>
                  </a:lnTo>
                  <a:lnTo>
                    <a:pt x="0" y="65"/>
                  </a:lnTo>
                  <a:lnTo>
                    <a:pt x="0" y="32"/>
                  </a:lnTo>
                  <a:lnTo>
                    <a:pt x="120" y="32"/>
                  </a:lnTo>
                  <a:lnTo>
                    <a:pt x="110" y="0"/>
                  </a:lnTo>
                  <a:lnTo>
                    <a:pt x="182" y="49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9" name="Freeform 679"/>
            <p:cNvSpPr>
              <a:spLocks/>
            </p:cNvSpPr>
            <p:nvPr/>
          </p:nvSpPr>
          <p:spPr bwMode="auto">
            <a:xfrm>
              <a:off x="4449763" y="5024438"/>
              <a:ext cx="290512" cy="158750"/>
            </a:xfrm>
            <a:custGeom>
              <a:avLst/>
              <a:gdLst>
                <a:gd name="T0" fmla="*/ 0 w 183"/>
                <a:gd name="T1" fmla="*/ 2147483647 h 100"/>
                <a:gd name="T2" fmla="*/ 2147483647 w 183"/>
                <a:gd name="T3" fmla="*/ 0 h 100"/>
                <a:gd name="T4" fmla="*/ 2147483647 w 183"/>
                <a:gd name="T5" fmla="*/ 2147483647 h 100"/>
                <a:gd name="T6" fmla="*/ 2147483647 w 183"/>
                <a:gd name="T7" fmla="*/ 2147483647 h 100"/>
                <a:gd name="T8" fmla="*/ 2147483647 w 183"/>
                <a:gd name="T9" fmla="*/ 2147483647 h 100"/>
                <a:gd name="T10" fmla="*/ 2147483647 w 183"/>
                <a:gd name="T11" fmla="*/ 2147483647 h 100"/>
                <a:gd name="T12" fmla="*/ 2147483647 w 183"/>
                <a:gd name="T13" fmla="*/ 2147483647 h 100"/>
                <a:gd name="T14" fmla="*/ 0 w 183"/>
                <a:gd name="T15" fmla="*/ 2147483647 h 100"/>
                <a:gd name="T16" fmla="*/ 0 w 183"/>
                <a:gd name="T17" fmla="*/ 2147483647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3" h="100">
                  <a:moveTo>
                    <a:pt x="0" y="49"/>
                  </a:moveTo>
                  <a:lnTo>
                    <a:pt x="71" y="0"/>
                  </a:lnTo>
                  <a:lnTo>
                    <a:pt x="61" y="33"/>
                  </a:lnTo>
                  <a:lnTo>
                    <a:pt x="182" y="33"/>
                  </a:lnTo>
                  <a:lnTo>
                    <a:pt x="182" y="66"/>
                  </a:lnTo>
                  <a:lnTo>
                    <a:pt x="61" y="66"/>
                  </a:lnTo>
                  <a:lnTo>
                    <a:pt x="71" y="99"/>
                  </a:lnTo>
                  <a:lnTo>
                    <a:pt x="0" y="49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0" name="Freeform 680"/>
            <p:cNvSpPr>
              <a:spLocks/>
            </p:cNvSpPr>
            <p:nvPr/>
          </p:nvSpPr>
          <p:spPr bwMode="auto">
            <a:xfrm>
              <a:off x="4449763" y="5024438"/>
              <a:ext cx="290512" cy="158750"/>
            </a:xfrm>
            <a:custGeom>
              <a:avLst/>
              <a:gdLst>
                <a:gd name="T0" fmla="*/ 0 w 183"/>
                <a:gd name="T1" fmla="*/ 2147483647 h 100"/>
                <a:gd name="T2" fmla="*/ 2147483647 w 183"/>
                <a:gd name="T3" fmla="*/ 0 h 100"/>
                <a:gd name="T4" fmla="*/ 2147483647 w 183"/>
                <a:gd name="T5" fmla="*/ 2147483647 h 100"/>
                <a:gd name="T6" fmla="*/ 2147483647 w 183"/>
                <a:gd name="T7" fmla="*/ 2147483647 h 100"/>
                <a:gd name="T8" fmla="*/ 2147483647 w 183"/>
                <a:gd name="T9" fmla="*/ 2147483647 h 100"/>
                <a:gd name="T10" fmla="*/ 2147483647 w 183"/>
                <a:gd name="T11" fmla="*/ 2147483647 h 100"/>
                <a:gd name="T12" fmla="*/ 2147483647 w 183"/>
                <a:gd name="T13" fmla="*/ 2147483647 h 100"/>
                <a:gd name="T14" fmla="*/ 0 w 183"/>
                <a:gd name="T15" fmla="*/ 2147483647 h 100"/>
                <a:gd name="T16" fmla="*/ 0 w 183"/>
                <a:gd name="T17" fmla="*/ 2147483647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3" h="100">
                  <a:moveTo>
                    <a:pt x="0" y="49"/>
                  </a:moveTo>
                  <a:lnTo>
                    <a:pt x="71" y="0"/>
                  </a:lnTo>
                  <a:lnTo>
                    <a:pt x="61" y="33"/>
                  </a:lnTo>
                  <a:lnTo>
                    <a:pt x="182" y="33"/>
                  </a:lnTo>
                  <a:lnTo>
                    <a:pt x="182" y="66"/>
                  </a:lnTo>
                  <a:lnTo>
                    <a:pt x="61" y="66"/>
                  </a:lnTo>
                  <a:lnTo>
                    <a:pt x="71" y="99"/>
                  </a:lnTo>
                  <a:lnTo>
                    <a:pt x="0" y="49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1" name="Freeform 681"/>
            <p:cNvSpPr>
              <a:spLocks/>
            </p:cNvSpPr>
            <p:nvPr/>
          </p:nvSpPr>
          <p:spPr bwMode="auto">
            <a:xfrm>
              <a:off x="7369175" y="4810125"/>
              <a:ext cx="269875" cy="193675"/>
            </a:xfrm>
            <a:custGeom>
              <a:avLst/>
              <a:gdLst>
                <a:gd name="T0" fmla="*/ 0 w 170"/>
                <a:gd name="T1" fmla="*/ 2147483647 h 122"/>
                <a:gd name="T2" fmla="*/ 2147483647 w 170"/>
                <a:gd name="T3" fmla="*/ 0 h 122"/>
                <a:gd name="T4" fmla="*/ 2147483647 w 170"/>
                <a:gd name="T5" fmla="*/ 2147483647 h 122"/>
                <a:gd name="T6" fmla="*/ 2147483647 w 170"/>
                <a:gd name="T7" fmla="*/ 2147483647 h 122"/>
                <a:gd name="T8" fmla="*/ 2147483647 w 170"/>
                <a:gd name="T9" fmla="*/ 2147483647 h 122"/>
                <a:gd name="T10" fmla="*/ 2147483647 w 170"/>
                <a:gd name="T11" fmla="*/ 2147483647 h 122"/>
                <a:gd name="T12" fmla="*/ 2147483647 w 170"/>
                <a:gd name="T13" fmla="*/ 2147483647 h 122"/>
                <a:gd name="T14" fmla="*/ 0 w 170"/>
                <a:gd name="T15" fmla="*/ 2147483647 h 122"/>
                <a:gd name="T16" fmla="*/ 0 w 170"/>
                <a:gd name="T17" fmla="*/ 2147483647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0" h="122">
                  <a:moveTo>
                    <a:pt x="0" y="2"/>
                  </a:moveTo>
                  <a:lnTo>
                    <a:pt x="79" y="0"/>
                  </a:lnTo>
                  <a:lnTo>
                    <a:pt x="61" y="22"/>
                  </a:lnTo>
                  <a:lnTo>
                    <a:pt x="169" y="92"/>
                  </a:lnTo>
                  <a:lnTo>
                    <a:pt x="158" y="121"/>
                  </a:lnTo>
                  <a:lnTo>
                    <a:pt x="48" y="51"/>
                  </a:lnTo>
                  <a:lnTo>
                    <a:pt x="48" y="88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2" name="Freeform 682"/>
            <p:cNvSpPr>
              <a:spLocks/>
            </p:cNvSpPr>
            <p:nvPr/>
          </p:nvSpPr>
          <p:spPr bwMode="auto">
            <a:xfrm>
              <a:off x="7369175" y="4810125"/>
              <a:ext cx="269875" cy="193675"/>
            </a:xfrm>
            <a:custGeom>
              <a:avLst/>
              <a:gdLst>
                <a:gd name="T0" fmla="*/ 0 w 170"/>
                <a:gd name="T1" fmla="*/ 2147483647 h 122"/>
                <a:gd name="T2" fmla="*/ 2147483647 w 170"/>
                <a:gd name="T3" fmla="*/ 0 h 122"/>
                <a:gd name="T4" fmla="*/ 2147483647 w 170"/>
                <a:gd name="T5" fmla="*/ 2147483647 h 122"/>
                <a:gd name="T6" fmla="*/ 2147483647 w 170"/>
                <a:gd name="T7" fmla="*/ 2147483647 h 122"/>
                <a:gd name="T8" fmla="*/ 2147483647 w 170"/>
                <a:gd name="T9" fmla="*/ 2147483647 h 122"/>
                <a:gd name="T10" fmla="*/ 2147483647 w 170"/>
                <a:gd name="T11" fmla="*/ 2147483647 h 122"/>
                <a:gd name="T12" fmla="*/ 2147483647 w 170"/>
                <a:gd name="T13" fmla="*/ 2147483647 h 122"/>
                <a:gd name="T14" fmla="*/ 0 w 170"/>
                <a:gd name="T15" fmla="*/ 2147483647 h 122"/>
                <a:gd name="T16" fmla="*/ 0 w 170"/>
                <a:gd name="T17" fmla="*/ 2147483647 h 1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0" h="122">
                  <a:moveTo>
                    <a:pt x="0" y="2"/>
                  </a:moveTo>
                  <a:lnTo>
                    <a:pt x="79" y="0"/>
                  </a:lnTo>
                  <a:lnTo>
                    <a:pt x="61" y="22"/>
                  </a:lnTo>
                  <a:lnTo>
                    <a:pt x="169" y="92"/>
                  </a:lnTo>
                  <a:lnTo>
                    <a:pt x="158" y="121"/>
                  </a:lnTo>
                  <a:lnTo>
                    <a:pt x="48" y="51"/>
                  </a:lnTo>
                  <a:lnTo>
                    <a:pt x="48" y="88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3" name="Freeform 683"/>
            <p:cNvSpPr>
              <a:spLocks/>
            </p:cNvSpPr>
            <p:nvPr/>
          </p:nvSpPr>
          <p:spPr bwMode="auto">
            <a:xfrm>
              <a:off x="7181850" y="5167313"/>
              <a:ext cx="269875" cy="192087"/>
            </a:xfrm>
            <a:custGeom>
              <a:avLst/>
              <a:gdLst>
                <a:gd name="T0" fmla="*/ 0 w 170"/>
                <a:gd name="T1" fmla="*/ 2147483647 h 121"/>
                <a:gd name="T2" fmla="*/ 2147483647 w 170"/>
                <a:gd name="T3" fmla="*/ 0 h 121"/>
                <a:gd name="T4" fmla="*/ 2147483647 w 170"/>
                <a:gd name="T5" fmla="*/ 2147483647 h 121"/>
                <a:gd name="T6" fmla="*/ 2147483647 w 170"/>
                <a:gd name="T7" fmla="*/ 2147483647 h 121"/>
                <a:gd name="T8" fmla="*/ 2147483647 w 170"/>
                <a:gd name="T9" fmla="*/ 2147483647 h 121"/>
                <a:gd name="T10" fmla="*/ 2147483647 w 170"/>
                <a:gd name="T11" fmla="*/ 2147483647 h 121"/>
                <a:gd name="T12" fmla="*/ 2147483647 w 170"/>
                <a:gd name="T13" fmla="*/ 2147483647 h 121"/>
                <a:gd name="T14" fmla="*/ 0 w 170"/>
                <a:gd name="T15" fmla="*/ 2147483647 h 121"/>
                <a:gd name="T16" fmla="*/ 0 w 170"/>
                <a:gd name="T17" fmla="*/ 2147483647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0" h="121">
                  <a:moveTo>
                    <a:pt x="0" y="4"/>
                  </a:moveTo>
                  <a:lnTo>
                    <a:pt x="79" y="0"/>
                  </a:lnTo>
                  <a:lnTo>
                    <a:pt x="58" y="24"/>
                  </a:lnTo>
                  <a:lnTo>
                    <a:pt x="169" y="91"/>
                  </a:lnTo>
                  <a:lnTo>
                    <a:pt x="158" y="120"/>
                  </a:lnTo>
                  <a:lnTo>
                    <a:pt x="48" y="52"/>
                  </a:lnTo>
                  <a:lnTo>
                    <a:pt x="48" y="87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4" name="Freeform 684"/>
            <p:cNvSpPr>
              <a:spLocks/>
            </p:cNvSpPr>
            <p:nvPr/>
          </p:nvSpPr>
          <p:spPr bwMode="auto">
            <a:xfrm>
              <a:off x="7181850" y="5167313"/>
              <a:ext cx="269875" cy="192087"/>
            </a:xfrm>
            <a:custGeom>
              <a:avLst/>
              <a:gdLst>
                <a:gd name="T0" fmla="*/ 0 w 170"/>
                <a:gd name="T1" fmla="*/ 2147483647 h 121"/>
                <a:gd name="T2" fmla="*/ 2147483647 w 170"/>
                <a:gd name="T3" fmla="*/ 0 h 121"/>
                <a:gd name="T4" fmla="*/ 2147483647 w 170"/>
                <a:gd name="T5" fmla="*/ 2147483647 h 121"/>
                <a:gd name="T6" fmla="*/ 2147483647 w 170"/>
                <a:gd name="T7" fmla="*/ 2147483647 h 121"/>
                <a:gd name="T8" fmla="*/ 2147483647 w 170"/>
                <a:gd name="T9" fmla="*/ 2147483647 h 121"/>
                <a:gd name="T10" fmla="*/ 2147483647 w 170"/>
                <a:gd name="T11" fmla="*/ 2147483647 h 121"/>
                <a:gd name="T12" fmla="*/ 2147483647 w 170"/>
                <a:gd name="T13" fmla="*/ 2147483647 h 121"/>
                <a:gd name="T14" fmla="*/ 0 w 170"/>
                <a:gd name="T15" fmla="*/ 2147483647 h 121"/>
                <a:gd name="T16" fmla="*/ 0 w 170"/>
                <a:gd name="T17" fmla="*/ 2147483647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0" h="121">
                  <a:moveTo>
                    <a:pt x="0" y="4"/>
                  </a:moveTo>
                  <a:lnTo>
                    <a:pt x="79" y="0"/>
                  </a:lnTo>
                  <a:lnTo>
                    <a:pt x="58" y="24"/>
                  </a:lnTo>
                  <a:lnTo>
                    <a:pt x="169" y="91"/>
                  </a:lnTo>
                  <a:lnTo>
                    <a:pt x="158" y="120"/>
                  </a:lnTo>
                  <a:lnTo>
                    <a:pt x="48" y="52"/>
                  </a:lnTo>
                  <a:lnTo>
                    <a:pt x="48" y="87"/>
                  </a:lnTo>
                  <a:lnTo>
                    <a:pt x="0" y="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5" name="Line 685"/>
            <p:cNvSpPr>
              <a:spLocks noChangeShapeType="1"/>
            </p:cNvSpPr>
            <p:nvPr/>
          </p:nvSpPr>
          <p:spPr bwMode="auto">
            <a:xfrm flipV="1">
              <a:off x="7735888" y="5186363"/>
              <a:ext cx="166687" cy="158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6" name="Freeform 686"/>
            <p:cNvSpPr>
              <a:spLocks/>
            </p:cNvSpPr>
            <p:nvPr/>
          </p:nvSpPr>
          <p:spPr bwMode="auto">
            <a:xfrm>
              <a:off x="7735888" y="5214938"/>
              <a:ext cx="119062" cy="131762"/>
            </a:xfrm>
            <a:custGeom>
              <a:avLst/>
              <a:gdLst>
                <a:gd name="T0" fmla="*/ 0 w 75"/>
                <a:gd name="T1" fmla="*/ 2147483647 h 83"/>
                <a:gd name="T2" fmla="*/ 2147483647 w 75"/>
                <a:gd name="T3" fmla="*/ 0 h 83"/>
                <a:gd name="T4" fmla="*/ 2147483647 w 75"/>
                <a:gd name="T5" fmla="*/ 2147483647 h 83"/>
                <a:gd name="T6" fmla="*/ 2147483647 w 75"/>
                <a:gd name="T7" fmla="*/ 2147483647 h 83"/>
                <a:gd name="T8" fmla="*/ 2147483647 w 75"/>
                <a:gd name="T9" fmla="*/ 2147483647 h 83"/>
                <a:gd name="T10" fmla="*/ 0 w 75"/>
                <a:gd name="T11" fmla="*/ 2147483647 h 83"/>
                <a:gd name="T12" fmla="*/ 0 w 75"/>
                <a:gd name="T13" fmla="*/ 2147483647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" h="83">
                  <a:moveTo>
                    <a:pt x="0" y="82"/>
                  </a:moveTo>
                  <a:lnTo>
                    <a:pt x="35" y="0"/>
                  </a:lnTo>
                  <a:lnTo>
                    <a:pt x="40" y="26"/>
                  </a:lnTo>
                  <a:lnTo>
                    <a:pt x="53" y="45"/>
                  </a:lnTo>
                  <a:lnTo>
                    <a:pt x="74" y="55"/>
                  </a:lnTo>
                  <a:lnTo>
                    <a:pt x="0" y="8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7" name="Line 687"/>
            <p:cNvSpPr>
              <a:spLocks noChangeShapeType="1"/>
            </p:cNvSpPr>
            <p:nvPr/>
          </p:nvSpPr>
          <p:spPr bwMode="auto">
            <a:xfrm flipV="1">
              <a:off x="7735888" y="4991100"/>
              <a:ext cx="166687" cy="153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8" name="Freeform 688"/>
            <p:cNvSpPr>
              <a:spLocks/>
            </p:cNvSpPr>
            <p:nvPr/>
          </p:nvSpPr>
          <p:spPr bwMode="auto">
            <a:xfrm>
              <a:off x="7735888" y="5016500"/>
              <a:ext cx="123825" cy="130175"/>
            </a:xfrm>
            <a:custGeom>
              <a:avLst/>
              <a:gdLst>
                <a:gd name="T0" fmla="*/ 0 w 78"/>
                <a:gd name="T1" fmla="*/ 2147483647 h 82"/>
                <a:gd name="T2" fmla="*/ 2147483647 w 78"/>
                <a:gd name="T3" fmla="*/ 0 h 82"/>
                <a:gd name="T4" fmla="*/ 2147483647 w 78"/>
                <a:gd name="T5" fmla="*/ 2147483647 h 82"/>
                <a:gd name="T6" fmla="*/ 2147483647 w 78"/>
                <a:gd name="T7" fmla="*/ 2147483647 h 82"/>
                <a:gd name="T8" fmla="*/ 2147483647 w 78"/>
                <a:gd name="T9" fmla="*/ 2147483647 h 82"/>
                <a:gd name="T10" fmla="*/ 0 w 78"/>
                <a:gd name="T11" fmla="*/ 2147483647 h 82"/>
                <a:gd name="T12" fmla="*/ 0 w 78"/>
                <a:gd name="T13" fmla="*/ 2147483647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8" h="82">
                  <a:moveTo>
                    <a:pt x="0" y="81"/>
                  </a:moveTo>
                  <a:lnTo>
                    <a:pt x="35" y="0"/>
                  </a:lnTo>
                  <a:lnTo>
                    <a:pt x="41" y="27"/>
                  </a:lnTo>
                  <a:lnTo>
                    <a:pt x="53" y="45"/>
                  </a:lnTo>
                  <a:lnTo>
                    <a:pt x="77" y="56"/>
                  </a:lnTo>
                  <a:lnTo>
                    <a:pt x="0" y="8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89" name="Line 689"/>
            <p:cNvSpPr>
              <a:spLocks noChangeShapeType="1"/>
            </p:cNvSpPr>
            <p:nvPr/>
          </p:nvSpPr>
          <p:spPr bwMode="auto">
            <a:xfrm flipH="1" flipV="1">
              <a:off x="4641850" y="2730500"/>
              <a:ext cx="387350" cy="1227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0" name="Line 690"/>
            <p:cNvSpPr>
              <a:spLocks noChangeShapeType="1"/>
            </p:cNvSpPr>
            <p:nvPr/>
          </p:nvSpPr>
          <p:spPr bwMode="auto">
            <a:xfrm flipH="1" flipV="1">
              <a:off x="4719638" y="2687638"/>
              <a:ext cx="338137" cy="11366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1" name="Freeform 691"/>
            <p:cNvSpPr>
              <a:spLocks/>
            </p:cNvSpPr>
            <p:nvPr/>
          </p:nvSpPr>
          <p:spPr bwMode="auto">
            <a:xfrm>
              <a:off x="4673600" y="2695575"/>
              <a:ext cx="66675" cy="50800"/>
            </a:xfrm>
            <a:custGeom>
              <a:avLst/>
              <a:gdLst>
                <a:gd name="T0" fmla="*/ 2147483647 w 42"/>
                <a:gd name="T1" fmla="*/ 2147483647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2147483647 h 32"/>
                <a:gd name="T18" fmla="*/ 0 w 42"/>
                <a:gd name="T19" fmla="*/ 0 h 32"/>
                <a:gd name="T20" fmla="*/ 2147483647 w 42"/>
                <a:gd name="T21" fmla="*/ 0 h 32"/>
                <a:gd name="T22" fmla="*/ 2147483647 w 42"/>
                <a:gd name="T23" fmla="*/ 2147483647 h 32"/>
                <a:gd name="T24" fmla="*/ 2147483647 w 42"/>
                <a:gd name="T25" fmla="*/ 2147483647 h 32"/>
                <a:gd name="T26" fmla="*/ 2147483647 w 42"/>
                <a:gd name="T27" fmla="*/ 2147483647 h 32"/>
                <a:gd name="T28" fmla="*/ 2147483647 w 42"/>
                <a:gd name="T29" fmla="*/ 2147483647 h 32"/>
                <a:gd name="T30" fmla="*/ 2147483647 w 42"/>
                <a:gd name="T31" fmla="*/ 2147483647 h 32"/>
                <a:gd name="T32" fmla="*/ 2147483647 w 42"/>
                <a:gd name="T33" fmla="*/ 2147483647 h 32"/>
                <a:gd name="T34" fmla="*/ 2147483647 w 42"/>
                <a:gd name="T35" fmla="*/ 2147483647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2">
                  <a:moveTo>
                    <a:pt x="41" y="26"/>
                  </a:moveTo>
                  <a:lnTo>
                    <a:pt x="41" y="31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2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41" y="13"/>
                  </a:lnTo>
                  <a:lnTo>
                    <a:pt x="41" y="17"/>
                  </a:lnTo>
                  <a:lnTo>
                    <a:pt x="41" y="22"/>
                  </a:lnTo>
                  <a:lnTo>
                    <a:pt x="41" y="26"/>
                  </a:lnTo>
                </a:path>
              </a:pathLst>
            </a:custGeom>
            <a:solidFill>
              <a:srgbClr val="9999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2" name="Freeform 692"/>
            <p:cNvSpPr>
              <a:spLocks/>
            </p:cNvSpPr>
            <p:nvPr/>
          </p:nvSpPr>
          <p:spPr bwMode="auto">
            <a:xfrm>
              <a:off x="4673600" y="2695575"/>
              <a:ext cx="66675" cy="50800"/>
            </a:xfrm>
            <a:custGeom>
              <a:avLst/>
              <a:gdLst>
                <a:gd name="T0" fmla="*/ 2147483647 w 42"/>
                <a:gd name="T1" fmla="*/ 2147483647 h 32"/>
                <a:gd name="T2" fmla="*/ 2147483647 w 42"/>
                <a:gd name="T3" fmla="*/ 2147483647 h 32"/>
                <a:gd name="T4" fmla="*/ 2147483647 w 42"/>
                <a:gd name="T5" fmla="*/ 2147483647 h 32"/>
                <a:gd name="T6" fmla="*/ 2147483647 w 42"/>
                <a:gd name="T7" fmla="*/ 2147483647 h 32"/>
                <a:gd name="T8" fmla="*/ 2147483647 w 42"/>
                <a:gd name="T9" fmla="*/ 2147483647 h 32"/>
                <a:gd name="T10" fmla="*/ 0 w 42"/>
                <a:gd name="T11" fmla="*/ 2147483647 h 32"/>
                <a:gd name="T12" fmla="*/ 0 w 42"/>
                <a:gd name="T13" fmla="*/ 2147483647 h 32"/>
                <a:gd name="T14" fmla="*/ 0 w 42"/>
                <a:gd name="T15" fmla="*/ 2147483647 h 32"/>
                <a:gd name="T16" fmla="*/ 0 w 42"/>
                <a:gd name="T17" fmla="*/ 2147483647 h 32"/>
                <a:gd name="T18" fmla="*/ 0 w 42"/>
                <a:gd name="T19" fmla="*/ 0 h 32"/>
                <a:gd name="T20" fmla="*/ 2147483647 w 42"/>
                <a:gd name="T21" fmla="*/ 0 h 32"/>
                <a:gd name="T22" fmla="*/ 2147483647 w 42"/>
                <a:gd name="T23" fmla="*/ 2147483647 h 32"/>
                <a:gd name="T24" fmla="*/ 2147483647 w 42"/>
                <a:gd name="T25" fmla="*/ 2147483647 h 32"/>
                <a:gd name="T26" fmla="*/ 2147483647 w 42"/>
                <a:gd name="T27" fmla="*/ 2147483647 h 32"/>
                <a:gd name="T28" fmla="*/ 2147483647 w 42"/>
                <a:gd name="T29" fmla="*/ 2147483647 h 32"/>
                <a:gd name="T30" fmla="*/ 2147483647 w 42"/>
                <a:gd name="T31" fmla="*/ 2147483647 h 32"/>
                <a:gd name="T32" fmla="*/ 2147483647 w 42"/>
                <a:gd name="T33" fmla="*/ 2147483647 h 32"/>
                <a:gd name="T34" fmla="*/ 2147483647 w 42"/>
                <a:gd name="T35" fmla="*/ 2147483647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2" h="32">
                  <a:moveTo>
                    <a:pt x="41" y="26"/>
                  </a:moveTo>
                  <a:lnTo>
                    <a:pt x="41" y="31"/>
                  </a:lnTo>
                  <a:lnTo>
                    <a:pt x="20" y="26"/>
                  </a:lnTo>
                  <a:lnTo>
                    <a:pt x="20" y="22"/>
                  </a:lnTo>
                  <a:lnTo>
                    <a:pt x="20" y="17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8"/>
                  </a:lnTo>
                  <a:lnTo>
                    <a:pt x="41" y="13"/>
                  </a:lnTo>
                  <a:lnTo>
                    <a:pt x="41" y="17"/>
                  </a:lnTo>
                  <a:lnTo>
                    <a:pt x="41" y="22"/>
                  </a:lnTo>
                  <a:lnTo>
                    <a:pt x="41" y="2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3" name="Freeform 693"/>
            <p:cNvSpPr>
              <a:spLocks/>
            </p:cNvSpPr>
            <p:nvPr/>
          </p:nvSpPr>
          <p:spPr bwMode="auto">
            <a:xfrm>
              <a:off x="4662488" y="2698750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0 h 35"/>
                <a:gd name="T20" fmla="*/ 0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5">
                  <a:moveTo>
                    <a:pt x="41" y="34"/>
                  </a:moveTo>
                  <a:lnTo>
                    <a:pt x="20" y="34"/>
                  </a:lnTo>
                  <a:lnTo>
                    <a:pt x="20" y="29"/>
                  </a:lnTo>
                  <a:lnTo>
                    <a:pt x="2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  <a:lnTo>
                    <a:pt x="20" y="9"/>
                  </a:lnTo>
                  <a:lnTo>
                    <a:pt x="20" y="14"/>
                  </a:lnTo>
                  <a:lnTo>
                    <a:pt x="41" y="19"/>
                  </a:lnTo>
                  <a:lnTo>
                    <a:pt x="41" y="24"/>
                  </a:lnTo>
                  <a:lnTo>
                    <a:pt x="41" y="29"/>
                  </a:lnTo>
                  <a:lnTo>
                    <a:pt x="41" y="34"/>
                  </a:lnTo>
                </a:path>
              </a:pathLst>
            </a:custGeom>
            <a:solidFill>
              <a:srgbClr val="9999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4" name="Freeform 694"/>
            <p:cNvSpPr>
              <a:spLocks/>
            </p:cNvSpPr>
            <p:nvPr/>
          </p:nvSpPr>
          <p:spPr bwMode="auto">
            <a:xfrm>
              <a:off x="4662488" y="2698750"/>
              <a:ext cx="66675" cy="55563"/>
            </a:xfrm>
            <a:custGeom>
              <a:avLst/>
              <a:gdLst>
                <a:gd name="T0" fmla="*/ 2147483647 w 42"/>
                <a:gd name="T1" fmla="*/ 2147483647 h 35"/>
                <a:gd name="T2" fmla="*/ 2147483647 w 42"/>
                <a:gd name="T3" fmla="*/ 2147483647 h 35"/>
                <a:gd name="T4" fmla="*/ 2147483647 w 42"/>
                <a:gd name="T5" fmla="*/ 2147483647 h 35"/>
                <a:gd name="T6" fmla="*/ 2147483647 w 42"/>
                <a:gd name="T7" fmla="*/ 2147483647 h 35"/>
                <a:gd name="T8" fmla="*/ 0 w 42"/>
                <a:gd name="T9" fmla="*/ 2147483647 h 35"/>
                <a:gd name="T10" fmla="*/ 0 w 42"/>
                <a:gd name="T11" fmla="*/ 2147483647 h 35"/>
                <a:gd name="T12" fmla="*/ 0 w 42"/>
                <a:gd name="T13" fmla="*/ 2147483647 h 35"/>
                <a:gd name="T14" fmla="*/ 0 w 42"/>
                <a:gd name="T15" fmla="*/ 2147483647 h 35"/>
                <a:gd name="T16" fmla="*/ 0 w 42"/>
                <a:gd name="T17" fmla="*/ 2147483647 h 35"/>
                <a:gd name="T18" fmla="*/ 0 w 42"/>
                <a:gd name="T19" fmla="*/ 0 h 35"/>
                <a:gd name="T20" fmla="*/ 0 w 42"/>
                <a:gd name="T21" fmla="*/ 2147483647 h 35"/>
                <a:gd name="T22" fmla="*/ 2147483647 w 42"/>
                <a:gd name="T23" fmla="*/ 2147483647 h 35"/>
                <a:gd name="T24" fmla="*/ 2147483647 w 42"/>
                <a:gd name="T25" fmla="*/ 2147483647 h 35"/>
                <a:gd name="T26" fmla="*/ 2147483647 w 42"/>
                <a:gd name="T27" fmla="*/ 2147483647 h 35"/>
                <a:gd name="T28" fmla="*/ 2147483647 w 42"/>
                <a:gd name="T29" fmla="*/ 2147483647 h 35"/>
                <a:gd name="T30" fmla="*/ 2147483647 w 42"/>
                <a:gd name="T31" fmla="*/ 2147483647 h 35"/>
                <a:gd name="T32" fmla="*/ 2147483647 w 42"/>
                <a:gd name="T33" fmla="*/ 2147483647 h 35"/>
                <a:gd name="T34" fmla="*/ 2147483647 w 42"/>
                <a:gd name="T35" fmla="*/ 2147483647 h 35"/>
                <a:gd name="T36" fmla="*/ 2147483647 w 42"/>
                <a:gd name="T37" fmla="*/ 2147483647 h 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2" h="35">
                  <a:moveTo>
                    <a:pt x="41" y="34"/>
                  </a:moveTo>
                  <a:lnTo>
                    <a:pt x="20" y="34"/>
                  </a:lnTo>
                  <a:lnTo>
                    <a:pt x="20" y="29"/>
                  </a:lnTo>
                  <a:lnTo>
                    <a:pt x="20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20" y="4"/>
                  </a:lnTo>
                  <a:lnTo>
                    <a:pt x="20" y="9"/>
                  </a:lnTo>
                  <a:lnTo>
                    <a:pt x="20" y="14"/>
                  </a:lnTo>
                  <a:lnTo>
                    <a:pt x="41" y="19"/>
                  </a:lnTo>
                  <a:lnTo>
                    <a:pt x="41" y="24"/>
                  </a:lnTo>
                  <a:lnTo>
                    <a:pt x="41" y="29"/>
                  </a:lnTo>
                  <a:lnTo>
                    <a:pt x="41" y="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5" name="Freeform 695"/>
            <p:cNvSpPr>
              <a:spLocks/>
            </p:cNvSpPr>
            <p:nvPr/>
          </p:nvSpPr>
          <p:spPr bwMode="auto">
            <a:xfrm>
              <a:off x="4649788" y="2706688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41" y="33"/>
                  </a:moveTo>
                  <a:lnTo>
                    <a:pt x="20" y="33"/>
                  </a:lnTo>
                  <a:lnTo>
                    <a:pt x="20" y="28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4"/>
                  </a:lnTo>
                  <a:lnTo>
                    <a:pt x="20" y="9"/>
                  </a:lnTo>
                  <a:lnTo>
                    <a:pt x="20" y="14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</a:path>
              </a:pathLst>
            </a:custGeom>
            <a:solidFill>
              <a:srgbClr val="9999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6" name="Freeform 696"/>
            <p:cNvSpPr>
              <a:spLocks/>
            </p:cNvSpPr>
            <p:nvPr/>
          </p:nvSpPr>
          <p:spPr bwMode="auto">
            <a:xfrm>
              <a:off x="4649788" y="2706688"/>
              <a:ext cx="66675" cy="53975"/>
            </a:xfrm>
            <a:custGeom>
              <a:avLst/>
              <a:gdLst>
                <a:gd name="T0" fmla="*/ 2147483647 w 42"/>
                <a:gd name="T1" fmla="*/ 2147483647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0 w 42"/>
                <a:gd name="T7" fmla="*/ 2147483647 h 34"/>
                <a:gd name="T8" fmla="*/ 0 w 42"/>
                <a:gd name="T9" fmla="*/ 2147483647 h 34"/>
                <a:gd name="T10" fmla="*/ 0 w 42"/>
                <a:gd name="T11" fmla="*/ 2147483647 h 34"/>
                <a:gd name="T12" fmla="*/ 0 w 42"/>
                <a:gd name="T13" fmla="*/ 2147483647 h 34"/>
                <a:gd name="T14" fmla="*/ 0 w 42"/>
                <a:gd name="T15" fmla="*/ 0 h 34"/>
                <a:gd name="T16" fmla="*/ 0 w 42"/>
                <a:gd name="T17" fmla="*/ 2147483647 h 34"/>
                <a:gd name="T18" fmla="*/ 2147483647 w 42"/>
                <a:gd name="T19" fmla="*/ 2147483647 h 34"/>
                <a:gd name="T20" fmla="*/ 2147483647 w 42"/>
                <a:gd name="T21" fmla="*/ 2147483647 h 34"/>
                <a:gd name="T22" fmla="*/ 2147483647 w 42"/>
                <a:gd name="T23" fmla="*/ 2147483647 h 34"/>
                <a:gd name="T24" fmla="*/ 2147483647 w 42"/>
                <a:gd name="T25" fmla="*/ 2147483647 h 34"/>
                <a:gd name="T26" fmla="*/ 2147483647 w 42"/>
                <a:gd name="T27" fmla="*/ 2147483647 h 34"/>
                <a:gd name="T28" fmla="*/ 2147483647 w 42"/>
                <a:gd name="T29" fmla="*/ 2147483647 h 34"/>
                <a:gd name="T30" fmla="*/ 2147483647 w 42"/>
                <a:gd name="T31" fmla="*/ 2147483647 h 3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34">
                  <a:moveTo>
                    <a:pt x="41" y="33"/>
                  </a:moveTo>
                  <a:lnTo>
                    <a:pt x="20" y="33"/>
                  </a:lnTo>
                  <a:lnTo>
                    <a:pt x="20" y="28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0" y="9"/>
                  </a:lnTo>
                  <a:lnTo>
                    <a:pt x="0" y="0"/>
                  </a:lnTo>
                  <a:lnTo>
                    <a:pt x="0" y="4"/>
                  </a:lnTo>
                  <a:lnTo>
                    <a:pt x="20" y="9"/>
                  </a:lnTo>
                  <a:lnTo>
                    <a:pt x="20" y="14"/>
                  </a:lnTo>
                  <a:lnTo>
                    <a:pt x="41" y="18"/>
                  </a:lnTo>
                  <a:lnTo>
                    <a:pt x="41" y="23"/>
                  </a:lnTo>
                  <a:lnTo>
                    <a:pt x="41" y="28"/>
                  </a:lnTo>
                  <a:lnTo>
                    <a:pt x="41" y="3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7" name="Freeform 697"/>
            <p:cNvSpPr>
              <a:spLocks/>
            </p:cNvSpPr>
            <p:nvPr/>
          </p:nvSpPr>
          <p:spPr bwMode="auto">
            <a:xfrm>
              <a:off x="6381750" y="4881563"/>
              <a:ext cx="66675" cy="53975"/>
            </a:xfrm>
            <a:custGeom>
              <a:avLst/>
              <a:gdLst>
                <a:gd name="T0" fmla="*/ 0 w 42"/>
                <a:gd name="T1" fmla="*/ 0 h 34"/>
                <a:gd name="T2" fmla="*/ 2147483647 w 42"/>
                <a:gd name="T3" fmla="*/ 2147483647 h 34"/>
                <a:gd name="T4" fmla="*/ 2147483647 w 42"/>
                <a:gd name="T5" fmla="*/ 2147483647 h 34"/>
                <a:gd name="T6" fmla="*/ 2147483647 w 42"/>
                <a:gd name="T7" fmla="*/ 2147483647 h 34"/>
                <a:gd name="T8" fmla="*/ 2147483647 w 42"/>
                <a:gd name="T9" fmla="*/ 2147483647 h 34"/>
                <a:gd name="T10" fmla="*/ 2147483647 w 42"/>
                <a:gd name="T11" fmla="*/ 2147483647 h 34"/>
                <a:gd name="T12" fmla="*/ 2147483647 w 42"/>
                <a:gd name="T13" fmla="*/ 2147483647 h 34"/>
                <a:gd name="T14" fmla="*/ 2147483647 w 42"/>
                <a:gd name="T15" fmla="*/ 2147483647 h 34"/>
                <a:gd name="T16" fmla="*/ 2147483647 w 42"/>
                <a:gd name="T17" fmla="*/ 2147483647 h 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2" h="34">
                  <a:moveTo>
                    <a:pt x="0" y="0"/>
                  </a:moveTo>
                  <a:lnTo>
                    <a:pt x="5" y="16"/>
                  </a:lnTo>
                  <a:lnTo>
                    <a:pt x="10" y="16"/>
                  </a:lnTo>
                  <a:lnTo>
                    <a:pt x="15" y="16"/>
                  </a:lnTo>
                  <a:lnTo>
                    <a:pt x="20" y="33"/>
                  </a:lnTo>
                  <a:lnTo>
                    <a:pt x="25" y="33"/>
                  </a:lnTo>
                  <a:lnTo>
                    <a:pt x="30" y="33"/>
                  </a:lnTo>
                  <a:lnTo>
                    <a:pt x="35" y="33"/>
                  </a:lnTo>
                  <a:lnTo>
                    <a:pt x="41" y="33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8" name="Freeform 698"/>
            <p:cNvSpPr>
              <a:spLocks/>
            </p:cNvSpPr>
            <p:nvPr/>
          </p:nvSpPr>
          <p:spPr bwMode="auto">
            <a:xfrm>
              <a:off x="6532563" y="4910138"/>
              <a:ext cx="92075" cy="55562"/>
            </a:xfrm>
            <a:custGeom>
              <a:avLst/>
              <a:gdLst>
                <a:gd name="T0" fmla="*/ 0 w 58"/>
                <a:gd name="T1" fmla="*/ 2147483647 h 35"/>
                <a:gd name="T2" fmla="*/ 2147483647 w 58"/>
                <a:gd name="T3" fmla="*/ 2147483647 h 35"/>
                <a:gd name="T4" fmla="*/ 2147483647 w 58"/>
                <a:gd name="T5" fmla="*/ 2147483647 h 35"/>
                <a:gd name="T6" fmla="*/ 2147483647 w 58"/>
                <a:gd name="T7" fmla="*/ 2147483647 h 35"/>
                <a:gd name="T8" fmla="*/ 2147483647 w 58"/>
                <a:gd name="T9" fmla="*/ 2147483647 h 35"/>
                <a:gd name="T10" fmla="*/ 2147483647 w 58"/>
                <a:gd name="T11" fmla="*/ 2147483647 h 35"/>
                <a:gd name="T12" fmla="*/ 2147483647 w 58"/>
                <a:gd name="T13" fmla="*/ 2147483647 h 35"/>
                <a:gd name="T14" fmla="*/ 2147483647 w 58"/>
                <a:gd name="T15" fmla="*/ 2147483647 h 35"/>
                <a:gd name="T16" fmla="*/ 2147483647 w 58"/>
                <a:gd name="T17" fmla="*/ 0 h 35"/>
                <a:gd name="T18" fmla="*/ 2147483647 w 58"/>
                <a:gd name="T19" fmla="*/ 0 h 35"/>
                <a:gd name="T20" fmla="*/ 2147483647 w 58"/>
                <a:gd name="T21" fmla="*/ 0 h 35"/>
                <a:gd name="T22" fmla="*/ 2147483647 w 58"/>
                <a:gd name="T23" fmla="*/ 2147483647 h 35"/>
                <a:gd name="T24" fmla="*/ 2147483647 w 58"/>
                <a:gd name="T25" fmla="*/ 2147483647 h 35"/>
                <a:gd name="T26" fmla="*/ 2147483647 w 58"/>
                <a:gd name="T27" fmla="*/ 2147483647 h 35"/>
                <a:gd name="T28" fmla="*/ 2147483647 w 58"/>
                <a:gd name="T29" fmla="*/ 2147483647 h 35"/>
                <a:gd name="T30" fmla="*/ 2147483647 w 58"/>
                <a:gd name="T31" fmla="*/ 2147483647 h 35"/>
                <a:gd name="T32" fmla="*/ 2147483647 w 58"/>
                <a:gd name="T33" fmla="*/ 2147483647 h 35"/>
                <a:gd name="T34" fmla="*/ 2147483647 w 58"/>
                <a:gd name="T35" fmla="*/ 2147483647 h 35"/>
                <a:gd name="T36" fmla="*/ 2147483647 w 58"/>
                <a:gd name="T37" fmla="*/ 2147483647 h 35"/>
                <a:gd name="T38" fmla="*/ 2147483647 w 58"/>
                <a:gd name="T39" fmla="*/ 2147483647 h 35"/>
                <a:gd name="T40" fmla="*/ 2147483647 w 58"/>
                <a:gd name="T41" fmla="*/ 2147483647 h 35"/>
                <a:gd name="T42" fmla="*/ 2147483647 w 58"/>
                <a:gd name="T43" fmla="*/ 2147483647 h 35"/>
                <a:gd name="T44" fmla="*/ 2147483647 w 58"/>
                <a:gd name="T45" fmla="*/ 2147483647 h 35"/>
                <a:gd name="T46" fmla="*/ 2147483647 w 58"/>
                <a:gd name="T47" fmla="*/ 2147483647 h 35"/>
                <a:gd name="T48" fmla="*/ 2147483647 w 58"/>
                <a:gd name="T49" fmla="*/ 2147483647 h 35"/>
                <a:gd name="T50" fmla="*/ 2147483647 w 58"/>
                <a:gd name="T51" fmla="*/ 2147483647 h 35"/>
                <a:gd name="T52" fmla="*/ 2147483647 w 58"/>
                <a:gd name="T53" fmla="*/ 2147483647 h 35"/>
                <a:gd name="T54" fmla="*/ 2147483647 w 58"/>
                <a:gd name="T55" fmla="*/ 2147483647 h 35"/>
                <a:gd name="T56" fmla="*/ 2147483647 w 58"/>
                <a:gd name="T57" fmla="*/ 2147483647 h 35"/>
                <a:gd name="T58" fmla="*/ 2147483647 w 58"/>
                <a:gd name="T59" fmla="*/ 2147483647 h 3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8" h="35">
                  <a:moveTo>
                    <a:pt x="0" y="11"/>
                  </a:moveTo>
                  <a:lnTo>
                    <a:pt x="18" y="19"/>
                  </a:lnTo>
                  <a:lnTo>
                    <a:pt x="31" y="19"/>
                  </a:lnTo>
                  <a:lnTo>
                    <a:pt x="36" y="19"/>
                  </a:lnTo>
                  <a:lnTo>
                    <a:pt x="36" y="17"/>
                  </a:lnTo>
                  <a:lnTo>
                    <a:pt x="31" y="11"/>
                  </a:lnTo>
                  <a:lnTo>
                    <a:pt x="23" y="8"/>
                  </a:lnTo>
                  <a:lnTo>
                    <a:pt x="18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0"/>
                  </a:lnTo>
                  <a:lnTo>
                    <a:pt x="5" y="5"/>
                  </a:lnTo>
                  <a:lnTo>
                    <a:pt x="15" y="17"/>
                  </a:lnTo>
                  <a:lnTo>
                    <a:pt x="15" y="22"/>
                  </a:lnTo>
                  <a:lnTo>
                    <a:pt x="25" y="22"/>
                  </a:lnTo>
                  <a:lnTo>
                    <a:pt x="28" y="22"/>
                  </a:lnTo>
                  <a:lnTo>
                    <a:pt x="31" y="19"/>
                  </a:lnTo>
                  <a:lnTo>
                    <a:pt x="33" y="19"/>
                  </a:lnTo>
                  <a:lnTo>
                    <a:pt x="38" y="19"/>
                  </a:lnTo>
                  <a:lnTo>
                    <a:pt x="41" y="19"/>
                  </a:lnTo>
                  <a:lnTo>
                    <a:pt x="44" y="19"/>
                  </a:lnTo>
                  <a:lnTo>
                    <a:pt x="46" y="19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1" y="22"/>
                  </a:lnTo>
                  <a:lnTo>
                    <a:pt x="51" y="25"/>
                  </a:lnTo>
                  <a:lnTo>
                    <a:pt x="51" y="28"/>
                  </a:lnTo>
                  <a:lnTo>
                    <a:pt x="51" y="31"/>
                  </a:lnTo>
                  <a:lnTo>
                    <a:pt x="54" y="34"/>
                  </a:lnTo>
                  <a:lnTo>
                    <a:pt x="57" y="3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9" name="Rectangle 699"/>
            <p:cNvSpPr>
              <a:spLocks noChangeArrowheads="1"/>
            </p:cNvSpPr>
            <p:nvPr/>
          </p:nvSpPr>
          <p:spPr bwMode="auto">
            <a:xfrm>
              <a:off x="2944813" y="5203825"/>
              <a:ext cx="612775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800">
                  <a:latin typeface="Times New Roman" pitchFamily="18" charset="0"/>
                </a:rPr>
                <a:t>CA3</a:t>
              </a:r>
            </a:p>
          </p:txBody>
        </p:sp>
        <p:sp>
          <p:nvSpPr>
            <p:cNvPr id="700" name="Rectangle 700"/>
            <p:cNvSpPr>
              <a:spLocks noChangeArrowheads="1"/>
            </p:cNvSpPr>
            <p:nvPr/>
          </p:nvSpPr>
          <p:spPr bwMode="auto">
            <a:xfrm>
              <a:off x="7504113" y="4629150"/>
              <a:ext cx="1341437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600">
                  <a:latin typeface="Times New Roman" pitchFamily="18" charset="0"/>
                </a:rPr>
                <a:t>Perforant path</a:t>
              </a:r>
            </a:p>
          </p:txBody>
        </p:sp>
        <p:sp>
          <p:nvSpPr>
            <p:cNvPr id="701" name="Rectangle 701"/>
            <p:cNvSpPr>
              <a:spLocks noChangeArrowheads="1"/>
            </p:cNvSpPr>
            <p:nvPr/>
          </p:nvSpPr>
          <p:spPr bwMode="auto">
            <a:xfrm>
              <a:off x="7947025" y="4911725"/>
              <a:ext cx="665163" cy="51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GB" altLang="en-US" sz="1400">
                  <a:latin typeface="Times New Roman" pitchFamily="18" charset="0"/>
                </a:rPr>
                <a:t>lateral</a:t>
              </a:r>
            </a:p>
            <a:p>
              <a:pPr algn="ctr"/>
              <a:r>
                <a:rPr lang="en-GB" altLang="en-US" sz="1400">
                  <a:latin typeface="Times New Roman" pitchFamily="18" charset="0"/>
                </a:rPr>
                <a:t>medial</a:t>
              </a:r>
            </a:p>
          </p:txBody>
        </p:sp>
        <p:sp>
          <p:nvSpPr>
            <p:cNvPr id="702" name="Rectangle 702"/>
            <p:cNvSpPr>
              <a:spLocks noChangeArrowheads="1"/>
            </p:cNvSpPr>
            <p:nvPr/>
          </p:nvSpPr>
          <p:spPr bwMode="auto">
            <a:xfrm>
              <a:off x="7197725" y="2314575"/>
              <a:ext cx="1760538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GB" altLang="en-US" sz="1600" dirty="0">
                  <a:latin typeface="Times New Roman" pitchFamily="18" charset="0"/>
                </a:rPr>
                <a:t>Extracellular</a:t>
              </a:r>
            </a:p>
            <a:p>
              <a:pPr algn="ctr"/>
              <a:r>
                <a:rPr lang="en-GB" altLang="en-US" sz="1600" dirty="0">
                  <a:latin typeface="Times New Roman" pitchFamily="18" charset="0"/>
                </a:rPr>
                <a:t>recording electrode</a:t>
              </a:r>
            </a:p>
          </p:txBody>
        </p:sp>
        <p:sp>
          <p:nvSpPr>
            <p:cNvPr id="703" name="Rectangle 703"/>
            <p:cNvSpPr>
              <a:spLocks noChangeArrowheads="1"/>
            </p:cNvSpPr>
            <p:nvPr/>
          </p:nvSpPr>
          <p:spPr bwMode="auto">
            <a:xfrm>
              <a:off x="5730875" y="1628775"/>
              <a:ext cx="1760538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GB" altLang="en-US" sz="1600" dirty="0">
                  <a:latin typeface="Times New Roman" pitchFamily="18" charset="0"/>
                </a:rPr>
                <a:t>Intracellular/ patch</a:t>
              </a:r>
            </a:p>
            <a:p>
              <a:pPr algn="ctr"/>
              <a:r>
                <a:rPr lang="en-GB" altLang="en-US" sz="1600" dirty="0">
                  <a:latin typeface="Times New Roman" pitchFamily="18" charset="0"/>
                </a:rPr>
                <a:t>recording electrode</a:t>
              </a:r>
            </a:p>
          </p:txBody>
        </p:sp>
        <p:sp>
          <p:nvSpPr>
            <p:cNvPr id="704" name="Rectangle 704"/>
            <p:cNvSpPr>
              <a:spLocks noChangeArrowheads="1"/>
            </p:cNvSpPr>
            <p:nvPr/>
          </p:nvSpPr>
          <p:spPr bwMode="auto">
            <a:xfrm>
              <a:off x="3678238" y="2057400"/>
              <a:ext cx="1133475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GB" altLang="en-US" sz="1600" dirty="0">
                  <a:latin typeface="Times New Roman" pitchFamily="18" charset="0"/>
                </a:rPr>
                <a:t>Stimulating</a:t>
              </a:r>
            </a:p>
            <a:p>
              <a:pPr algn="ctr"/>
              <a:r>
                <a:rPr lang="en-GB" altLang="en-US" sz="1600" dirty="0">
                  <a:latin typeface="Times New Roman" pitchFamily="18" charset="0"/>
                </a:rPr>
                <a:t>electrode</a:t>
              </a:r>
            </a:p>
          </p:txBody>
        </p:sp>
        <p:sp>
          <p:nvSpPr>
            <p:cNvPr id="705" name="Rectangle 705"/>
            <p:cNvSpPr>
              <a:spLocks noChangeArrowheads="1"/>
            </p:cNvSpPr>
            <p:nvPr/>
          </p:nvSpPr>
          <p:spPr bwMode="auto">
            <a:xfrm>
              <a:off x="5214938" y="3000375"/>
              <a:ext cx="563562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600">
                  <a:latin typeface="Times New Roman" pitchFamily="18" charset="0"/>
                </a:rPr>
                <a:t>CA1</a:t>
              </a:r>
            </a:p>
          </p:txBody>
        </p:sp>
        <p:sp>
          <p:nvSpPr>
            <p:cNvPr id="706" name="Rectangle 706"/>
            <p:cNvSpPr>
              <a:spLocks noChangeArrowheads="1"/>
            </p:cNvSpPr>
            <p:nvPr/>
          </p:nvSpPr>
          <p:spPr bwMode="auto">
            <a:xfrm>
              <a:off x="5967413" y="5903913"/>
              <a:ext cx="1217612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600">
                  <a:latin typeface="Times New Roman" pitchFamily="18" charset="0"/>
                </a:rPr>
                <a:t>granule cells</a:t>
              </a:r>
            </a:p>
          </p:txBody>
        </p:sp>
        <p:sp>
          <p:nvSpPr>
            <p:cNvPr id="707" name="Rectangle 707"/>
            <p:cNvSpPr>
              <a:spLocks noChangeArrowheads="1"/>
            </p:cNvSpPr>
            <p:nvPr/>
          </p:nvSpPr>
          <p:spPr bwMode="auto">
            <a:xfrm>
              <a:off x="4738688" y="4897438"/>
              <a:ext cx="1217612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600">
                  <a:latin typeface="Times New Roman" pitchFamily="18" charset="0"/>
                </a:rPr>
                <a:t>mossy fibres</a:t>
              </a:r>
            </a:p>
          </p:txBody>
        </p:sp>
        <p:sp>
          <p:nvSpPr>
            <p:cNvPr id="708" name="Rectangle 708"/>
            <p:cNvSpPr>
              <a:spLocks noChangeArrowheads="1"/>
            </p:cNvSpPr>
            <p:nvPr/>
          </p:nvSpPr>
          <p:spPr bwMode="auto">
            <a:xfrm>
              <a:off x="6115050" y="5075238"/>
              <a:ext cx="89217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pPr algn="ctr"/>
              <a:r>
                <a:rPr lang="en-GB" altLang="en-US" sz="1800">
                  <a:latin typeface="Times New Roman" pitchFamily="18" charset="0"/>
                </a:rPr>
                <a:t>Dentate</a:t>
              </a:r>
            </a:p>
            <a:p>
              <a:pPr algn="ctr"/>
              <a:r>
                <a:rPr lang="en-GB" altLang="en-US" sz="1800">
                  <a:latin typeface="Times New Roman" pitchFamily="18" charset="0"/>
                </a:rPr>
                <a:t>gyrus</a:t>
              </a:r>
            </a:p>
          </p:txBody>
        </p:sp>
        <p:sp>
          <p:nvSpPr>
            <p:cNvPr id="709" name="Rectangle 709"/>
            <p:cNvSpPr>
              <a:spLocks noChangeArrowheads="1"/>
            </p:cNvSpPr>
            <p:nvPr/>
          </p:nvSpPr>
          <p:spPr bwMode="auto">
            <a:xfrm>
              <a:off x="3976688" y="3989388"/>
              <a:ext cx="1577975" cy="31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500">
                  <a:latin typeface="Times New Roman" pitchFamily="18" charset="0"/>
                </a:rPr>
                <a:t>Schaffer collateral</a:t>
              </a:r>
            </a:p>
          </p:txBody>
        </p:sp>
        <p:sp>
          <p:nvSpPr>
            <p:cNvPr id="710" name="Rectangle 710"/>
            <p:cNvSpPr>
              <a:spLocks noChangeArrowheads="1"/>
            </p:cNvSpPr>
            <p:nvPr/>
          </p:nvSpPr>
          <p:spPr bwMode="auto">
            <a:xfrm>
              <a:off x="4071938" y="4171950"/>
              <a:ext cx="1633537" cy="31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500">
                  <a:latin typeface="Times New Roman" pitchFamily="18" charset="0"/>
                </a:rPr>
                <a:t>commissural fibres</a:t>
              </a:r>
            </a:p>
          </p:txBody>
        </p:sp>
        <p:sp>
          <p:nvSpPr>
            <p:cNvPr id="711" name="Rectangle 711"/>
            <p:cNvSpPr>
              <a:spLocks noChangeArrowheads="1"/>
            </p:cNvSpPr>
            <p:nvPr/>
          </p:nvSpPr>
          <p:spPr bwMode="auto">
            <a:xfrm rot="19860000">
              <a:off x="3622675" y="3546475"/>
              <a:ext cx="1273175" cy="301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400">
                  <a:latin typeface="Times New Roman" pitchFamily="18" charset="0"/>
                </a:rPr>
                <a:t>pyramidal cells</a:t>
              </a:r>
            </a:p>
          </p:txBody>
        </p:sp>
        <p:sp>
          <p:nvSpPr>
            <p:cNvPr id="712" name="Line 712"/>
            <p:cNvSpPr>
              <a:spLocks noChangeShapeType="1"/>
            </p:cNvSpPr>
            <p:nvPr/>
          </p:nvSpPr>
          <p:spPr bwMode="auto">
            <a:xfrm>
              <a:off x="1150938" y="3562350"/>
              <a:ext cx="0" cy="4762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3" name="Line 713"/>
            <p:cNvSpPr>
              <a:spLocks noChangeShapeType="1"/>
            </p:cNvSpPr>
            <p:nvPr/>
          </p:nvSpPr>
          <p:spPr bwMode="auto">
            <a:xfrm flipV="1">
              <a:off x="1158875" y="4033838"/>
              <a:ext cx="855663" cy="63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4" name="Rectangle 714"/>
            <p:cNvSpPr>
              <a:spLocks noChangeArrowheads="1"/>
            </p:cNvSpPr>
            <p:nvPr/>
          </p:nvSpPr>
          <p:spPr bwMode="auto">
            <a:xfrm>
              <a:off x="1384300" y="4105275"/>
              <a:ext cx="430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400">
                  <a:latin typeface="Times New Roman" pitchFamily="18" charset="0"/>
                </a:rPr>
                <a:t>20 ms</a:t>
              </a:r>
              <a:endParaRPr lang="en-GB" altLang="en-US">
                <a:latin typeface="Times New Roman" pitchFamily="18" charset="0"/>
              </a:endParaRPr>
            </a:p>
          </p:txBody>
        </p:sp>
        <p:sp>
          <p:nvSpPr>
            <p:cNvPr id="715" name="Rectangle 715"/>
            <p:cNvSpPr>
              <a:spLocks noChangeArrowheads="1"/>
            </p:cNvSpPr>
            <p:nvPr/>
          </p:nvSpPr>
          <p:spPr bwMode="auto">
            <a:xfrm rot="5400000">
              <a:off x="733426" y="3667125"/>
              <a:ext cx="400050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</a:defRPr>
              </a:lvl9pPr>
            </a:lstStyle>
            <a:p>
              <a:r>
                <a:rPr lang="en-GB" altLang="en-US" sz="1400">
                  <a:latin typeface="Times New Roman" pitchFamily="18" charset="0"/>
                </a:rPr>
                <a:t>1 mV</a:t>
              </a:r>
              <a:endParaRPr lang="en-GB" altLang="en-US">
                <a:latin typeface="Times New Roman" pitchFamily="18" charset="0"/>
              </a:endParaRPr>
            </a:p>
          </p:txBody>
        </p:sp>
        <p:sp>
          <p:nvSpPr>
            <p:cNvPr id="716" name="Freeform 716"/>
            <p:cNvSpPr>
              <a:spLocks/>
            </p:cNvSpPr>
            <p:nvPr/>
          </p:nvSpPr>
          <p:spPr bwMode="auto">
            <a:xfrm flipV="1">
              <a:off x="1370013" y="3136900"/>
              <a:ext cx="434975" cy="31750"/>
            </a:xfrm>
            <a:custGeom>
              <a:avLst/>
              <a:gdLst>
                <a:gd name="T0" fmla="*/ 2147483647 w 545"/>
                <a:gd name="T1" fmla="*/ 2147483647 h 34"/>
                <a:gd name="T2" fmla="*/ 2147483647 w 545"/>
                <a:gd name="T3" fmla="*/ 2147483647 h 34"/>
                <a:gd name="T4" fmla="*/ 2147483647 w 545"/>
                <a:gd name="T5" fmla="*/ 2147483647 h 34"/>
                <a:gd name="T6" fmla="*/ 2147483647 w 545"/>
                <a:gd name="T7" fmla="*/ 2147483647 h 34"/>
                <a:gd name="T8" fmla="*/ 2147483647 w 545"/>
                <a:gd name="T9" fmla="*/ 2147483647 h 34"/>
                <a:gd name="T10" fmla="*/ 2147483647 w 545"/>
                <a:gd name="T11" fmla="*/ 2147483647 h 34"/>
                <a:gd name="T12" fmla="*/ 2147483647 w 545"/>
                <a:gd name="T13" fmla="*/ 2147483647 h 34"/>
                <a:gd name="T14" fmla="*/ 2147483647 w 545"/>
                <a:gd name="T15" fmla="*/ 2147483647 h 34"/>
                <a:gd name="T16" fmla="*/ 2147483647 w 545"/>
                <a:gd name="T17" fmla="*/ 2147483647 h 34"/>
                <a:gd name="T18" fmla="*/ 2147483647 w 545"/>
                <a:gd name="T19" fmla="*/ 2147483647 h 34"/>
                <a:gd name="T20" fmla="*/ 2147483647 w 545"/>
                <a:gd name="T21" fmla="*/ 2147483647 h 34"/>
                <a:gd name="T22" fmla="*/ 2147483647 w 545"/>
                <a:gd name="T23" fmla="*/ 2147483647 h 34"/>
                <a:gd name="T24" fmla="*/ 2147483647 w 545"/>
                <a:gd name="T25" fmla="*/ 2147483647 h 34"/>
                <a:gd name="T26" fmla="*/ 2147483647 w 545"/>
                <a:gd name="T27" fmla="*/ 2147483647 h 34"/>
                <a:gd name="T28" fmla="*/ 2147483647 w 545"/>
                <a:gd name="T29" fmla="*/ 2147483647 h 34"/>
                <a:gd name="T30" fmla="*/ 2147483647 w 545"/>
                <a:gd name="T31" fmla="*/ 2147483647 h 34"/>
                <a:gd name="T32" fmla="*/ 2147483647 w 545"/>
                <a:gd name="T33" fmla="*/ 2147483647 h 34"/>
                <a:gd name="T34" fmla="*/ 2147483647 w 545"/>
                <a:gd name="T35" fmla="*/ 2147483647 h 34"/>
                <a:gd name="T36" fmla="*/ 2147483647 w 545"/>
                <a:gd name="T37" fmla="*/ 2147483647 h 34"/>
                <a:gd name="T38" fmla="*/ 2147483647 w 545"/>
                <a:gd name="T39" fmla="*/ 2147483647 h 34"/>
                <a:gd name="T40" fmla="*/ 2147483647 w 545"/>
                <a:gd name="T41" fmla="*/ 2147483647 h 34"/>
                <a:gd name="T42" fmla="*/ 2147483647 w 545"/>
                <a:gd name="T43" fmla="*/ 2147483647 h 34"/>
                <a:gd name="T44" fmla="*/ 2147483647 w 545"/>
                <a:gd name="T45" fmla="*/ 2147483647 h 34"/>
                <a:gd name="T46" fmla="*/ 2147483647 w 545"/>
                <a:gd name="T47" fmla="*/ 2147483647 h 34"/>
                <a:gd name="T48" fmla="*/ 2147483647 w 545"/>
                <a:gd name="T49" fmla="*/ 2147483647 h 34"/>
                <a:gd name="T50" fmla="*/ 2147483647 w 545"/>
                <a:gd name="T51" fmla="*/ 2147483647 h 34"/>
                <a:gd name="T52" fmla="*/ 2147483647 w 545"/>
                <a:gd name="T53" fmla="*/ 2147483647 h 34"/>
                <a:gd name="T54" fmla="*/ 2147483647 w 545"/>
                <a:gd name="T55" fmla="*/ 2147483647 h 34"/>
                <a:gd name="T56" fmla="*/ 2147483647 w 545"/>
                <a:gd name="T57" fmla="*/ 2147483647 h 34"/>
                <a:gd name="T58" fmla="*/ 2147483647 w 545"/>
                <a:gd name="T59" fmla="*/ 2147483647 h 34"/>
                <a:gd name="T60" fmla="*/ 2147483647 w 545"/>
                <a:gd name="T61" fmla="*/ 2147483647 h 34"/>
                <a:gd name="T62" fmla="*/ 2147483647 w 545"/>
                <a:gd name="T63" fmla="*/ 2147483647 h 34"/>
                <a:gd name="T64" fmla="*/ 2147483647 w 545"/>
                <a:gd name="T65" fmla="*/ 2147483647 h 34"/>
                <a:gd name="T66" fmla="*/ 2147483647 w 545"/>
                <a:gd name="T67" fmla="*/ 2147483647 h 34"/>
                <a:gd name="T68" fmla="*/ 2147483647 w 545"/>
                <a:gd name="T69" fmla="*/ 2147483647 h 34"/>
                <a:gd name="T70" fmla="*/ 2147483647 w 545"/>
                <a:gd name="T71" fmla="*/ 2147483647 h 34"/>
                <a:gd name="T72" fmla="*/ 2147483647 w 545"/>
                <a:gd name="T73" fmla="*/ 2147483647 h 34"/>
                <a:gd name="T74" fmla="*/ 2147483647 w 545"/>
                <a:gd name="T75" fmla="*/ 2147483647 h 34"/>
                <a:gd name="T76" fmla="*/ 2147483647 w 545"/>
                <a:gd name="T77" fmla="*/ 2147483647 h 34"/>
                <a:gd name="T78" fmla="*/ 2147483647 w 545"/>
                <a:gd name="T79" fmla="*/ 2147483647 h 34"/>
                <a:gd name="T80" fmla="*/ 2147483647 w 545"/>
                <a:gd name="T81" fmla="*/ 2147483647 h 34"/>
                <a:gd name="T82" fmla="*/ 2147483647 w 545"/>
                <a:gd name="T83" fmla="*/ 2147483647 h 34"/>
                <a:gd name="T84" fmla="*/ 2147483647 w 545"/>
                <a:gd name="T85" fmla="*/ 2147483647 h 34"/>
                <a:gd name="T86" fmla="*/ 2147483647 w 545"/>
                <a:gd name="T87" fmla="*/ 2147483647 h 34"/>
                <a:gd name="T88" fmla="*/ 2147483647 w 545"/>
                <a:gd name="T89" fmla="*/ 2147483647 h 34"/>
                <a:gd name="T90" fmla="*/ 2147483647 w 545"/>
                <a:gd name="T91" fmla="*/ 2147483647 h 34"/>
                <a:gd name="T92" fmla="*/ 2147483647 w 545"/>
                <a:gd name="T93" fmla="*/ 2147483647 h 34"/>
                <a:gd name="T94" fmla="*/ 2147483647 w 545"/>
                <a:gd name="T95" fmla="*/ 2147483647 h 34"/>
                <a:gd name="T96" fmla="*/ 2147483647 w 545"/>
                <a:gd name="T97" fmla="*/ 2147483647 h 34"/>
                <a:gd name="T98" fmla="*/ 2147483647 w 545"/>
                <a:gd name="T99" fmla="*/ 2147483647 h 3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45" h="34">
                  <a:moveTo>
                    <a:pt x="0" y="10"/>
                  </a:moveTo>
                  <a:lnTo>
                    <a:pt x="5" y="14"/>
                  </a:lnTo>
                  <a:lnTo>
                    <a:pt x="11" y="24"/>
                  </a:lnTo>
                  <a:lnTo>
                    <a:pt x="16" y="19"/>
                  </a:lnTo>
                  <a:lnTo>
                    <a:pt x="22" y="19"/>
                  </a:lnTo>
                  <a:lnTo>
                    <a:pt x="27" y="19"/>
                  </a:lnTo>
                  <a:lnTo>
                    <a:pt x="33" y="14"/>
                  </a:lnTo>
                  <a:lnTo>
                    <a:pt x="38" y="19"/>
                  </a:lnTo>
                  <a:lnTo>
                    <a:pt x="44" y="14"/>
                  </a:lnTo>
                  <a:lnTo>
                    <a:pt x="49" y="14"/>
                  </a:lnTo>
                  <a:lnTo>
                    <a:pt x="54" y="19"/>
                  </a:lnTo>
                  <a:lnTo>
                    <a:pt x="60" y="14"/>
                  </a:lnTo>
                  <a:lnTo>
                    <a:pt x="65" y="14"/>
                  </a:lnTo>
                  <a:lnTo>
                    <a:pt x="71" y="24"/>
                  </a:lnTo>
                  <a:lnTo>
                    <a:pt x="76" y="24"/>
                  </a:lnTo>
                  <a:lnTo>
                    <a:pt x="82" y="14"/>
                  </a:lnTo>
                  <a:lnTo>
                    <a:pt x="87" y="19"/>
                  </a:lnTo>
                  <a:lnTo>
                    <a:pt x="93" y="14"/>
                  </a:lnTo>
                  <a:lnTo>
                    <a:pt x="98" y="14"/>
                  </a:lnTo>
                  <a:lnTo>
                    <a:pt x="104" y="19"/>
                  </a:lnTo>
                  <a:lnTo>
                    <a:pt x="109" y="14"/>
                  </a:lnTo>
                  <a:lnTo>
                    <a:pt x="114" y="29"/>
                  </a:lnTo>
                  <a:lnTo>
                    <a:pt x="120" y="14"/>
                  </a:lnTo>
                  <a:lnTo>
                    <a:pt x="125" y="14"/>
                  </a:lnTo>
                  <a:lnTo>
                    <a:pt x="131" y="19"/>
                  </a:lnTo>
                  <a:lnTo>
                    <a:pt x="136" y="14"/>
                  </a:lnTo>
                  <a:lnTo>
                    <a:pt x="142" y="19"/>
                  </a:lnTo>
                  <a:lnTo>
                    <a:pt x="147" y="14"/>
                  </a:lnTo>
                  <a:lnTo>
                    <a:pt x="153" y="24"/>
                  </a:lnTo>
                  <a:lnTo>
                    <a:pt x="158" y="14"/>
                  </a:lnTo>
                  <a:lnTo>
                    <a:pt x="164" y="19"/>
                  </a:lnTo>
                  <a:lnTo>
                    <a:pt x="169" y="5"/>
                  </a:lnTo>
                  <a:lnTo>
                    <a:pt x="174" y="34"/>
                  </a:lnTo>
                  <a:lnTo>
                    <a:pt x="180" y="19"/>
                  </a:lnTo>
                  <a:lnTo>
                    <a:pt x="185" y="14"/>
                  </a:lnTo>
                  <a:lnTo>
                    <a:pt x="191" y="10"/>
                  </a:lnTo>
                  <a:lnTo>
                    <a:pt x="196" y="19"/>
                  </a:lnTo>
                  <a:lnTo>
                    <a:pt x="202" y="14"/>
                  </a:lnTo>
                  <a:lnTo>
                    <a:pt x="207" y="14"/>
                  </a:lnTo>
                  <a:lnTo>
                    <a:pt x="213" y="19"/>
                  </a:lnTo>
                  <a:lnTo>
                    <a:pt x="218" y="10"/>
                  </a:lnTo>
                  <a:lnTo>
                    <a:pt x="224" y="14"/>
                  </a:lnTo>
                  <a:lnTo>
                    <a:pt x="229" y="24"/>
                  </a:lnTo>
                  <a:lnTo>
                    <a:pt x="234" y="5"/>
                  </a:lnTo>
                  <a:lnTo>
                    <a:pt x="240" y="19"/>
                  </a:lnTo>
                  <a:lnTo>
                    <a:pt x="245" y="19"/>
                  </a:lnTo>
                  <a:lnTo>
                    <a:pt x="251" y="14"/>
                  </a:lnTo>
                  <a:lnTo>
                    <a:pt x="256" y="29"/>
                  </a:lnTo>
                  <a:lnTo>
                    <a:pt x="262" y="5"/>
                  </a:lnTo>
                  <a:lnTo>
                    <a:pt x="267" y="19"/>
                  </a:lnTo>
                  <a:lnTo>
                    <a:pt x="273" y="10"/>
                  </a:lnTo>
                  <a:lnTo>
                    <a:pt x="278" y="29"/>
                  </a:lnTo>
                  <a:lnTo>
                    <a:pt x="284" y="14"/>
                  </a:lnTo>
                  <a:lnTo>
                    <a:pt x="289" y="14"/>
                  </a:lnTo>
                  <a:lnTo>
                    <a:pt x="294" y="14"/>
                  </a:lnTo>
                  <a:lnTo>
                    <a:pt x="300" y="14"/>
                  </a:lnTo>
                  <a:lnTo>
                    <a:pt x="305" y="24"/>
                  </a:lnTo>
                  <a:lnTo>
                    <a:pt x="311" y="14"/>
                  </a:lnTo>
                  <a:lnTo>
                    <a:pt x="316" y="14"/>
                  </a:lnTo>
                  <a:lnTo>
                    <a:pt x="322" y="19"/>
                  </a:lnTo>
                  <a:lnTo>
                    <a:pt x="327" y="14"/>
                  </a:lnTo>
                  <a:lnTo>
                    <a:pt x="333" y="24"/>
                  </a:lnTo>
                  <a:lnTo>
                    <a:pt x="338" y="14"/>
                  </a:lnTo>
                  <a:lnTo>
                    <a:pt x="344" y="14"/>
                  </a:lnTo>
                  <a:lnTo>
                    <a:pt x="349" y="14"/>
                  </a:lnTo>
                  <a:lnTo>
                    <a:pt x="354" y="14"/>
                  </a:lnTo>
                  <a:lnTo>
                    <a:pt x="360" y="14"/>
                  </a:lnTo>
                  <a:lnTo>
                    <a:pt x="365" y="19"/>
                  </a:lnTo>
                  <a:lnTo>
                    <a:pt x="371" y="24"/>
                  </a:lnTo>
                  <a:lnTo>
                    <a:pt x="376" y="14"/>
                  </a:lnTo>
                  <a:lnTo>
                    <a:pt x="382" y="10"/>
                  </a:lnTo>
                  <a:lnTo>
                    <a:pt x="387" y="34"/>
                  </a:lnTo>
                  <a:lnTo>
                    <a:pt x="393" y="14"/>
                  </a:lnTo>
                  <a:lnTo>
                    <a:pt x="398" y="24"/>
                  </a:lnTo>
                  <a:lnTo>
                    <a:pt x="404" y="14"/>
                  </a:lnTo>
                  <a:lnTo>
                    <a:pt x="409" y="14"/>
                  </a:lnTo>
                  <a:lnTo>
                    <a:pt x="414" y="14"/>
                  </a:lnTo>
                  <a:lnTo>
                    <a:pt x="420" y="19"/>
                  </a:lnTo>
                  <a:lnTo>
                    <a:pt x="425" y="14"/>
                  </a:lnTo>
                  <a:lnTo>
                    <a:pt x="431" y="14"/>
                  </a:lnTo>
                  <a:lnTo>
                    <a:pt x="436" y="14"/>
                  </a:lnTo>
                  <a:lnTo>
                    <a:pt x="442" y="19"/>
                  </a:lnTo>
                  <a:lnTo>
                    <a:pt x="447" y="14"/>
                  </a:lnTo>
                  <a:lnTo>
                    <a:pt x="453" y="19"/>
                  </a:lnTo>
                  <a:lnTo>
                    <a:pt x="458" y="14"/>
                  </a:lnTo>
                  <a:lnTo>
                    <a:pt x="464" y="14"/>
                  </a:lnTo>
                  <a:lnTo>
                    <a:pt x="469" y="24"/>
                  </a:lnTo>
                  <a:lnTo>
                    <a:pt x="474" y="14"/>
                  </a:lnTo>
                  <a:lnTo>
                    <a:pt x="480" y="14"/>
                  </a:lnTo>
                  <a:lnTo>
                    <a:pt x="485" y="19"/>
                  </a:lnTo>
                  <a:lnTo>
                    <a:pt x="491" y="14"/>
                  </a:lnTo>
                  <a:lnTo>
                    <a:pt x="496" y="19"/>
                  </a:lnTo>
                  <a:lnTo>
                    <a:pt x="502" y="14"/>
                  </a:lnTo>
                  <a:lnTo>
                    <a:pt x="507" y="19"/>
                  </a:lnTo>
                  <a:lnTo>
                    <a:pt x="513" y="14"/>
                  </a:lnTo>
                  <a:lnTo>
                    <a:pt x="518" y="14"/>
                  </a:lnTo>
                  <a:lnTo>
                    <a:pt x="524" y="19"/>
                  </a:lnTo>
                  <a:lnTo>
                    <a:pt x="529" y="14"/>
                  </a:lnTo>
                  <a:lnTo>
                    <a:pt x="534" y="14"/>
                  </a:lnTo>
                  <a:lnTo>
                    <a:pt x="540" y="14"/>
                  </a:lnTo>
                  <a:lnTo>
                    <a:pt x="545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7" name="Freeform 717"/>
            <p:cNvSpPr>
              <a:spLocks/>
            </p:cNvSpPr>
            <p:nvPr/>
          </p:nvSpPr>
          <p:spPr bwMode="auto">
            <a:xfrm flipV="1">
              <a:off x="1824038" y="3117850"/>
              <a:ext cx="1566862" cy="708025"/>
            </a:xfrm>
            <a:custGeom>
              <a:avLst/>
              <a:gdLst>
                <a:gd name="T0" fmla="*/ 2147483647 w 1958"/>
                <a:gd name="T1" fmla="*/ 2147483647 h 757"/>
                <a:gd name="T2" fmla="*/ 2147483647 w 1958"/>
                <a:gd name="T3" fmla="*/ 2147483647 h 757"/>
                <a:gd name="T4" fmla="*/ 2147483647 w 1958"/>
                <a:gd name="T5" fmla="*/ 2147483647 h 757"/>
                <a:gd name="T6" fmla="*/ 2147483647 w 1958"/>
                <a:gd name="T7" fmla="*/ 2147483647 h 757"/>
                <a:gd name="T8" fmla="*/ 2147483647 w 1958"/>
                <a:gd name="T9" fmla="*/ 2147483647 h 757"/>
                <a:gd name="T10" fmla="*/ 2147483647 w 1958"/>
                <a:gd name="T11" fmla="*/ 2147483647 h 757"/>
                <a:gd name="T12" fmla="*/ 2147483647 w 1958"/>
                <a:gd name="T13" fmla="*/ 2147483647 h 757"/>
                <a:gd name="T14" fmla="*/ 2147483647 w 1958"/>
                <a:gd name="T15" fmla="*/ 0 h 757"/>
                <a:gd name="T16" fmla="*/ 2147483647 w 1958"/>
                <a:gd name="T17" fmla="*/ 2147483647 h 757"/>
                <a:gd name="T18" fmla="*/ 2147483647 w 1958"/>
                <a:gd name="T19" fmla="*/ 2147483647 h 757"/>
                <a:gd name="T20" fmla="*/ 2147483647 w 1958"/>
                <a:gd name="T21" fmla="*/ 2147483647 h 757"/>
                <a:gd name="T22" fmla="*/ 2147483647 w 1958"/>
                <a:gd name="T23" fmla="*/ 2147483647 h 757"/>
                <a:gd name="T24" fmla="*/ 2147483647 w 1958"/>
                <a:gd name="T25" fmla="*/ 2147483647 h 757"/>
                <a:gd name="T26" fmla="*/ 2147483647 w 1958"/>
                <a:gd name="T27" fmla="*/ 2147483647 h 757"/>
                <a:gd name="T28" fmla="*/ 2147483647 w 1958"/>
                <a:gd name="T29" fmla="*/ 2147483647 h 757"/>
                <a:gd name="T30" fmla="*/ 2147483647 w 1958"/>
                <a:gd name="T31" fmla="*/ 2147483647 h 757"/>
                <a:gd name="T32" fmla="*/ 2147483647 w 1958"/>
                <a:gd name="T33" fmla="*/ 2147483647 h 757"/>
                <a:gd name="T34" fmla="*/ 2147483647 w 1958"/>
                <a:gd name="T35" fmla="*/ 2147483647 h 757"/>
                <a:gd name="T36" fmla="*/ 2147483647 w 1958"/>
                <a:gd name="T37" fmla="*/ 2147483647 h 757"/>
                <a:gd name="T38" fmla="*/ 2147483647 w 1958"/>
                <a:gd name="T39" fmla="*/ 2147483647 h 757"/>
                <a:gd name="T40" fmla="*/ 2147483647 w 1958"/>
                <a:gd name="T41" fmla="*/ 2147483647 h 757"/>
                <a:gd name="T42" fmla="*/ 2147483647 w 1958"/>
                <a:gd name="T43" fmla="*/ 2147483647 h 757"/>
                <a:gd name="T44" fmla="*/ 2147483647 w 1958"/>
                <a:gd name="T45" fmla="*/ 2147483647 h 757"/>
                <a:gd name="T46" fmla="*/ 2147483647 w 1958"/>
                <a:gd name="T47" fmla="*/ 2147483647 h 757"/>
                <a:gd name="T48" fmla="*/ 2147483647 w 1958"/>
                <a:gd name="T49" fmla="*/ 2147483647 h 757"/>
                <a:gd name="T50" fmla="*/ 2147483647 w 1958"/>
                <a:gd name="T51" fmla="*/ 2147483647 h 757"/>
                <a:gd name="T52" fmla="*/ 2147483647 w 1958"/>
                <a:gd name="T53" fmla="*/ 2147483647 h 757"/>
                <a:gd name="T54" fmla="*/ 2147483647 w 1958"/>
                <a:gd name="T55" fmla="*/ 2147483647 h 757"/>
                <a:gd name="T56" fmla="*/ 2147483647 w 1958"/>
                <a:gd name="T57" fmla="*/ 2147483647 h 757"/>
                <a:gd name="T58" fmla="*/ 2147483647 w 1958"/>
                <a:gd name="T59" fmla="*/ 2147483647 h 757"/>
                <a:gd name="T60" fmla="*/ 2147483647 w 1958"/>
                <a:gd name="T61" fmla="*/ 2147483647 h 757"/>
                <a:gd name="T62" fmla="*/ 2147483647 w 1958"/>
                <a:gd name="T63" fmla="*/ 2147483647 h 757"/>
                <a:gd name="T64" fmla="*/ 2147483647 w 1958"/>
                <a:gd name="T65" fmla="*/ 2147483647 h 757"/>
                <a:gd name="T66" fmla="*/ 2147483647 w 1958"/>
                <a:gd name="T67" fmla="*/ 2147483647 h 757"/>
                <a:gd name="T68" fmla="*/ 2147483647 w 1958"/>
                <a:gd name="T69" fmla="*/ 2147483647 h 757"/>
                <a:gd name="T70" fmla="*/ 2147483647 w 1958"/>
                <a:gd name="T71" fmla="*/ 2147483647 h 757"/>
                <a:gd name="T72" fmla="*/ 2147483647 w 1958"/>
                <a:gd name="T73" fmla="*/ 2147483647 h 757"/>
                <a:gd name="T74" fmla="*/ 2147483647 w 1958"/>
                <a:gd name="T75" fmla="*/ 2147483647 h 757"/>
                <a:gd name="T76" fmla="*/ 2147483647 w 1958"/>
                <a:gd name="T77" fmla="*/ 2147483647 h 757"/>
                <a:gd name="T78" fmla="*/ 2147483647 w 1958"/>
                <a:gd name="T79" fmla="*/ 2147483647 h 757"/>
                <a:gd name="T80" fmla="*/ 2147483647 w 1958"/>
                <a:gd name="T81" fmla="*/ 2147483647 h 757"/>
                <a:gd name="T82" fmla="*/ 2147483647 w 1958"/>
                <a:gd name="T83" fmla="*/ 2147483647 h 757"/>
                <a:gd name="T84" fmla="*/ 2147483647 w 1958"/>
                <a:gd name="T85" fmla="*/ 2147483647 h 757"/>
                <a:gd name="T86" fmla="*/ 2147483647 w 1958"/>
                <a:gd name="T87" fmla="*/ 2147483647 h 757"/>
                <a:gd name="T88" fmla="*/ 2147483647 w 1958"/>
                <a:gd name="T89" fmla="*/ 2147483647 h 757"/>
                <a:gd name="T90" fmla="*/ 2147483647 w 1958"/>
                <a:gd name="T91" fmla="*/ 2147483647 h 757"/>
                <a:gd name="T92" fmla="*/ 2147483647 w 1958"/>
                <a:gd name="T93" fmla="*/ 2147483647 h 757"/>
                <a:gd name="T94" fmla="*/ 2147483647 w 1958"/>
                <a:gd name="T95" fmla="*/ 2147483647 h 757"/>
                <a:gd name="T96" fmla="*/ 2147483647 w 1958"/>
                <a:gd name="T97" fmla="*/ 2147483647 h 757"/>
                <a:gd name="T98" fmla="*/ 2147483647 w 1958"/>
                <a:gd name="T99" fmla="*/ 2147483647 h 757"/>
                <a:gd name="T100" fmla="*/ 2147483647 w 1958"/>
                <a:gd name="T101" fmla="*/ 2147483647 h 757"/>
                <a:gd name="T102" fmla="*/ 2147483647 w 1958"/>
                <a:gd name="T103" fmla="*/ 2147483647 h 757"/>
                <a:gd name="T104" fmla="*/ 2147483647 w 1958"/>
                <a:gd name="T105" fmla="*/ 2147483647 h 757"/>
                <a:gd name="T106" fmla="*/ 2147483647 w 1958"/>
                <a:gd name="T107" fmla="*/ 2147483647 h 757"/>
                <a:gd name="T108" fmla="*/ 2147483647 w 1958"/>
                <a:gd name="T109" fmla="*/ 2147483647 h 757"/>
                <a:gd name="T110" fmla="*/ 2147483647 w 1958"/>
                <a:gd name="T111" fmla="*/ 2147483647 h 757"/>
                <a:gd name="T112" fmla="*/ 2147483647 w 1958"/>
                <a:gd name="T113" fmla="*/ 2147483647 h 757"/>
                <a:gd name="T114" fmla="*/ 2147483647 w 1958"/>
                <a:gd name="T115" fmla="*/ 2147483647 h 757"/>
                <a:gd name="T116" fmla="*/ 2147483647 w 1958"/>
                <a:gd name="T117" fmla="*/ 2147483647 h 757"/>
                <a:gd name="T118" fmla="*/ 2147483647 w 1958"/>
                <a:gd name="T119" fmla="*/ 2147483647 h 75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958" h="757">
                  <a:moveTo>
                    <a:pt x="0" y="693"/>
                  </a:moveTo>
                  <a:lnTo>
                    <a:pt x="6" y="737"/>
                  </a:lnTo>
                  <a:lnTo>
                    <a:pt x="11" y="737"/>
                  </a:lnTo>
                  <a:lnTo>
                    <a:pt x="17" y="742"/>
                  </a:lnTo>
                  <a:lnTo>
                    <a:pt x="22" y="752"/>
                  </a:lnTo>
                  <a:lnTo>
                    <a:pt x="27" y="757"/>
                  </a:lnTo>
                  <a:lnTo>
                    <a:pt x="33" y="742"/>
                  </a:lnTo>
                  <a:lnTo>
                    <a:pt x="38" y="713"/>
                  </a:lnTo>
                  <a:lnTo>
                    <a:pt x="44" y="683"/>
                  </a:lnTo>
                  <a:lnTo>
                    <a:pt x="49" y="634"/>
                  </a:lnTo>
                  <a:lnTo>
                    <a:pt x="55" y="595"/>
                  </a:lnTo>
                  <a:lnTo>
                    <a:pt x="60" y="571"/>
                  </a:lnTo>
                  <a:lnTo>
                    <a:pt x="66" y="586"/>
                  </a:lnTo>
                  <a:lnTo>
                    <a:pt x="71" y="595"/>
                  </a:lnTo>
                  <a:lnTo>
                    <a:pt x="77" y="620"/>
                  </a:lnTo>
                  <a:lnTo>
                    <a:pt x="82" y="639"/>
                  </a:lnTo>
                  <a:lnTo>
                    <a:pt x="87" y="649"/>
                  </a:lnTo>
                  <a:lnTo>
                    <a:pt x="93" y="659"/>
                  </a:lnTo>
                  <a:lnTo>
                    <a:pt x="98" y="634"/>
                  </a:lnTo>
                  <a:lnTo>
                    <a:pt x="104" y="605"/>
                  </a:lnTo>
                  <a:lnTo>
                    <a:pt x="109" y="576"/>
                  </a:lnTo>
                  <a:lnTo>
                    <a:pt x="115" y="537"/>
                  </a:lnTo>
                  <a:lnTo>
                    <a:pt x="120" y="473"/>
                  </a:lnTo>
                  <a:lnTo>
                    <a:pt x="126" y="415"/>
                  </a:lnTo>
                  <a:lnTo>
                    <a:pt x="131" y="346"/>
                  </a:lnTo>
                  <a:lnTo>
                    <a:pt x="137" y="307"/>
                  </a:lnTo>
                  <a:lnTo>
                    <a:pt x="142" y="263"/>
                  </a:lnTo>
                  <a:lnTo>
                    <a:pt x="147" y="234"/>
                  </a:lnTo>
                  <a:lnTo>
                    <a:pt x="153" y="185"/>
                  </a:lnTo>
                  <a:lnTo>
                    <a:pt x="158" y="156"/>
                  </a:lnTo>
                  <a:lnTo>
                    <a:pt x="164" y="136"/>
                  </a:lnTo>
                  <a:lnTo>
                    <a:pt x="169" y="102"/>
                  </a:lnTo>
                  <a:lnTo>
                    <a:pt x="175" y="88"/>
                  </a:lnTo>
                  <a:lnTo>
                    <a:pt x="180" y="78"/>
                  </a:lnTo>
                  <a:lnTo>
                    <a:pt x="186" y="58"/>
                  </a:lnTo>
                  <a:lnTo>
                    <a:pt x="191" y="39"/>
                  </a:lnTo>
                  <a:lnTo>
                    <a:pt x="197" y="34"/>
                  </a:lnTo>
                  <a:lnTo>
                    <a:pt x="202" y="34"/>
                  </a:lnTo>
                  <a:lnTo>
                    <a:pt x="207" y="14"/>
                  </a:lnTo>
                  <a:lnTo>
                    <a:pt x="213" y="29"/>
                  </a:lnTo>
                  <a:lnTo>
                    <a:pt x="218" y="9"/>
                  </a:lnTo>
                  <a:lnTo>
                    <a:pt x="224" y="5"/>
                  </a:lnTo>
                  <a:lnTo>
                    <a:pt x="229" y="0"/>
                  </a:lnTo>
                  <a:lnTo>
                    <a:pt x="235" y="9"/>
                  </a:lnTo>
                  <a:lnTo>
                    <a:pt x="240" y="9"/>
                  </a:lnTo>
                  <a:lnTo>
                    <a:pt x="246" y="5"/>
                  </a:lnTo>
                  <a:lnTo>
                    <a:pt x="251" y="5"/>
                  </a:lnTo>
                  <a:lnTo>
                    <a:pt x="257" y="0"/>
                  </a:lnTo>
                  <a:lnTo>
                    <a:pt x="262" y="14"/>
                  </a:lnTo>
                  <a:lnTo>
                    <a:pt x="267" y="24"/>
                  </a:lnTo>
                  <a:lnTo>
                    <a:pt x="273" y="19"/>
                  </a:lnTo>
                  <a:lnTo>
                    <a:pt x="278" y="29"/>
                  </a:lnTo>
                  <a:lnTo>
                    <a:pt x="284" y="34"/>
                  </a:lnTo>
                  <a:lnTo>
                    <a:pt x="289" y="44"/>
                  </a:lnTo>
                  <a:lnTo>
                    <a:pt x="295" y="49"/>
                  </a:lnTo>
                  <a:lnTo>
                    <a:pt x="300" y="58"/>
                  </a:lnTo>
                  <a:lnTo>
                    <a:pt x="306" y="73"/>
                  </a:lnTo>
                  <a:lnTo>
                    <a:pt x="311" y="83"/>
                  </a:lnTo>
                  <a:lnTo>
                    <a:pt x="317" y="92"/>
                  </a:lnTo>
                  <a:lnTo>
                    <a:pt x="322" y="102"/>
                  </a:lnTo>
                  <a:lnTo>
                    <a:pt x="327" y="107"/>
                  </a:lnTo>
                  <a:lnTo>
                    <a:pt x="333" y="117"/>
                  </a:lnTo>
                  <a:lnTo>
                    <a:pt x="338" y="127"/>
                  </a:lnTo>
                  <a:lnTo>
                    <a:pt x="344" y="127"/>
                  </a:lnTo>
                  <a:lnTo>
                    <a:pt x="349" y="146"/>
                  </a:lnTo>
                  <a:lnTo>
                    <a:pt x="355" y="161"/>
                  </a:lnTo>
                  <a:lnTo>
                    <a:pt x="360" y="161"/>
                  </a:lnTo>
                  <a:lnTo>
                    <a:pt x="366" y="175"/>
                  </a:lnTo>
                  <a:lnTo>
                    <a:pt x="371" y="185"/>
                  </a:lnTo>
                  <a:lnTo>
                    <a:pt x="376" y="190"/>
                  </a:lnTo>
                  <a:lnTo>
                    <a:pt x="382" y="205"/>
                  </a:lnTo>
                  <a:lnTo>
                    <a:pt x="387" y="224"/>
                  </a:lnTo>
                  <a:lnTo>
                    <a:pt x="393" y="224"/>
                  </a:lnTo>
                  <a:lnTo>
                    <a:pt x="398" y="229"/>
                  </a:lnTo>
                  <a:lnTo>
                    <a:pt x="404" y="234"/>
                  </a:lnTo>
                  <a:lnTo>
                    <a:pt x="409" y="239"/>
                  </a:lnTo>
                  <a:lnTo>
                    <a:pt x="415" y="258"/>
                  </a:lnTo>
                  <a:lnTo>
                    <a:pt x="420" y="273"/>
                  </a:lnTo>
                  <a:lnTo>
                    <a:pt x="426" y="268"/>
                  </a:lnTo>
                  <a:lnTo>
                    <a:pt x="431" y="283"/>
                  </a:lnTo>
                  <a:lnTo>
                    <a:pt x="436" y="293"/>
                  </a:lnTo>
                  <a:lnTo>
                    <a:pt x="442" y="302"/>
                  </a:lnTo>
                  <a:lnTo>
                    <a:pt x="447" y="307"/>
                  </a:lnTo>
                  <a:lnTo>
                    <a:pt x="453" y="317"/>
                  </a:lnTo>
                  <a:lnTo>
                    <a:pt x="458" y="317"/>
                  </a:lnTo>
                  <a:lnTo>
                    <a:pt x="464" y="312"/>
                  </a:lnTo>
                  <a:lnTo>
                    <a:pt x="469" y="332"/>
                  </a:lnTo>
                  <a:lnTo>
                    <a:pt x="475" y="346"/>
                  </a:lnTo>
                  <a:lnTo>
                    <a:pt x="480" y="356"/>
                  </a:lnTo>
                  <a:lnTo>
                    <a:pt x="486" y="361"/>
                  </a:lnTo>
                  <a:lnTo>
                    <a:pt x="491" y="376"/>
                  </a:lnTo>
                  <a:lnTo>
                    <a:pt x="496" y="371"/>
                  </a:lnTo>
                  <a:lnTo>
                    <a:pt x="502" y="376"/>
                  </a:lnTo>
                  <a:lnTo>
                    <a:pt x="507" y="385"/>
                  </a:lnTo>
                  <a:lnTo>
                    <a:pt x="513" y="390"/>
                  </a:lnTo>
                  <a:lnTo>
                    <a:pt x="518" y="400"/>
                  </a:lnTo>
                  <a:lnTo>
                    <a:pt x="524" y="410"/>
                  </a:lnTo>
                  <a:lnTo>
                    <a:pt x="529" y="424"/>
                  </a:lnTo>
                  <a:lnTo>
                    <a:pt x="535" y="424"/>
                  </a:lnTo>
                  <a:lnTo>
                    <a:pt x="540" y="424"/>
                  </a:lnTo>
                  <a:lnTo>
                    <a:pt x="546" y="424"/>
                  </a:lnTo>
                  <a:lnTo>
                    <a:pt x="551" y="444"/>
                  </a:lnTo>
                  <a:lnTo>
                    <a:pt x="556" y="444"/>
                  </a:lnTo>
                  <a:lnTo>
                    <a:pt x="562" y="444"/>
                  </a:lnTo>
                  <a:lnTo>
                    <a:pt x="567" y="449"/>
                  </a:lnTo>
                  <a:lnTo>
                    <a:pt x="573" y="464"/>
                  </a:lnTo>
                  <a:lnTo>
                    <a:pt x="578" y="478"/>
                  </a:lnTo>
                  <a:lnTo>
                    <a:pt x="584" y="468"/>
                  </a:lnTo>
                  <a:lnTo>
                    <a:pt x="589" y="488"/>
                  </a:lnTo>
                  <a:lnTo>
                    <a:pt x="595" y="503"/>
                  </a:lnTo>
                  <a:lnTo>
                    <a:pt x="600" y="488"/>
                  </a:lnTo>
                  <a:lnTo>
                    <a:pt x="606" y="483"/>
                  </a:lnTo>
                  <a:lnTo>
                    <a:pt x="611" y="493"/>
                  </a:lnTo>
                  <a:lnTo>
                    <a:pt x="616" y="498"/>
                  </a:lnTo>
                  <a:lnTo>
                    <a:pt x="622" y="512"/>
                  </a:lnTo>
                  <a:lnTo>
                    <a:pt x="627" y="527"/>
                  </a:lnTo>
                  <a:lnTo>
                    <a:pt x="633" y="512"/>
                  </a:lnTo>
                  <a:lnTo>
                    <a:pt x="638" y="522"/>
                  </a:lnTo>
                  <a:lnTo>
                    <a:pt x="644" y="537"/>
                  </a:lnTo>
                  <a:lnTo>
                    <a:pt x="649" y="527"/>
                  </a:lnTo>
                  <a:lnTo>
                    <a:pt x="655" y="532"/>
                  </a:lnTo>
                  <a:lnTo>
                    <a:pt x="660" y="542"/>
                  </a:lnTo>
                  <a:lnTo>
                    <a:pt x="666" y="532"/>
                  </a:lnTo>
                  <a:lnTo>
                    <a:pt x="671" y="527"/>
                  </a:lnTo>
                  <a:lnTo>
                    <a:pt x="676" y="537"/>
                  </a:lnTo>
                  <a:lnTo>
                    <a:pt x="682" y="542"/>
                  </a:lnTo>
                  <a:lnTo>
                    <a:pt x="687" y="551"/>
                  </a:lnTo>
                  <a:lnTo>
                    <a:pt x="693" y="556"/>
                  </a:lnTo>
                  <a:lnTo>
                    <a:pt x="698" y="566"/>
                  </a:lnTo>
                  <a:lnTo>
                    <a:pt x="704" y="576"/>
                  </a:lnTo>
                  <a:lnTo>
                    <a:pt x="709" y="581"/>
                  </a:lnTo>
                  <a:lnTo>
                    <a:pt x="715" y="590"/>
                  </a:lnTo>
                  <a:lnTo>
                    <a:pt x="720" y="590"/>
                  </a:lnTo>
                  <a:lnTo>
                    <a:pt x="726" y="595"/>
                  </a:lnTo>
                  <a:lnTo>
                    <a:pt x="731" y="590"/>
                  </a:lnTo>
                  <a:lnTo>
                    <a:pt x="736" y="605"/>
                  </a:lnTo>
                  <a:lnTo>
                    <a:pt x="742" y="605"/>
                  </a:lnTo>
                  <a:lnTo>
                    <a:pt x="747" y="605"/>
                  </a:lnTo>
                  <a:lnTo>
                    <a:pt x="753" y="600"/>
                  </a:lnTo>
                  <a:lnTo>
                    <a:pt x="758" y="600"/>
                  </a:lnTo>
                  <a:lnTo>
                    <a:pt x="764" y="595"/>
                  </a:lnTo>
                  <a:lnTo>
                    <a:pt x="769" y="600"/>
                  </a:lnTo>
                  <a:lnTo>
                    <a:pt x="775" y="620"/>
                  </a:lnTo>
                  <a:lnTo>
                    <a:pt x="780" y="620"/>
                  </a:lnTo>
                  <a:lnTo>
                    <a:pt x="786" y="620"/>
                  </a:lnTo>
                  <a:lnTo>
                    <a:pt x="791" y="634"/>
                  </a:lnTo>
                  <a:lnTo>
                    <a:pt x="796" y="625"/>
                  </a:lnTo>
                  <a:lnTo>
                    <a:pt x="802" y="625"/>
                  </a:lnTo>
                  <a:lnTo>
                    <a:pt x="807" y="625"/>
                  </a:lnTo>
                  <a:lnTo>
                    <a:pt x="813" y="639"/>
                  </a:lnTo>
                  <a:lnTo>
                    <a:pt x="818" y="634"/>
                  </a:lnTo>
                  <a:lnTo>
                    <a:pt x="824" y="634"/>
                  </a:lnTo>
                  <a:lnTo>
                    <a:pt x="829" y="639"/>
                  </a:lnTo>
                  <a:lnTo>
                    <a:pt x="835" y="659"/>
                  </a:lnTo>
                  <a:lnTo>
                    <a:pt x="840" y="649"/>
                  </a:lnTo>
                  <a:lnTo>
                    <a:pt x="846" y="669"/>
                  </a:lnTo>
                  <a:lnTo>
                    <a:pt x="851" y="669"/>
                  </a:lnTo>
                  <a:lnTo>
                    <a:pt x="856" y="659"/>
                  </a:lnTo>
                  <a:lnTo>
                    <a:pt x="862" y="659"/>
                  </a:lnTo>
                  <a:lnTo>
                    <a:pt x="867" y="664"/>
                  </a:lnTo>
                  <a:lnTo>
                    <a:pt x="873" y="669"/>
                  </a:lnTo>
                  <a:lnTo>
                    <a:pt x="878" y="664"/>
                  </a:lnTo>
                  <a:lnTo>
                    <a:pt x="884" y="674"/>
                  </a:lnTo>
                  <a:lnTo>
                    <a:pt x="889" y="659"/>
                  </a:lnTo>
                  <a:lnTo>
                    <a:pt x="895" y="664"/>
                  </a:lnTo>
                  <a:lnTo>
                    <a:pt x="900" y="664"/>
                  </a:lnTo>
                  <a:lnTo>
                    <a:pt x="906" y="678"/>
                  </a:lnTo>
                  <a:lnTo>
                    <a:pt x="911" y="678"/>
                  </a:lnTo>
                  <a:lnTo>
                    <a:pt x="916" y="664"/>
                  </a:lnTo>
                  <a:lnTo>
                    <a:pt x="922" y="678"/>
                  </a:lnTo>
                  <a:lnTo>
                    <a:pt x="927" y="669"/>
                  </a:lnTo>
                  <a:lnTo>
                    <a:pt x="933" y="688"/>
                  </a:lnTo>
                  <a:lnTo>
                    <a:pt x="938" y="683"/>
                  </a:lnTo>
                  <a:lnTo>
                    <a:pt x="944" y="683"/>
                  </a:lnTo>
                  <a:lnTo>
                    <a:pt x="949" y="678"/>
                  </a:lnTo>
                  <a:lnTo>
                    <a:pt x="955" y="688"/>
                  </a:lnTo>
                  <a:lnTo>
                    <a:pt x="960" y="688"/>
                  </a:lnTo>
                  <a:lnTo>
                    <a:pt x="966" y="708"/>
                  </a:lnTo>
                  <a:lnTo>
                    <a:pt x="971" y="703"/>
                  </a:lnTo>
                  <a:lnTo>
                    <a:pt x="976" y="688"/>
                  </a:lnTo>
                  <a:lnTo>
                    <a:pt x="982" y="703"/>
                  </a:lnTo>
                  <a:lnTo>
                    <a:pt x="987" y="703"/>
                  </a:lnTo>
                  <a:lnTo>
                    <a:pt x="993" y="693"/>
                  </a:lnTo>
                  <a:lnTo>
                    <a:pt x="998" y="698"/>
                  </a:lnTo>
                  <a:lnTo>
                    <a:pt x="1004" y="713"/>
                  </a:lnTo>
                  <a:lnTo>
                    <a:pt x="1009" y="683"/>
                  </a:lnTo>
                  <a:lnTo>
                    <a:pt x="1015" y="703"/>
                  </a:lnTo>
                  <a:lnTo>
                    <a:pt x="1020" y="708"/>
                  </a:lnTo>
                  <a:lnTo>
                    <a:pt x="1026" y="703"/>
                  </a:lnTo>
                  <a:lnTo>
                    <a:pt x="1031" y="713"/>
                  </a:lnTo>
                  <a:lnTo>
                    <a:pt x="1036" y="703"/>
                  </a:lnTo>
                  <a:lnTo>
                    <a:pt x="1042" y="717"/>
                  </a:lnTo>
                  <a:lnTo>
                    <a:pt x="1047" y="698"/>
                  </a:lnTo>
                  <a:lnTo>
                    <a:pt x="1053" y="708"/>
                  </a:lnTo>
                  <a:lnTo>
                    <a:pt x="1058" y="703"/>
                  </a:lnTo>
                  <a:lnTo>
                    <a:pt x="1064" y="703"/>
                  </a:lnTo>
                  <a:lnTo>
                    <a:pt x="1069" y="717"/>
                  </a:lnTo>
                  <a:lnTo>
                    <a:pt x="1075" y="713"/>
                  </a:lnTo>
                  <a:lnTo>
                    <a:pt x="1080" y="713"/>
                  </a:lnTo>
                  <a:lnTo>
                    <a:pt x="1086" y="717"/>
                  </a:lnTo>
                  <a:lnTo>
                    <a:pt x="1091" y="708"/>
                  </a:lnTo>
                  <a:lnTo>
                    <a:pt x="1096" y="717"/>
                  </a:lnTo>
                  <a:lnTo>
                    <a:pt x="1102" y="717"/>
                  </a:lnTo>
                  <a:lnTo>
                    <a:pt x="1107" y="703"/>
                  </a:lnTo>
                  <a:lnTo>
                    <a:pt x="1113" y="717"/>
                  </a:lnTo>
                  <a:lnTo>
                    <a:pt x="1118" y="703"/>
                  </a:lnTo>
                  <a:lnTo>
                    <a:pt x="1124" y="717"/>
                  </a:lnTo>
                  <a:lnTo>
                    <a:pt x="1129" y="708"/>
                  </a:lnTo>
                  <a:lnTo>
                    <a:pt x="1135" y="713"/>
                  </a:lnTo>
                  <a:lnTo>
                    <a:pt x="1140" y="717"/>
                  </a:lnTo>
                  <a:lnTo>
                    <a:pt x="1146" y="717"/>
                  </a:lnTo>
                  <a:lnTo>
                    <a:pt x="1151" y="708"/>
                  </a:lnTo>
                  <a:lnTo>
                    <a:pt x="1156" y="717"/>
                  </a:lnTo>
                  <a:lnTo>
                    <a:pt x="1162" y="717"/>
                  </a:lnTo>
                  <a:lnTo>
                    <a:pt x="1167" y="713"/>
                  </a:lnTo>
                  <a:lnTo>
                    <a:pt x="1173" y="722"/>
                  </a:lnTo>
                  <a:lnTo>
                    <a:pt x="1178" y="717"/>
                  </a:lnTo>
                  <a:lnTo>
                    <a:pt x="1184" y="732"/>
                  </a:lnTo>
                  <a:lnTo>
                    <a:pt x="1189" y="713"/>
                  </a:lnTo>
                  <a:lnTo>
                    <a:pt x="1195" y="727"/>
                  </a:lnTo>
                  <a:lnTo>
                    <a:pt x="1200" y="717"/>
                  </a:lnTo>
                  <a:lnTo>
                    <a:pt x="1206" y="713"/>
                  </a:lnTo>
                  <a:lnTo>
                    <a:pt x="1211" y="717"/>
                  </a:lnTo>
                  <a:lnTo>
                    <a:pt x="1216" y="717"/>
                  </a:lnTo>
                  <a:lnTo>
                    <a:pt x="1222" y="713"/>
                  </a:lnTo>
                  <a:lnTo>
                    <a:pt x="1227" y="732"/>
                  </a:lnTo>
                  <a:lnTo>
                    <a:pt x="1233" y="717"/>
                  </a:lnTo>
                  <a:lnTo>
                    <a:pt x="1238" y="727"/>
                  </a:lnTo>
                  <a:lnTo>
                    <a:pt x="1244" y="717"/>
                  </a:lnTo>
                  <a:lnTo>
                    <a:pt x="1249" y="727"/>
                  </a:lnTo>
                  <a:lnTo>
                    <a:pt x="1255" y="717"/>
                  </a:lnTo>
                  <a:lnTo>
                    <a:pt x="1260" y="722"/>
                  </a:lnTo>
                  <a:lnTo>
                    <a:pt x="1265" y="722"/>
                  </a:lnTo>
                  <a:lnTo>
                    <a:pt x="1271" y="717"/>
                  </a:lnTo>
                  <a:lnTo>
                    <a:pt x="1276" y="722"/>
                  </a:lnTo>
                  <a:lnTo>
                    <a:pt x="1282" y="713"/>
                  </a:lnTo>
                  <a:lnTo>
                    <a:pt x="1287" y="727"/>
                  </a:lnTo>
                  <a:lnTo>
                    <a:pt x="1293" y="727"/>
                  </a:lnTo>
                  <a:lnTo>
                    <a:pt x="1298" y="727"/>
                  </a:lnTo>
                  <a:lnTo>
                    <a:pt x="1304" y="722"/>
                  </a:lnTo>
                  <a:lnTo>
                    <a:pt x="1309" y="727"/>
                  </a:lnTo>
                  <a:lnTo>
                    <a:pt x="1315" y="717"/>
                  </a:lnTo>
                  <a:lnTo>
                    <a:pt x="1320" y="722"/>
                  </a:lnTo>
                  <a:lnTo>
                    <a:pt x="1325" y="727"/>
                  </a:lnTo>
                  <a:lnTo>
                    <a:pt x="1331" y="732"/>
                  </a:lnTo>
                  <a:lnTo>
                    <a:pt x="1336" y="722"/>
                  </a:lnTo>
                  <a:lnTo>
                    <a:pt x="1342" y="727"/>
                  </a:lnTo>
                  <a:lnTo>
                    <a:pt x="1347" y="732"/>
                  </a:lnTo>
                  <a:lnTo>
                    <a:pt x="1353" y="722"/>
                  </a:lnTo>
                  <a:lnTo>
                    <a:pt x="1358" y="722"/>
                  </a:lnTo>
                  <a:lnTo>
                    <a:pt x="1364" y="727"/>
                  </a:lnTo>
                  <a:lnTo>
                    <a:pt x="1369" y="727"/>
                  </a:lnTo>
                  <a:lnTo>
                    <a:pt x="1375" y="727"/>
                  </a:lnTo>
                  <a:lnTo>
                    <a:pt x="1380" y="727"/>
                  </a:lnTo>
                  <a:lnTo>
                    <a:pt x="1385" y="722"/>
                  </a:lnTo>
                  <a:lnTo>
                    <a:pt x="1391" y="713"/>
                  </a:lnTo>
                  <a:lnTo>
                    <a:pt x="1396" y="737"/>
                  </a:lnTo>
                  <a:lnTo>
                    <a:pt x="1402" y="727"/>
                  </a:lnTo>
                  <a:lnTo>
                    <a:pt x="1407" y="732"/>
                  </a:lnTo>
                  <a:lnTo>
                    <a:pt x="1413" y="732"/>
                  </a:lnTo>
                  <a:lnTo>
                    <a:pt x="1418" y="722"/>
                  </a:lnTo>
                  <a:lnTo>
                    <a:pt x="1424" y="732"/>
                  </a:lnTo>
                  <a:lnTo>
                    <a:pt x="1429" y="727"/>
                  </a:lnTo>
                  <a:lnTo>
                    <a:pt x="1435" y="727"/>
                  </a:lnTo>
                  <a:lnTo>
                    <a:pt x="1440" y="732"/>
                  </a:lnTo>
                  <a:lnTo>
                    <a:pt x="1445" y="722"/>
                  </a:lnTo>
                  <a:lnTo>
                    <a:pt x="1451" y="727"/>
                  </a:lnTo>
                  <a:lnTo>
                    <a:pt x="1456" y="722"/>
                  </a:lnTo>
                  <a:lnTo>
                    <a:pt x="1462" y="732"/>
                  </a:lnTo>
                  <a:lnTo>
                    <a:pt x="1467" y="732"/>
                  </a:lnTo>
                  <a:lnTo>
                    <a:pt x="1473" y="717"/>
                  </a:lnTo>
                  <a:lnTo>
                    <a:pt x="1478" y="737"/>
                  </a:lnTo>
                  <a:lnTo>
                    <a:pt x="1484" y="722"/>
                  </a:lnTo>
                  <a:lnTo>
                    <a:pt x="1489" y="732"/>
                  </a:lnTo>
                  <a:lnTo>
                    <a:pt x="1495" y="722"/>
                  </a:lnTo>
                  <a:lnTo>
                    <a:pt x="1500" y="732"/>
                  </a:lnTo>
                  <a:lnTo>
                    <a:pt x="1505" y="737"/>
                  </a:lnTo>
                  <a:lnTo>
                    <a:pt x="1511" y="732"/>
                  </a:lnTo>
                  <a:lnTo>
                    <a:pt x="1516" y="732"/>
                  </a:lnTo>
                  <a:lnTo>
                    <a:pt x="1522" y="732"/>
                  </a:lnTo>
                  <a:lnTo>
                    <a:pt x="1527" y="732"/>
                  </a:lnTo>
                  <a:lnTo>
                    <a:pt x="1533" y="732"/>
                  </a:lnTo>
                  <a:lnTo>
                    <a:pt x="1538" y="732"/>
                  </a:lnTo>
                  <a:lnTo>
                    <a:pt x="1544" y="727"/>
                  </a:lnTo>
                  <a:lnTo>
                    <a:pt x="1549" y="732"/>
                  </a:lnTo>
                  <a:lnTo>
                    <a:pt x="1555" y="747"/>
                  </a:lnTo>
                  <a:lnTo>
                    <a:pt x="1560" y="732"/>
                  </a:lnTo>
                  <a:lnTo>
                    <a:pt x="1565" y="732"/>
                  </a:lnTo>
                  <a:lnTo>
                    <a:pt x="1571" y="737"/>
                  </a:lnTo>
                  <a:lnTo>
                    <a:pt x="1576" y="737"/>
                  </a:lnTo>
                  <a:lnTo>
                    <a:pt x="1582" y="737"/>
                  </a:lnTo>
                  <a:lnTo>
                    <a:pt x="1587" y="732"/>
                  </a:lnTo>
                  <a:lnTo>
                    <a:pt x="1593" y="737"/>
                  </a:lnTo>
                  <a:lnTo>
                    <a:pt x="1598" y="727"/>
                  </a:lnTo>
                  <a:lnTo>
                    <a:pt x="1604" y="727"/>
                  </a:lnTo>
                  <a:lnTo>
                    <a:pt x="1609" y="752"/>
                  </a:lnTo>
                  <a:lnTo>
                    <a:pt x="1615" y="737"/>
                  </a:lnTo>
                  <a:lnTo>
                    <a:pt x="1620" y="737"/>
                  </a:lnTo>
                  <a:lnTo>
                    <a:pt x="1625" y="737"/>
                  </a:lnTo>
                  <a:lnTo>
                    <a:pt x="1631" y="727"/>
                  </a:lnTo>
                  <a:lnTo>
                    <a:pt x="1636" y="737"/>
                  </a:lnTo>
                  <a:lnTo>
                    <a:pt x="1642" y="737"/>
                  </a:lnTo>
                  <a:lnTo>
                    <a:pt x="1647" y="732"/>
                  </a:lnTo>
                  <a:lnTo>
                    <a:pt x="1653" y="732"/>
                  </a:lnTo>
                  <a:lnTo>
                    <a:pt x="1658" y="732"/>
                  </a:lnTo>
                  <a:lnTo>
                    <a:pt x="1664" y="732"/>
                  </a:lnTo>
                  <a:lnTo>
                    <a:pt x="1669" y="732"/>
                  </a:lnTo>
                  <a:lnTo>
                    <a:pt x="1675" y="742"/>
                  </a:lnTo>
                  <a:lnTo>
                    <a:pt x="1680" y="742"/>
                  </a:lnTo>
                  <a:lnTo>
                    <a:pt x="1685" y="737"/>
                  </a:lnTo>
                  <a:lnTo>
                    <a:pt x="1691" y="752"/>
                  </a:lnTo>
                  <a:lnTo>
                    <a:pt x="1696" y="742"/>
                  </a:lnTo>
                  <a:lnTo>
                    <a:pt x="1702" y="747"/>
                  </a:lnTo>
                  <a:lnTo>
                    <a:pt x="1707" y="742"/>
                  </a:lnTo>
                  <a:lnTo>
                    <a:pt x="1713" y="732"/>
                  </a:lnTo>
                  <a:lnTo>
                    <a:pt x="1718" y="742"/>
                  </a:lnTo>
                  <a:lnTo>
                    <a:pt x="1724" y="737"/>
                  </a:lnTo>
                  <a:lnTo>
                    <a:pt x="1729" y="742"/>
                  </a:lnTo>
                  <a:lnTo>
                    <a:pt x="1735" y="732"/>
                  </a:lnTo>
                  <a:lnTo>
                    <a:pt x="1740" y="737"/>
                  </a:lnTo>
                  <a:lnTo>
                    <a:pt x="1745" y="737"/>
                  </a:lnTo>
                  <a:lnTo>
                    <a:pt x="1751" y="737"/>
                  </a:lnTo>
                  <a:lnTo>
                    <a:pt x="1756" y="737"/>
                  </a:lnTo>
                  <a:lnTo>
                    <a:pt x="1762" y="747"/>
                  </a:lnTo>
                  <a:lnTo>
                    <a:pt x="1767" y="742"/>
                  </a:lnTo>
                  <a:lnTo>
                    <a:pt x="1773" y="737"/>
                  </a:lnTo>
                  <a:lnTo>
                    <a:pt x="1778" y="737"/>
                  </a:lnTo>
                  <a:lnTo>
                    <a:pt x="1784" y="747"/>
                  </a:lnTo>
                  <a:lnTo>
                    <a:pt x="1789" y="742"/>
                  </a:lnTo>
                  <a:lnTo>
                    <a:pt x="1795" y="742"/>
                  </a:lnTo>
                  <a:lnTo>
                    <a:pt x="1800" y="742"/>
                  </a:lnTo>
                  <a:lnTo>
                    <a:pt x="1805" y="737"/>
                  </a:lnTo>
                  <a:lnTo>
                    <a:pt x="1811" y="742"/>
                  </a:lnTo>
                  <a:lnTo>
                    <a:pt x="1816" y="742"/>
                  </a:lnTo>
                  <a:lnTo>
                    <a:pt x="1822" y="737"/>
                  </a:lnTo>
                  <a:lnTo>
                    <a:pt x="1827" y="742"/>
                  </a:lnTo>
                  <a:lnTo>
                    <a:pt x="1833" y="732"/>
                  </a:lnTo>
                  <a:lnTo>
                    <a:pt x="1838" y="742"/>
                  </a:lnTo>
                  <a:lnTo>
                    <a:pt x="1844" y="742"/>
                  </a:lnTo>
                  <a:lnTo>
                    <a:pt x="1849" y="747"/>
                  </a:lnTo>
                  <a:lnTo>
                    <a:pt x="1855" y="742"/>
                  </a:lnTo>
                  <a:lnTo>
                    <a:pt x="1860" y="742"/>
                  </a:lnTo>
                  <a:lnTo>
                    <a:pt x="1865" y="737"/>
                  </a:lnTo>
                  <a:lnTo>
                    <a:pt x="1871" y="742"/>
                  </a:lnTo>
                  <a:lnTo>
                    <a:pt x="1876" y="747"/>
                  </a:lnTo>
                  <a:lnTo>
                    <a:pt x="1882" y="737"/>
                  </a:lnTo>
                  <a:lnTo>
                    <a:pt x="1887" y="742"/>
                  </a:lnTo>
                  <a:lnTo>
                    <a:pt x="1893" y="737"/>
                  </a:lnTo>
                  <a:lnTo>
                    <a:pt x="1898" y="752"/>
                  </a:lnTo>
                  <a:lnTo>
                    <a:pt x="1904" y="742"/>
                  </a:lnTo>
                  <a:lnTo>
                    <a:pt x="1909" y="742"/>
                  </a:lnTo>
                  <a:lnTo>
                    <a:pt x="1915" y="747"/>
                  </a:lnTo>
                  <a:lnTo>
                    <a:pt x="1920" y="742"/>
                  </a:lnTo>
                  <a:lnTo>
                    <a:pt x="1925" y="742"/>
                  </a:lnTo>
                  <a:lnTo>
                    <a:pt x="1931" y="742"/>
                  </a:lnTo>
                  <a:lnTo>
                    <a:pt x="1936" y="742"/>
                  </a:lnTo>
                  <a:lnTo>
                    <a:pt x="1942" y="737"/>
                  </a:lnTo>
                  <a:lnTo>
                    <a:pt x="1947" y="737"/>
                  </a:lnTo>
                  <a:lnTo>
                    <a:pt x="1953" y="742"/>
                  </a:lnTo>
                  <a:lnTo>
                    <a:pt x="1958" y="742"/>
                  </a:lnTo>
                </a:path>
              </a:pathLst>
            </a:custGeom>
            <a:noFill/>
            <a:ln w="63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910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Bushell</dc:creator>
  <cp:lastModifiedBy>Trevor Bushell</cp:lastModifiedBy>
  <cp:revision>4</cp:revision>
  <dcterms:created xsi:type="dcterms:W3CDTF">2016-06-27T13:11:49Z</dcterms:created>
  <dcterms:modified xsi:type="dcterms:W3CDTF">2016-06-27T13:25:47Z</dcterms:modified>
</cp:coreProperties>
</file>