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1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4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F501-A428-4426-8BD5-E984569A52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8878-06B5-4EDC-8658-C9C32FE4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6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22" y="251927"/>
            <a:ext cx="5632707" cy="522216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TextBox 4"/>
          <p:cNvSpPr txBox="1"/>
          <p:nvPr/>
        </p:nvSpPr>
        <p:spPr>
          <a:xfrm>
            <a:off x="1252683" y="5551714"/>
            <a:ext cx="960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ill Sans Ultra Bold Condensed" panose="020B0A06020104020203" pitchFamily="34" charset="0"/>
              </a:rPr>
              <a:t>3D Virtual Reality Space Station Builder &amp; Simulator</a:t>
            </a:r>
          </a:p>
        </p:txBody>
      </p:sp>
    </p:spTree>
    <p:extLst>
      <p:ext uri="{BB962C8B-B14F-4D97-AF65-F5344CB8AC3E}">
        <p14:creationId xmlns:p14="http://schemas.microsoft.com/office/powerpoint/2010/main" val="276049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0837">
            <a:off x="1740458" y="2108109"/>
            <a:ext cx="3814195" cy="3814195"/>
          </a:xfrm>
          <a:effectLst>
            <a:softEdge rad="889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778">
            <a:off x="6916809" y="1998613"/>
            <a:ext cx="3814194" cy="3814194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34038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Space Station!</a:t>
            </a:r>
          </a:p>
          <a:p>
            <a:pPr lvl="1"/>
            <a:r>
              <a:rPr lang="en-US" dirty="0"/>
              <a:t>View from the inside in 3D</a:t>
            </a:r>
          </a:p>
          <a:p>
            <a:pPr lvl="1"/>
            <a:r>
              <a:rPr lang="en-US" dirty="0"/>
              <a:t>Create new modules with various functions</a:t>
            </a:r>
          </a:p>
          <a:p>
            <a:pPr lvl="1"/>
            <a:r>
              <a:rPr lang="en-US" dirty="0"/>
              <a:t>Travel to each module – they all exist in space together</a:t>
            </a:r>
          </a:p>
        </p:txBody>
      </p:sp>
    </p:spTree>
    <p:extLst>
      <p:ext uri="{BB962C8B-B14F-4D97-AF65-F5344CB8AC3E}">
        <p14:creationId xmlns:p14="http://schemas.microsoft.com/office/powerpoint/2010/main" val="249976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97" y="1825625"/>
            <a:ext cx="5538805" cy="4351338"/>
          </a:xfrm>
        </p:spPr>
      </p:pic>
    </p:spTree>
    <p:extLst>
      <p:ext uri="{BB962C8B-B14F-4D97-AF65-F5344CB8AC3E}">
        <p14:creationId xmlns:p14="http://schemas.microsoft.com/office/powerpoint/2010/main" val="23279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Ultra Bold Condensed</vt:lpstr>
      <vt:lpstr>Office Theme</vt:lpstr>
      <vt:lpstr>PowerPoint Presentation</vt:lpstr>
      <vt:lpstr>Our Team</vt:lpstr>
      <vt:lpstr>Basic Functions</vt:lpstr>
      <vt:lpstr>The Interface</vt:lpstr>
      <vt:lpstr>Build your own!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Route 66</dc:title>
  <dc:creator>Lookout Goose</dc:creator>
  <cp:lastModifiedBy>Lookout Goose</cp:lastModifiedBy>
  <cp:revision>5</cp:revision>
  <dcterms:created xsi:type="dcterms:W3CDTF">2016-04-23T18:37:11Z</dcterms:created>
  <dcterms:modified xsi:type="dcterms:W3CDTF">2016-04-24T10:13:03Z</dcterms:modified>
</cp:coreProperties>
</file>