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1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4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50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15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7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5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9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4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9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2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C538B-456E-48B0-9E62-0CA6B8C3738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03CE8D-905E-44DC-9E27-CF7671442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4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2B67-5E8F-4CEE-8E20-5DBAAD008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 My Show-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0EAB3-A329-4669-AB87-58538D51D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John </a:t>
            </a:r>
            <a:r>
              <a:rPr lang="en-US" dirty="0" err="1"/>
              <a:t>Diraviyam</a:t>
            </a:r>
            <a:r>
              <a:rPr lang="en-US" dirty="0"/>
              <a:t> </a:t>
            </a:r>
            <a:r>
              <a:rPr lang="en-US" dirty="0" err="1"/>
              <a:t>Leslee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9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5F91-D81B-4D24-A09D-27BE1E98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8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82404-2240-4C9F-A9D7-AA0BFE77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722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Challenges and Problem statement</a:t>
            </a:r>
          </a:p>
          <a:p>
            <a:r>
              <a:rPr lang="en-US" dirty="0"/>
              <a:t>Solution- Application architecture</a:t>
            </a:r>
          </a:p>
          <a:p>
            <a:r>
              <a:rPr lang="en-US" dirty="0"/>
              <a:t>Functionalities</a:t>
            </a:r>
          </a:p>
          <a:p>
            <a:r>
              <a:rPr lang="en-US" dirty="0"/>
              <a:t>Deliverables</a:t>
            </a:r>
          </a:p>
          <a:p>
            <a:pPr lvl="1"/>
            <a:r>
              <a:rPr lang="en-US" dirty="0"/>
              <a:t>Governance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4A61-72FE-4DB1-B557-C5A10A06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and 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9956-C32A-4D3C-B79A-882D28205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XYZ is a technology start-up working on a platform to enable customers to book movie tickets online from multiple channels like web and mobile.</a:t>
            </a:r>
          </a:p>
          <a:p>
            <a:r>
              <a:rPr lang="en-IN" dirty="0"/>
              <a:t>Customers can browse movie catalogues and book tickets by selecting the city, theatre, and show timing.</a:t>
            </a:r>
          </a:p>
          <a:p>
            <a:r>
              <a:rPr lang="en-IN" dirty="0"/>
              <a:t> The company is a theatre aggregator and collaborates with them for movie showtimes and inventory of seats for a seamless booking experience without conflicting with over-the-counter booking at theatres.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3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59C9-21E7-4EA0-B775-89DBA0DD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867FD1-27F6-42F8-98EF-6ADA689C1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34" y="1227668"/>
            <a:ext cx="10769600" cy="547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6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E23-6ED0-4B3F-8FD2-DA53C472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76A7-57FB-44C9-80C1-E1E55FA4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Browse movie catalogues by city</a:t>
            </a:r>
            <a:endParaRPr lang="en-US" dirty="0"/>
          </a:p>
          <a:p>
            <a:pPr lvl="0"/>
            <a:r>
              <a:rPr lang="en-IN" dirty="0"/>
              <a:t>Browse theatres currently running the show (movie selected) in the town, including show timing by a chosen date</a:t>
            </a:r>
            <a:endParaRPr lang="en-US" dirty="0"/>
          </a:p>
          <a:p>
            <a:pPr lvl="0"/>
            <a:r>
              <a:rPr lang="en-IN" dirty="0"/>
              <a:t>Book movie tickets by selecting a theatre, timing, and preferred seats for the day</a:t>
            </a:r>
            <a:endParaRPr lang="en-US" dirty="0"/>
          </a:p>
          <a:p>
            <a:pPr lvl="0"/>
            <a:r>
              <a:rPr lang="en-IN" dirty="0"/>
              <a:t>Theatres can create, update and delete shows for the day</a:t>
            </a:r>
            <a:endParaRPr lang="en-US" dirty="0"/>
          </a:p>
          <a:p>
            <a:pPr lvl="0"/>
            <a:r>
              <a:rPr lang="en-IN" dirty="0"/>
              <a:t>Theatres can allocate seat inventory and update them for the show</a:t>
            </a:r>
            <a:endParaRPr lang="en-US" dirty="0"/>
          </a:p>
          <a:p>
            <a:pPr lvl="0"/>
            <a:r>
              <a:rPr lang="en-IN" dirty="0"/>
              <a:t>Booking platform can introductory rollout offers in selected cities and </a:t>
            </a:r>
            <a:r>
              <a:rPr lang="en-IN" dirty="0" err="1"/>
              <a:t>theaters</a:t>
            </a:r>
            <a:endParaRPr lang="en-US" dirty="0"/>
          </a:p>
          <a:p>
            <a:pPr lvl="1"/>
            <a:r>
              <a:rPr lang="en-IN" dirty="0"/>
              <a:t>50% discount on the third ticket</a:t>
            </a:r>
            <a:endParaRPr lang="en-US" dirty="0"/>
          </a:p>
          <a:p>
            <a:pPr lvl="1"/>
            <a:r>
              <a:rPr lang="en-IN" dirty="0"/>
              <a:t>Tickets booked for the afternoon show get a 20% discount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9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05B2-04E8-46C9-B94F-E2E760C2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13268"/>
            <a:ext cx="8596668" cy="668866"/>
          </a:xfrm>
        </p:spPr>
        <p:txBody>
          <a:bodyPr/>
          <a:lstStyle/>
          <a:p>
            <a:r>
              <a:rPr lang="en-US" dirty="0"/>
              <a:t>Governance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2F605-2C4A-4666-8803-DF3ADB2E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982134"/>
            <a:ext cx="8178801" cy="53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8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0EEB-916C-40D3-99B4-7BDF7279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212" y="2627244"/>
            <a:ext cx="4302170" cy="132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75799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198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Book My Show- Platform</vt:lpstr>
      <vt:lpstr>Agenda</vt:lpstr>
      <vt:lpstr>Challenges and Problem statement </vt:lpstr>
      <vt:lpstr>Solution</vt:lpstr>
      <vt:lpstr>Functionalities</vt:lpstr>
      <vt:lpstr>Governance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My Show- Platform</dc:title>
  <dc:creator>Sweet Home</dc:creator>
  <cp:lastModifiedBy>Sweet Home</cp:lastModifiedBy>
  <cp:revision>17</cp:revision>
  <dcterms:created xsi:type="dcterms:W3CDTF">2022-09-19T11:38:04Z</dcterms:created>
  <dcterms:modified xsi:type="dcterms:W3CDTF">2022-09-19T12:02:00Z</dcterms:modified>
</cp:coreProperties>
</file>