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C6622-C6C1-47C0-A6D1-444B9C5AF44D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410C5-3109-40CC-BF1E-4D3B175B3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7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C7A3-E7FF-2621-56A0-F9F3DD67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0507-2378-0B8F-A41E-79ECDABF5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5CA2-D443-5878-4658-0A718336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BB00-68DD-8CF3-2F86-8F7FD3CA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5979-A769-4BF0-551B-3B52C4FE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9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7517-28B0-0787-465B-1CFA5587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BBCEC-8F11-3954-64F5-BBA77F36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932A2-B65C-87F0-0F46-C7444555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96AF3-E01B-4051-C58B-BE3838F2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4ACA-A76D-EEC8-150C-409AB5DF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6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CE72C-D0DC-A72A-B728-BFFD7E55B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1E02B-5365-2C3D-9229-36D98FAB3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560E-1DC9-4A65-34E9-B073309F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2AB4-2EBF-E95A-6B1B-51C4B58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E5F8-E359-F983-D288-A361F247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A365-052C-7AE5-9A1E-FAA4BEE5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5FA9-E585-C7E4-BB50-C0A87975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E76A-4813-1B2F-9B7A-19FEBFC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D3AD-202C-67F4-40CB-8FF144B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CF2A-8D04-000D-C76E-E7C558D0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E189-2A21-67B0-BEB0-2D3E2979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1AB9F-DF72-7336-CD8B-302C7E42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1E36-55D3-80E9-DEF6-9CCB4495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5E94-07ED-8DCE-E3A0-8D408F5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C2DA2-33D3-899F-43D9-59615324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D6A-0C13-03AC-A240-F51F420B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C468-D7B0-9F77-2D27-40CE6DEB7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60F22-C50D-10D8-477E-70624D1E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B6CF8-E4F5-AC9A-79E2-889C4B7E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2383-868D-E596-331F-76083A83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EA4F-28C8-B0E8-9185-D5A64D7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739C-6FAC-0999-5333-11BEB95A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C87D9-0B5A-12D5-94C0-227654D9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5506-63DA-4ECF-C484-F8EE9702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93E40-9B2F-9B0F-362A-1562FBED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4FEB-89A8-A21F-6F74-6B5CE11D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F5750-B0F9-ED83-9CEB-95CC6789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BA3B7-C0C8-AB47-D775-636EFAE1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E9EA4-DAB8-CEC2-1B4F-606FD9BF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D7F-1015-35B1-58CD-ADE757E6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2FFC7-6D28-926B-FF84-1D28A09B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992A3-4690-85DA-72BF-2409174B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8F927-C6AA-3A47-10ED-8C78810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1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56C5D-8AE5-2107-615F-F0220F72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9CAAB-D336-8BE8-C40A-E3FE9829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70943-2370-716D-C57B-3EB5652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5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CC74-0342-EB6D-B9AC-1016A0A1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A5CD-22FF-4A2D-D6D3-9F9EF242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E253A-D8BC-AE32-10E7-D0E809B04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A11BD-CD28-E4FF-7D25-C66C4588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103D5-C5E6-FFB4-5CE7-160F4116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4220-9814-A009-B0B9-448064BA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E83E-0B0F-B5EC-70CC-C27E63D9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365F9-BE39-49E2-78C3-319AF6418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0EA41-29A2-37F2-83B4-B8BE1A6F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6D1B5-9D72-5E3E-0B03-AE2BF433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FBBE-FEE0-FB24-BB6A-262CCECB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54B4-0E26-F1F7-6216-F4A0641C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B2D0C-A59F-C8F5-6BD5-4421F64A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9A90C-7EB4-DC6F-6681-1C650E6F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60EA-8899-884D-29F4-4B1F315E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4771-E54E-4F99-9AC0-E8C36F33A935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6447-F57F-3F7B-63AA-E433D8734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99C4-4F2F-EB30-B0E2-43479929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F1F1-6539-4FF8-9BA9-77A1B894E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5B1D5-21A2-4F9B-3AF4-FBB63C187D62}"/>
              </a:ext>
            </a:extLst>
          </p:cNvPr>
          <p:cNvSpPr txBox="1"/>
          <p:nvPr/>
        </p:nvSpPr>
        <p:spPr>
          <a:xfrm>
            <a:off x="3385456" y="36964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ADIDAS</a:t>
            </a:r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</a:t>
            </a:r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F9368-E721-20C7-A9A7-2D9291A77A0D}"/>
              </a:ext>
            </a:extLst>
          </p:cNvPr>
          <p:cNvSpPr txBox="1"/>
          <p:nvPr/>
        </p:nvSpPr>
        <p:spPr>
          <a:xfrm>
            <a:off x="598714" y="794657"/>
            <a:ext cx="674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BUSINESS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ADAFB-A9D7-CED7-8269-575375D1288A}"/>
              </a:ext>
            </a:extLst>
          </p:cNvPr>
          <p:cNvSpPr txBox="1"/>
          <p:nvPr/>
        </p:nvSpPr>
        <p:spPr>
          <a:xfrm>
            <a:off x="598714" y="1464129"/>
            <a:ext cx="1086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Through this Power Bi-driven analysis , adidas aims to empower its decision makers with data-driven insights , fostering  strategic  growth and competitiveness in the dynamic sports and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athietic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industry.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73D69-5906-597D-425A-4E479384E627}"/>
              </a:ext>
            </a:extLst>
          </p:cNvPr>
          <p:cNvSpPr txBox="1"/>
          <p:nvPr/>
        </p:nvSpPr>
        <p:spPr>
          <a:xfrm>
            <a:off x="598714" y="2579406"/>
            <a:ext cx="10776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Enhanced understanding of sales dynamics and performance drivers.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Identification of geographical areas with high and low sales potential.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Insights into products performance , aiding in inventory and marketing decisions.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Informed pricing and margin strategics for improved profitability.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/>
              <a:t>Actionsble</a:t>
            </a:r>
            <a:r>
              <a:rPr lang="en-IN" b="1" dirty="0"/>
              <a:t> recommendations for optimizing sales and profit across various dimensions.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FE3A8-EF3A-02FB-31F4-061B16F7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31089"/>
            <a:ext cx="990600" cy="4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1E206-4109-80FC-6A0B-6D1E3FDD8688}"/>
              </a:ext>
            </a:extLst>
          </p:cNvPr>
          <p:cNvSpPr txBox="1"/>
          <p:nvPr/>
        </p:nvSpPr>
        <p:spPr>
          <a:xfrm>
            <a:off x="3385456" y="36964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ADIDAS</a:t>
            </a:r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</a:t>
            </a:r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666F6-2046-AB4F-88D3-0BC00645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31089"/>
            <a:ext cx="990600" cy="436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850CF-6F2D-BDE2-2357-CB259F1BA9DA}"/>
              </a:ext>
            </a:extLst>
          </p:cNvPr>
          <p:cNvSpPr txBox="1"/>
          <p:nvPr/>
        </p:nvSpPr>
        <p:spPr>
          <a:xfrm>
            <a:off x="598714" y="794657"/>
            <a:ext cx="674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73ED7-FD5D-3855-09AC-15E43B670317}"/>
              </a:ext>
            </a:extLst>
          </p:cNvPr>
          <p:cNvSpPr txBox="1"/>
          <p:nvPr/>
        </p:nvSpPr>
        <p:spPr>
          <a:xfrm>
            <a:off x="598714" y="1502229"/>
            <a:ext cx="354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KPI’S (Key Point Indicator)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A4C7B-A2CB-3789-4EBA-933A955E95E0}"/>
              </a:ext>
            </a:extLst>
          </p:cNvPr>
          <p:cNvSpPr txBox="1"/>
          <p:nvPr/>
        </p:nvSpPr>
        <p:spPr>
          <a:xfrm>
            <a:off x="566056" y="1991381"/>
            <a:ext cx="256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1.Total Sales Analysis</a:t>
            </a:r>
            <a:r>
              <a:rPr lang="en-IN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5DD74-B77B-342D-07DA-F1C9086D4999}"/>
              </a:ext>
            </a:extLst>
          </p:cNvPr>
          <p:cNvSpPr txBox="1"/>
          <p:nvPr/>
        </p:nvSpPr>
        <p:spPr>
          <a:xfrm>
            <a:off x="1012372" y="2439101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 the overall sales performances of Adidas over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F6FDC-E139-4734-3175-BF073F1834FA}"/>
              </a:ext>
            </a:extLst>
          </p:cNvPr>
          <p:cNvSpPr txBox="1"/>
          <p:nvPr/>
        </p:nvSpPr>
        <p:spPr>
          <a:xfrm>
            <a:off x="566056" y="2849551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2.Profitability Analysis</a:t>
            </a:r>
            <a:r>
              <a:rPr lang="en-IN" dirty="0"/>
              <a:t>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74018-60D9-5CA7-C3E8-97C4CAED86B3}"/>
              </a:ext>
            </a:extLst>
          </p:cNvPr>
          <p:cNvSpPr txBox="1"/>
          <p:nvPr/>
        </p:nvSpPr>
        <p:spPr>
          <a:xfrm>
            <a:off x="1012372" y="3381146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Evaluate the total profit generated by Adidas across different dimensions.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347E1-952C-20F0-6837-90F9E0CBC439}"/>
              </a:ext>
            </a:extLst>
          </p:cNvPr>
          <p:cNvSpPr txBox="1"/>
          <p:nvPr/>
        </p:nvSpPr>
        <p:spPr>
          <a:xfrm>
            <a:off x="566055" y="3791596"/>
            <a:ext cx="26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3.Sales Volume</a:t>
            </a:r>
            <a:r>
              <a:rPr lang="en-IN" dirty="0"/>
              <a:t> </a:t>
            </a:r>
            <a:r>
              <a:rPr lang="en-IN" b="1" dirty="0"/>
              <a:t>Analysis</a:t>
            </a:r>
            <a:r>
              <a:rPr lang="en-IN" dirty="0"/>
              <a:t>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CD6E3-7903-6FE9-9EBB-844D6F5AD6ED}"/>
              </a:ext>
            </a:extLst>
          </p:cNvPr>
          <p:cNvSpPr txBox="1"/>
          <p:nvPr/>
        </p:nvSpPr>
        <p:spPr>
          <a:xfrm>
            <a:off x="1012372" y="4239316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Examine the  total units sold to gain insights into product demand.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4E7E8-4CD8-12F7-6F57-68D71E137F2A}"/>
              </a:ext>
            </a:extLst>
          </p:cNvPr>
          <p:cNvSpPr txBox="1"/>
          <p:nvPr/>
        </p:nvSpPr>
        <p:spPr>
          <a:xfrm>
            <a:off x="598714" y="4649766"/>
            <a:ext cx="26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4.Pricing Strategy</a:t>
            </a:r>
            <a:r>
              <a:rPr lang="en-IN" dirty="0"/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6C769-787E-C753-7700-59141501DB56}"/>
              </a:ext>
            </a:extLst>
          </p:cNvPr>
          <p:cNvSpPr txBox="1"/>
          <p:nvPr/>
        </p:nvSpPr>
        <p:spPr>
          <a:xfrm>
            <a:off x="1012372" y="5097486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Determine the average price per unit to asses the pricing strategy.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A727B-0FA6-E4B3-C480-029061D909C0}"/>
              </a:ext>
            </a:extLst>
          </p:cNvPr>
          <p:cNvSpPr txBox="1"/>
          <p:nvPr/>
        </p:nvSpPr>
        <p:spPr>
          <a:xfrm>
            <a:off x="566054" y="5507936"/>
            <a:ext cx="26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5.Margin Analysis</a:t>
            </a:r>
            <a:r>
              <a:rPr lang="en-IN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3D8BE-EE5D-647B-8062-763EE977F13A}"/>
              </a:ext>
            </a:extLst>
          </p:cNvPr>
          <p:cNvSpPr txBox="1"/>
          <p:nvPr/>
        </p:nvSpPr>
        <p:spPr>
          <a:xfrm>
            <a:off x="1012372" y="5955656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Evaluate the average margin to understand the overall profitability of sales .</a:t>
            </a:r>
          </a:p>
        </p:txBody>
      </p:sp>
    </p:spTree>
    <p:extLst>
      <p:ext uri="{BB962C8B-B14F-4D97-AF65-F5344CB8AC3E}">
        <p14:creationId xmlns:p14="http://schemas.microsoft.com/office/powerpoint/2010/main" val="10611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AB664-1F1C-05E8-0E14-776F5A878469}"/>
              </a:ext>
            </a:extLst>
          </p:cNvPr>
          <p:cNvSpPr txBox="1"/>
          <p:nvPr/>
        </p:nvSpPr>
        <p:spPr>
          <a:xfrm>
            <a:off x="3385456" y="36964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ADIDAS</a:t>
            </a:r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</a:t>
            </a:r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C2C49-3379-12BB-83B5-63FE6A050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31089"/>
            <a:ext cx="990600" cy="436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418FC-DF43-AA9C-14C1-FAF6699C9D37}"/>
              </a:ext>
            </a:extLst>
          </p:cNvPr>
          <p:cNvSpPr txBox="1"/>
          <p:nvPr/>
        </p:nvSpPr>
        <p:spPr>
          <a:xfrm>
            <a:off x="598714" y="794657"/>
            <a:ext cx="674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DCDBE-48CB-1FBF-285E-BF3D5A3940A4}"/>
              </a:ext>
            </a:extLst>
          </p:cNvPr>
          <p:cNvSpPr txBox="1"/>
          <p:nvPr/>
        </p:nvSpPr>
        <p:spPr>
          <a:xfrm>
            <a:off x="598714" y="1459782"/>
            <a:ext cx="354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Charts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341F1-EA2C-203E-610A-6674AB008EEE}"/>
              </a:ext>
            </a:extLst>
          </p:cNvPr>
          <p:cNvSpPr txBox="1"/>
          <p:nvPr/>
        </p:nvSpPr>
        <p:spPr>
          <a:xfrm>
            <a:off x="566055" y="1991381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1.Total Sales by Month(Area Chart)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CA4E-E452-D030-6BC0-EF3A7D85835F}"/>
              </a:ext>
            </a:extLst>
          </p:cNvPr>
          <p:cNvSpPr txBox="1"/>
          <p:nvPr/>
        </p:nvSpPr>
        <p:spPr>
          <a:xfrm>
            <a:off x="762000" y="2439101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Visualize the monthly distribution of total sales to identify peak periods.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37265-709E-7B08-9FDB-CD22295F1828}"/>
              </a:ext>
            </a:extLst>
          </p:cNvPr>
          <p:cNvSpPr txBox="1"/>
          <p:nvPr/>
        </p:nvSpPr>
        <p:spPr>
          <a:xfrm>
            <a:off x="566054" y="2886821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2.Total Sales by State (Filled Map):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D1879-656F-437B-A2DD-63A6F52DB3B4}"/>
              </a:ext>
            </a:extLst>
          </p:cNvPr>
          <p:cNvSpPr txBox="1"/>
          <p:nvPr/>
        </p:nvSpPr>
        <p:spPr>
          <a:xfrm>
            <a:off x="762000" y="3334541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Geographically represent total sales across different states using a filled map.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FD24C-DC62-8313-1517-C7389054CDD2}"/>
              </a:ext>
            </a:extLst>
          </p:cNvPr>
          <p:cNvSpPr txBox="1"/>
          <p:nvPr/>
        </p:nvSpPr>
        <p:spPr>
          <a:xfrm>
            <a:off x="549728" y="3782567"/>
            <a:ext cx="404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3.Total Sales by Region (Donut Chart):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D5AA0-930D-C2EE-E078-001167C6A964}"/>
              </a:ext>
            </a:extLst>
          </p:cNvPr>
          <p:cNvSpPr txBox="1"/>
          <p:nvPr/>
        </p:nvSpPr>
        <p:spPr>
          <a:xfrm>
            <a:off x="762000" y="4229981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a donut chart to represent the contribution of different regions to total sales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D6794-70D8-50BE-E851-8B0A33BE8B09}"/>
              </a:ext>
            </a:extLst>
          </p:cNvPr>
          <p:cNvSpPr txBox="1"/>
          <p:nvPr/>
        </p:nvSpPr>
        <p:spPr>
          <a:xfrm>
            <a:off x="598714" y="4677395"/>
            <a:ext cx="404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4.Total Sales by Region (Bar Chart):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B2B51-F0AE-8F8A-6503-E41739603D1C}"/>
              </a:ext>
            </a:extLst>
          </p:cNvPr>
          <p:cNvSpPr txBox="1"/>
          <p:nvPr/>
        </p:nvSpPr>
        <p:spPr>
          <a:xfrm>
            <a:off x="762000" y="5124809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Analyze</a:t>
            </a:r>
            <a:r>
              <a:rPr lang="en-IN" dirty="0"/>
              <a:t> the sales distribution among various Adidas products using a bar chart.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F6198-263D-4F61-E9EE-2123D72C9B84}"/>
              </a:ext>
            </a:extLst>
          </p:cNvPr>
          <p:cNvSpPr txBox="1"/>
          <p:nvPr/>
        </p:nvSpPr>
        <p:spPr>
          <a:xfrm>
            <a:off x="566054" y="5572223"/>
            <a:ext cx="404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5.Total Sales by Region (Bar Chart):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631EF-F394-6FEA-E8D8-2EAF0AFDEB7F}"/>
              </a:ext>
            </a:extLst>
          </p:cNvPr>
          <p:cNvSpPr txBox="1"/>
          <p:nvPr/>
        </p:nvSpPr>
        <p:spPr>
          <a:xfrm>
            <a:off x="762000" y="6019637"/>
            <a:ext cx="81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Analyze</a:t>
            </a:r>
            <a:r>
              <a:rPr lang="en-IN" dirty="0"/>
              <a:t> the contribution of different retailers to total sales using a bar chart.</a:t>
            </a:r>
          </a:p>
        </p:txBody>
      </p:sp>
    </p:spTree>
    <p:extLst>
      <p:ext uri="{BB962C8B-B14F-4D97-AF65-F5344CB8AC3E}">
        <p14:creationId xmlns:p14="http://schemas.microsoft.com/office/powerpoint/2010/main" val="8472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Segoe UI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donga</dc:creator>
  <cp:lastModifiedBy>john donga</cp:lastModifiedBy>
  <cp:revision>3</cp:revision>
  <dcterms:created xsi:type="dcterms:W3CDTF">2025-01-21T09:38:06Z</dcterms:created>
  <dcterms:modified xsi:type="dcterms:W3CDTF">2025-01-22T08:48:36Z</dcterms:modified>
</cp:coreProperties>
</file>