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6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1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1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AACC-155B-41D2-982D-A2C6E85B93C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F1BD-7E60-48CA-B9AE-9E1D32354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r>
              <a:rPr lang="en-US" altLang="ko-KR" dirty="0" smtClean="0"/>
              <a:t>-server</a:t>
            </a:r>
            <a:r>
              <a:rPr lang="ko-KR" altLang="en-US" dirty="0"/>
              <a:t>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201710895 </a:t>
            </a:r>
            <a:r>
              <a:rPr lang="ko-KR" altLang="en-US" dirty="0" smtClean="0"/>
              <a:t>컴퓨터과학과 김동규</a:t>
            </a:r>
            <a:endParaRPr lang="en-US" altLang="ko-KR" dirty="0" smtClean="0"/>
          </a:p>
          <a:p>
            <a:r>
              <a:rPr lang="en-US" altLang="ko-KR" dirty="0" err="1" smtClean="0"/>
              <a:t>Hyperledger</a:t>
            </a:r>
            <a:r>
              <a:rPr lang="en-US" altLang="ko-KR" dirty="0" smtClean="0"/>
              <a:t> Fabric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8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query.js </a:t>
            </a:r>
            <a:r>
              <a:rPr lang="ko-KR" altLang="en-US" sz="2800" dirty="0" smtClean="0"/>
              <a:t>분석 </a:t>
            </a:r>
            <a:r>
              <a:rPr lang="en-US" altLang="ko-KR" sz="2800" dirty="0" smtClean="0"/>
              <a:t>– v1.1</a:t>
            </a:r>
            <a:endParaRPr lang="ko-KR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680"/>
            <a:ext cx="5896887" cy="60018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6887" y="820059"/>
            <a:ext cx="622356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‘use strict’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엄격모드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ECMAscript</a:t>
            </a:r>
            <a:r>
              <a:rPr lang="en-US" altLang="ko-KR" sz="1200" dirty="0" smtClean="0"/>
              <a:t> 5 </a:t>
            </a:r>
            <a:r>
              <a:rPr lang="ko-KR" altLang="en-US" sz="1200" dirty="0" smtClean="0"/>
              <a:t>에서 정의됨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require(‘fabric-client’)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: fabric-client </a:t>
            </a:r>
            <a:r>
              <a:rPr lang="ko-KR" altLang="en-US" sz="1200" dirty="0" smtClean="0"/>
              <a:t>모듈 불러옴</a:t>
            </a:r>
            <a:endParaRPr lang="en-US" altLang="ko-KR" sz="1200" dirty="0" smtClean="0"/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require(‘path’)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파일 경로 관련 모듈 불러옴</a:t>
            </a:r>
            <a:endParaRPr lang="en-US" altLang="ko-KR" sz="1200" dirty="0" smtClean="0"/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require(“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util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”)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 다양한 유틸리티 관련 모듈 불러옴</a:t>
            </a:r>
            <a:endParaRPr lang="en-US" altLang="ko-KR" sz="1200" dirty="0" smtClean="0"/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require(“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”)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프로세스 관련 모듈 불러옴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Fabric_Client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fabric_client</a:t>
            </a:r>
            <a:r>
              <a:rPr lang="en-US" altLang="ko-KR" sz="1200" dirty="0" smtClean="0"/>
              <a:t> SDK </a:t>
            </a:r>
            <a:r>
              <a:rPr lang="ko-KR" altLang="en-US" sz="1200" dirty="0" smtClean="0"/>
              <a:t>사용을 위한 객체 생성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v1.1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당시에는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fabric-client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모듈이 있었고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 fabric-network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모듈이 없었다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v1.4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에는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fabric-client, fabric-network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둘다 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현재는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fabric-client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관련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모듈은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fabric-network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에 속해 있다고 본다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rgbClr val="0070C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그래서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fabcar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v1.4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에서는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fabric-client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아닌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fabric-network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모듈을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require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하는 걸 볼 수 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53" y="1283850"/>
            <a:ext cx="5675144" cy="14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v1.4</a:t>
            </a:r>
            <a:r>
              <a:rPr lang="ko-KR" altLang="en-US" dirty="0" smtClean="0"/>
              <a:t>를 공부해왔던 우리에게 더이상 사용하지 않는 </a:t>
            </a:r>
            <a:r>
              <a:rPr lang="en-US" altLang="ko-KR" dirty="0" smtClean="0"/>
              <a:t>fabric-client </a:t>
            </a:r>
            <a:r>
              <a:rPr lang="ko-KR" altLang="en-US" dirty="0" smtClean="0"/>
              <a:t>라이브러리를 공부할 필요가 있나 싶고</a:t>
            </a:r>
            <a:r>
              <a:rPr lang="en-US" altLang="ko-KR" dirty="0" smtClean="0"/>
              <a:t>, v1.4</a:t>
            </a:r>
            <a:r>
              <a:rPr lang="ko-KR" altLang="en-US" dirty="0" smtClean="0"/>
              <a:t>에 맞는 라이브러리를 공부해야 한다고 생각한다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 준비했다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fabcar</a:t>
            </a:r>
            <a:r>
              <a:rPr lang="en-US" altLang="ko-KR" dirty="0" smtClean="0"/>
              <a:t> v1.4 </a:t>
            </a:r>
            <a:r>
              <a:rPr lang="ko-KR" altLang="en-US" dirty="0" smtClean="0"/>
              <a:t>버전의 </a:t>
            </a:r>
            <a:r>
              <a:rPr lang="en-US" altLang="ko-KR" dirty="0" smtClean="0"/>
              <a:t>web-server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!!!!</a:t>
            </a:r>
          </a:p>
          <a:p>
            <a:endParaRPr lang="en-US" altLang="ko-KR" dirty="0"/>
          </a:p>
          <a:p>
            <a:r>
              <a:rPr lang="ko-KR" altLang="en-US" dirty="0" smtClean="0"/>
              <a:t>모두들 내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으로 컴온 베이베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2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web-server with </a:t>
            </a:r>
            <a:r>
              <a:rPr lang="en-US" altLang="ko-KR" dirty="0" err="1" smtClean="0"/>
              <a:t>fabcar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694" y="1690688"/>
            <a:ext cx="6331953" cy="171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948" y="4074695"/>
            <a:ext cx="680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express </a:t>
            </a:r>
            <a:r>
              <a:rPr lang="ko-KR" altLang="en-US" sz="2800" b="1" dirty="0" smtClean="0"/>
              <a:t>라이브러리 사용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body-parser </a:t>
            </a:r>
            <a:r>
              <a:rPr lang="ko-KR" altLang="en-US" sz="2800" b="1" dirty="0" smtClean="0"/>
              <a:t>라이브러리 사용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node.js webserver </a:t>
            </a:r>
            <a:r>
              <a:rPr lang="ko-KR" altLang="en-US" sz="2800" b="1" dirty="0" smtClean="0"/>
              <a:t>기본 모듈</a:t>
            </a:r>
            <a:endParaRPr lang="ko-KR" alt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153" y="1690688"/>
            <a:ext cx="4875455" cy="1710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5777" y="4074695"/>
            <a:ext cx="526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PORT</a:t>
            </a:r>
            <a:r>
              <a:rPr lang="ko-KR" altLang="en-US" sz="2800" b="1" dirty="0" smtClean="0"/>
              <a:t>번호를 </a:t>
            </a:r>
            <a:r>
              <a:rPr lang="en-US" altLang="ko-KR" sz="2800" b="1" dirty="0" smtClean="0"/>
              <a:t>8080</a:t>
            </a:r>
            <a:r>
              <a:rPr lang="ko-KR" altLang="en-US" sz="2800" b="1" dirty="0" smtClean="0"/>
              <a:t>으로 지정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IP</a:t>
            </a:r>
            <a:r>
              <a:rPr lang="ko-KR" altLang="en-US" sz="2800" b="1" dirty="0" smtClean="0"/>
              <a:t>주소를 </a:t>
            </a:r>
            <a:r>
              <a:rPr lang="en-US" altLang="ko-KR" sz="2800" b="1" dirty="0" smtClean="0"/>
              <a:t>0.0.0.0 </a:t>
            </a:r>
            <a:r>
              <a:rPr lang="ko-KR" altLang="en-US" sz="2800" b="1" dirty="0" smtClean="0"/>
              <a:t>설정한다는 뜻은 서버</a:t>
            </a:r>
            <a:r>
              <a:rPr lang="en-US" altLang="ko-KR" sz="2800" b="1" dirty="0" smtClean="0"/>
              <a:t>IP</a:t>
            </a:r>
            <a:r>
              <a:rPr lang="ko-KR" altLang="en-US" sz="2800" b="1" dirty="0" smtClean="0"/>
              <a:t>주소를 의미</a:t>
            </a:r>
            <a:r>
              <a:rPr lang="en-US" altLang="ko-KR" sz="2800" b="1" dirty="0" smtClean="0"/>
              <a:t>.</a:t>
            </a:r>
          </a:p>
          <a:p>
            <a:r>
              <a:rPr lang="en-US" altLang="ko-KR" sz="2800" b="1" dirty="0" smtClean="0"/>
              <a:t>localhost</a:t>
            </a:r>
            <a:r>
              <a:rPr lang="ko-KR" altLang="en-US" sz="2800" b="1" dirty="0" smtClean="0"/>
              <a:t>뿐만아니라 다른 호스트에서도 접근가능하게 한 것임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50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web-server with </a:t>
            </a:r>
            <a:r>
              <a:rPr lang="en-US" altLang="ko-KR" dirty="0" err="1"/>
              <a:t>fabcar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584" y="1690688"/>
            <a:ext cx="9460832" cy="2729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0770" y="5222714"/>
            <a:ext cx="1011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외부모듈을 불러와서 객체 생성하고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디렉토리 경로 설정했다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15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web-server with </a:t>
            </a:r>
            <a:r>
              <a:rPr lang="en-US" altLang="ko-KR" dirty="0" err="1"/>
              <a:t>fabcar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205" y="1690688"/>
            <a:ext cx="8225589" cy="2218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863" y="4450417"/>
            <a:ext cx="10828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body-parser </a:t>
            </a:r>
            <a:r>
              <a:rPr lang="ko-KR" altLang="en-US" sz="2400" b="1" dirty="0" smtClean="0"/>
              <a:t>라이브러리 사용 준비하고</a:t>
            </a:r>
            <a:r>
              <a:rPr lang="en-US" altLang="ko-KR" sz="2400" b="1" dirty="0" smtClean="0"/>
              <a:t>, static </a:t>
            </a:r>
            <a:r>
              <a:rPr lang="ko-KR" altLang="en-US" sz="2400" b="1" dirty="0" smtClean="0"/>
              <a:t>폴더를 </a:t>
            </a:r>
            <a:r>
              <a:rPr lang="en-US" altLang="ko-KR" sz="2400" b="1" dirty="0" smtClean="0"/>
              <a:t>public </a:t>
            </a:r>
            <a:r>
              <a:rPr lang="ko-KR" altLang="en-US" sz="2400" b="1" dirty="0" smtClean="0"/>
              <a:t>폴더로 지정함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view templates</a:t>
            </a:r>
            <a:r>
              <a:rPr lang="ko-KR" altLang="en-US" sz="2400" b="1" dirty="0" smtClean="0"/>
              <a:t>들을 </a:t>
            </a:r>
            <a:r>
              <a:rPr lang="en-US" altLang="ko-KR" sz="2400" b="1" dirty="0" smtClean="0"/>
              <a:t>views </a:t>
            </a:r>
            <a:r>
              <a:rPr lang="ko-KR" altLang="en-US" sz="2400" b="1" dirty="0" smtClean="0"/>
              <a:t>폴더를 </a:t>
            </a:r>
            <a:r>
              <a:rPr lang="en-US" altLang="ko-KR" sz="2400" b="1" dirty="0" smtClean="0"/>
              <a:t>template</a:t>
            </a:r>
            <a:r>
              <a:rPr lang="ko-KR" altLang="en-US" sz="2400" b="1" dirty="0" smtClean="0"/>
              <a:t>폴더로 사용하고</a:t>
            </a:r>
            <a:r>
              <a:rPr lang="en-US" altLang="ko-KR" sz="2400" b="1" dirty="0" smtClean="0"/>
              <a:t>, </a:t>
            </a:r>
          </a:p>
          <a:p>
            <a:r>
              <a:rPr lang="en-US" altLang="ko-KR" sz="2400" b="1" dirty="0" smtClean="0"/>
              <a:t>view engine</a:t>
            </a:r>
            <a:r>
              <a:rPr lang="ko-KR" altLang="en-US" sz="2400" b="1" dirty="0" smtClean="0"/>
              <a:t>은 </a:t>
            </a:r>
            <a:r>
              <a:rPr lang="en-US" altLang="ko-KR" sz="2400" b="1" dirty="0" err="1" smtClean="0"/>
              <a:t>ejs</a:t>
            </a:r>
            <a:r>
              <a:rPr lang="ko-KR" altLang="en-US" sz="2400" b="1" dirty="0" smtClean="0"/>
              <a:t>로 사용한다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39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web-server with </a:t>
            </a:r>
            <a:r>
              <a:rPr lang="en-US" altLang="ko-KR" dirty="0" err="1"/>
              <a:t>fabcar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38750" cy="2486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72000"/>
            <a:ext cx="527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app.get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메소드는 </a:t>
            </a:r>
            <a:r>
              <a:rPr lang="en-US" altLang="ko-KR" b="1" dirty="0" smtClean="0"/>
              <a:t>get request </a:t>
            </a:r>
            <a:r>
              <a:rPr lang="ko-KR" altLang="en-US" b="1" dirty="0" smtClean="0"/>
              <a:t>시에 응답 설정</a:t>
            </a:r>
            <a:endParaRPr lang="en-US" altLang="ko-KR" b="1" dirty="0" smtClean="0"/>
          </a:p>
          <a:p>
            <a:endParaRPr lang="ko-KR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1669257"/>
            <a:ext cx="6029325" cy="270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5947" y="4571999"/>
            <a:ext cx="527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app.post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메소드는 </a:t>
            </a:r>
            <a:r>
              <a:rPr lang="en-US" altLang="ko-KR" b="1" dirty="0" smtClean="0"/>
              <a:t>post request </a:t>
            </a:r>
            <a:r>
              <a:rPr lang="ko-KR" altLang="en-US" b="1" dirty="0" smtClean="0"/>
              <a:t>시에 응답 설정</a:t>
            </a:r>
            <a:endParaRPr lang="en-US" altLang="ko-KR" b="1" dirty="0" smtClean="0"/>
          </a:p>
          <a:p>
            <a:endParaRPr lang="ko-KR" alt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623" y="5207001"/>
            <a:ext cx="3676650" cy="590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78968" y="5909514"/>
            <a:ext cx="52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app.listen</a:t>
            </a:r>
            <a:r>
              <a:rPr lang="ko-KR" altLang="en-US" b="1" dirty="0" smtClean="0"/>
              <a:t>은 서버 시작을 의미함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16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app.get</a:t>
            </a:r>
            <a:r>
              <a:rPr lang="en-US" altLang="ko-KR" dirty="0" smtClean="0"/>
              <a:t>(‘/’)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페이지 렌더링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app.get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queryallcars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ko-KR" altLang="en-US" dirty="0" smtClean="0"/>
              <a:t>페이지 렌더링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2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continued....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시작하기에 앞서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32" y="2104260"/>
            <a:ext cx="11271535" cy="688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01" y="3795365"/>
            <a:ext cx="2790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startFabric.sh </a:t>
            </a:r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6025"/>
            <a:ext cx="4191000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0"/>
            <a:ext cx="5810250" cy="5724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4505" y="441210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9528" y="441209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196" y="2751513"/>
            <a:ext cx="6004208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set –e </a:t>
            </a:r>
            <a:r>
              <a:rPr lang="en-US" altLang="ko-KR" sz="1200" dirty="0" smtClean="0"/>
              <a:t>: -e  Exit immediately if a command exits with a non-zero status.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export</a:t>
            </a:r>
            <a:r>
              <a:rPr lang="en-US" altLang="ko-KR" sz="1200" dirty="0" smtClean="0"/>
              <a:t> : Set export attribute for shell variables. </a:t>
            </a:r>
            <a:r>
              <a:rPr lang="ko-KR" altLang="en-US" sz="1200" dirty="0" smtClean="0"/>
              <a:t>지역변수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환경변수</a:t>
            </a:r>
            <a:r>
              <a:rPr lang="en-US" altLang="ko-KR" sz="1200" dirty="0" smtClean="0"/>
              <a:t>O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date</a:t>
            </a:r>
            <a:r>
              <a:rPr lang="en-US" altLang="ko-KR" sz="1200" dirty="0" smtClean="0"/>
              <a:t> : print or set the system date and time </a:t>
            </a:r>
            <a:r>
              <a:rPr lang="en-US" altLang="ko-KR" sz="1000" dirty="0" smtClean="0"/>
              <a:t>(</a:t>
            </a:r>
            <a:r>
              <a:rPr lang="en-US" altLang="ko-KR" sz="800" dirty="0" smtClean="0">
                <a:solidFill>
                  <a:srgbClr val="FF0000"/>
                </a:solidFill>
              </a:rPr>
              <a:t>%s</a:t>
            </a:r>
            <a:r>
              <a:rPr lang="en-US" altLang="ko-KR" sz="800" dirty="0" smtClean="0"/>
              <a:t>  :  seconds since 1970-01-01 00:00:00 UTC)</a:t>
            </a:r>
            <a:endParaRPr lang="en-US" altLang="ko-KR" sz="16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$(1:-”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golang</a:t>
            </a:r>
            <a:r>
              <a:rPr lang="en-US" altLang="ko-KR" sz="1200" dirty="0" smtClean="0">
                <a:solidFill>
                  <a:srgbClr val="FF0000"/>
                </a:solidFill>
              </a:rPr>
              <a:t>”) </a:t>
            </a:r>
            <a:r>
              <a:rPr lang="en-US" altLang="ko-KR" sz="1200" dirty="0" smtClean="0"/>
              <a:t>: $1</a:t>
            </a:r>
            <a:r>
              <a:rPr lang="ko-KR" altLang="en-US" sz="1200" dirty="0" smtClean="0"/>
              <a:t>은 명령어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번쨰 인자를 의미</a:t>
            </a:r>
            <a:r>
              <a:rPr lang="en-US" altLang="ko-KR" sz="1200" dirty="0" smtClean="0"/>
              <a:t>. “A:-B“ 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정의되어있지 않으면</a:t>
            </a:r>
            <a:endParaRPr lang="en-US" altLang="ko-KR" sz="1200" dirty="0" smtClean="0"/>
          </a:p>
          <a:p>
            <a:r>
              <a:rPr lang="en-US" altLang="ko-KR" sz="1200" dirty="0" smtClean="0"/>
              <a:t>B</a:t>
            </a:r>
            <a:r>
              <a:rPr lang="ko-KR" altLang="en-US" sz="1200" dirty="0" smtClean="0"/>
              <a:t>로 재정의함을 의미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startFabric.sh 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라고 입력했으면 </a:t>
            </a:r>
            <a:r>
              <a:rPr lang="en-US" altLang="ko-KR" sz="1200" dirty="0" smtClean="0"/>
              <a:t>$1 </a:t>
            </a:r>
            <a:r>
              <a:rPr lang="ko-KR" altLang="en-US" sz="1200" dirty="0" smtClean="0"/>
              <a:t>은 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ko-KR" altLang="en-US" sz="1200" dirty="0" smtClean="0"/>
              <a:t>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그냥 </a:t>
            </a:r>
            <a:r>
              <a:rPr lang="en-US" altLang="ko-KR" sz="1200" dirty="0" smtClean="0"/>
              <a:t>startFabric.sh </a:t>
            </a:r>
            <a:r>
              <a:rPr lang="ko-KR" altLang="en-US" sz="1200" dirty="0" smtClean="0"/>
              <a:t>라면 자동으로 </a:t>
            </a:r>
            <a:r>
              <a:rPr lang="en-US" altLang="ko-KR" sz="1200" dirty="0" smtClean="0"/>
              <a:t>$1</a:t>
            </a:r>
            <a:r>
              <a:rPr lang="ko-KR" altLang="en-US" sz="1200" dirty="0" smtClean="0"/>
              <a:t>은 </a:t>
            </a:r>
            <a:r>
              <a:rPr lang="en-US" altLang="ko-KR" sz="1200" dirty="0" err="1" smtClean="0"/>
              <a:t>golang</a:t>
            </a:r>
            <a:r>
              <a:rPr lang="ko-KR" altLang="en-US" sz="1200" dirty="0" smtClean="0"/>
              <a:t>으로 정의됨을 의미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if [ A –o B] </a:t>
            </a:r>
            <a:r>
              <a:rPr lang="en-US" altLang="ko-KR" sz="1200" dirty="0" smtClean="0"/>
              <a:t>: A || B</a:t>
            </a:r>
            <a:r>
              <a:rPr lang="ko-KR" altLang="en-US" sz="1200" dirty="0" smtClean="0"/>
              <a:t>와 동일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1200" dirty="0" smtClean="0"/>
              <a:t> : translate or delete characters.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tr</a:t>
            </a:r>
            <a:r>
              <a:rPr lang="en-US" altLang="ko-KR" sz="1200" dirty="0" smtClean="0">
                <a:solidFill>
                  <a:srgbClr val="FF0000"/>
                </a:solidFill>
              </a:rPr>
              <a:t> [:upper:] [:lower:] </a:t>
            </a:r>
            <a:r>
              <a:rPr lang="ko-KR" altLang="en-US" sz="1200" dirty="0" smtClean="0"/>
              <a:t>는 대문자를 소문자로 변환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pushd</a:t>
            </a:r>
            <a:r>
              <a:rPr lang="en-US" altLang="ko-KR" sz="1200" dirty="0" smtClean="0"/>
              <a:t> : push directory to stack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popd</a:t>
            </a:r>
            <a:r>
              <a:rPr lang="en-US" altLang="ko-KR" sz="1200" dirty="0" smtClean="0"/>
              <a:t> : pop directory from stack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api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 값으로 </a:t>
            </a:r>
            <a:r>
              <a:rPr lang="en-US" altLang="ko-KR" sz="1200" dirty="0" err="1" smtClean="0"/>
              <a:t>golang</a:t>
            </a:r>
            <a:r>
              <a:rPr lang="ko-KR" altLang="en-US" sz="1200" dirty="0" smtClean="0"/>
              <a:t>을 쓰고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옵션으로 </a:t>
            </a:r>
            <a:r>
              <a:rPr lang="en-US" altLang="ko-KR" sz="1200" dirty="0" smtClean="0"/>
              <a:t>node</a:t>
            </a:r>
            <a:r>
              <a:rPr lang="ko-KR" altLang="en-US" sz="1200" dirty="0" smtClean="0"/>
              <a:t>를 사용하게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050" dirty="0" err="1" smtClean="0">
                <a:solidFill>
                  <a:srgbClr val="0070C0"/>
                </a:solidFill>
              </a:rPr>
              <a:t>orig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기본값으로 </a:t>
            </a:r>
            <a:r>
              <a:rPr lang="en-US" altLang="ko-KR" sz="1050" dirty="0" err="1" smtClean="0"/>
              <a:t>golang</a:t>
            </a:r>
            <a:r>
              <a:rPr lang="ko-KR" altLang="en-US" sz="1050" dirty="0" smtClean="0"/>
              <a:t>을 쓰고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옵션으로 </a:t>
            </a:r>
            <a:r>
              <a:rPr lang="en-US" altLang="ko-KR" sz="1050" dirty="0" smtClean="0"/>
              <a:t>java, </a:t>
            </a:r>
            <a:r>
              <a:rPr lang="en-US" altLang="ko-KR" sz="1050" dirty="0" err="1" smtClean="0"/>
              <a:t>javascript</a:t>
            </a:r>
            <a:r>
              <a:rPr lang="en-US" altLang="ko-KR" sz="1050" dirty="0" smtClean="0"/>
              <a:t>, typescript</a:t>
            </a:r>
            <a:r>
              <a:rPr lang="ko-KR" altLang="en-US" sz="1050" dirty="0" smtClean="0"/>
              <a:t>를 사용하게 함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</a:t>
            </a:r>
            <a:r>
              <a:rPr lang="ko-KR" altLang="en-US" sz="1050" dirty="0" smtClean="0"/>
              <a:t>변수 이름이 </a:t>
            </a:r>
            <a:r>
              <a:rPr lang="en-US" altLang="ko-KR" sz="1050" dirty="0" smtClean="0"/>
              <a:t>LANGUAGE </a:t>
            </a:r>
            <a:r>
              <a:rPr lang="ko-KR" altLang="en-US" sz="1050" dirty="0" smtClean="0"/>
              <a:t>대신에 </a:t>
            </a:r>
            <a:r>
              <a:rPr lang="en-US" altLang="ko-KR" sz="1050" dirty="0" smtClean="0"/>
              <a:t>CC_SRC_LANGUAGE</a:t>
            </a:r>
            <a:r>
              <a:rPr lang="ko-KR" altLang="en-US" sz="1050" dirty="0" smtClean="0"/>
              <a:t>를 사용함</a:t>
            </a:r>
            <a:r>
              <a:rPr lang="en-US" altLang="ko-KR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startFabric.sh </a:t>
            </a:r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277"/>
            <a:ext cx="4057650" cy="1314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6217" y="404745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5092" y="2287886"/>
            <a:ext cx="3708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rm</a:t>
            </a:r>
            <a:r>
              <a:rPr lang="en-US" altLang="ko-KR" sz="1200" dirty="0" smtClean="0">
                <a:solidFill>
                  <a:srgbClr val="FF0000"/>
                </a:solidFill>
              </a:rPr>
              <a:t> –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rf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재귀적으로 다 지움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폴더고 뭐고 다 지움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cd</a:t>
            </a:r>
            <a:r>
              <a:rPr lang="en-US" altLang="ko-KR" sz="1200" dirty="0" smtClean="0"/>
              <a:t> : change directory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공통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기본적으로 </a:t>
            </a:r>
            <a:r>
              <a:rPr lang="en-US" altLang="ko-KR" sz="1200" dirty="0" smtClean="0"/>
              <a:t>basic-network </a:t>
            </a:r>
            <a:r>
              <a:rPr lang="ko-KR" altLang="en-US" sz="1200" dirty="0" smtClean="0"/>
              <a:t>위에서 동작한다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84" y="552277"/>
            <a:ext cx="4038600" cy="1257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02582" y="404744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95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startFabric.sh </a:t>
            </a:r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2898"/>
            <a:ext cx="8846079" cy="23851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79381" y="4381443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665"/>
            <a:ext cx="8854978" cy="24091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52830" y="532665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1302" y="1878676"/>
            <a:ext cx="849283" cy="16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181302" y="5796741"/>
            <a:ext cx="1587731" cy="146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769033" y="1878676"/>
            <a:ext cx="1055716" cy="16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472844" y="5796741"/>
            <a:ext cx="994756" cy="16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60389" y="3033274"/>
            <a:ext cx="76647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sleep 10 </a:t>
            </a:r>
            <a:r>
              <a:rPr lang="en-US" altLang="ko-KR" sz="1200" dirty="0" smtClean="0"/>
              <a:t>: 10</a:t>
            </a:r>
            <a:r>
              <a:rPr lang="ko-KR" altLang="en-US" sz="1200" dirty="0" smtClean="0"/>
              <a:t>초간 쉘 멈춤 </a:t>
            </a:r>
            <a:r>
              <a:rPr lang="en-US" altLang="ko-KR" sz="1200" dirty="0" err="1" smtClean="0"/>
              <a:t>instantitate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과정을 기다린다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공통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변수이름이 다른 것과 큰따옴표가 있다는 것 외엔 차이가 없다</a:t>
            </a:r>
            <a:r>
              <a:rPr lang="en-US" altLang="ko-KR" sz="1200" dirty="0" smtClean="0"/>
              <a:t>. comparer </a:t>
            </a:r>
            <a:r>
              <a:rPr lang="ko-KR" altLang="en-US" sz="1200" dirty="0" smtClean="0"/>
              <a:t>툴로 찾은 거라 신뢰가능함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2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startFabric.sh </a:t>
            </a:r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210"/>
            <a:ext cx="603885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7877"/>
            <a:ext cx="550545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17"/>
          <a:stretch/>
        </p:blipFill>
        <p:spPr>
          <a:xfrm>
            <a:off x="0" y="5924550"/>
            <a:ext cx="5886623" cy="93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662" y="2115843"/>
            <a:ext cx="4177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sleep 10 </a:t>
            </a:r>
            <a:r>
              <a:rPr lang="en-US" altLang="ko-KR" sz="1200" dirty="0" smtClean="0"/>
              <a:t>: 10</a:t>
            </a:r>
            <a:r>
              <a:rPr lang="ko-KR" altLang="en-US" sz="1200" dirty="0" smtClean="0"/>
              <a:t>초간 쉘 멈춤 </a:t>
            </a:r>
            <a:r>
              <a:rPr lang="en-US" altLang="ko-KR" sz="1200" dirty="0" err="1" smtClean="0"/>
              <a:t>instantitate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과정을 기다린다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cat &lt;&lt;EOF ... EOF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긴 문장을 출력하는 방법임</a:t>
            </a:r>
            <a:r>
              <a:rPr lang="en-US" altLang="ko-KR" sz="1200" dirty="0" smtClean="0"/>
              <a:t>. </a:t>
            </a:r>
            <a:r>
              <a:rPr lang="ko-KR" altLang="en-US" sz="1200" u="sng" dirty="0" smtClean="0"/>
              <a:t>왼쪽 참고</a:t>
            </a:r>
            <a:r>
              <a:rPr lang="en-US" altLang="ko-KR" sz="1200" u="sng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공통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마지막 설명 문구에 실행 시간을 출력함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orig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설명문이 매우 디테일함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895" y="55221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중략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965399" y="4438687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333159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939" y="1199837"/>
            <a:ext cx="4841493" cy="32388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126137" y="2403710"/>
            <a:ext cx="1334758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query.js </a:t>
            </a:r>
            <a:r>
              <a:rPr lang="ko-KR" altLang="en-US" sz="2800" dirty="0" smtClean="0"/>
              <a:t>분석 </a:t>
            </a:r>
            <a:r>
              <a:rPr lang="en-US" altLang="ko-KR" sz="2800" dirty="0" smtClean="0"/>
              <a:t>– </a:t>
            </a:r>
            <a:r>
              <a:rPr lang="en-US" altLang="ko-KR" sz="2800" dirty="0" smtClean="0"/>
              <a:t>v1.1, v1.4</a:t>
            </a:r>
            <a:endParaRPr lang="ko-KR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71" y="881409"/>
            <a:ext cx="2828925" cy="1171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60" y="881409"/>
            <a:ext cx="2905125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8960" y="3557847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이거 뭔가여</a:t>
            </a:r>
            <a:r>
              <a:rPr lang="en-US" altLang="ko-KR" dirty="0" smtClean="0"/>
              <a:t>? </a:t>
            </a:r>
            <a:r>
              <a:rPr lang="ko-KR" altLang="en-US" dirty="0" smtClean="0"/>
              <a:t>ㅋㅋㅋ</a:t>
            </a:r>
            <a:endParaRPr lang="en-US" altLang="ko-KR" dirty="0" smtClean="0"/>
          </a:p>
          <a:p>
            <a:r>
              <a:rPr lang="ko-KR" altLang="en-US" dirty="0" smtClean="0"/>
              <a:t>주석은 항상 가장 최상단에 넣는 것이야 말로 정석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Rectangle 5"/>
          <p:cNvSpPr/>
          <p:nvPr/>
        </p:nvSpPr>
        <p:spPr>
          <a:xfrm>
            <a:off x="9369999" y="1467196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1888" y="646900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27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query.js </a:t>
            </a:r>
            <a:r>
              <a:rPr lang="ko-KR" altLang="en-US" sz="2800" dirty="0" smtClean="0"/>
              <a:t>분석 </a:t>
            </a:r>
            <a:r>
              <a:rPr lang="en-US" altLang="ko-KR" sz="2800" dirty="0" smtClean="0"/>
              <a:t>– v1.4</a:t>
            </a:r>
            <a:endParaRPr lang="ko-KR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076581" y="646900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1888" y="646900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7" y="646900"/>
            <a:ext cx="3333750" cy="82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330" y="765962"/>
            <a:ext cx="4448175" cy="590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4671" y="1848916"/>
            <a:ext cx="35584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참고</a:t>
            </a:r>
            <a:r>
              <a:rPr lang="en-US" altLang="ko-KR" sz="1200" b="1" dirty="0"/>
              <a:t>]</a:t>
            </a:r>
            <a:endParaRPr lang="en-US" altLang="ko-KR" sz="1200" b="1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require </a:t>
            </a:r>
            <a:r>
              <a:rPr lang="en-US" altLang="ko-KR" sz="1200" dirty="0" smtClean="0"/>
              <a:t>: node.js </a:t>
            </a:r>
            <a:r>
              <a:rPr lang="ko-KR" altLang="en-US" sz="1200" dirty="0" smtClean="0"/>
              <a:t>에서의 외부모듈 가져오는 방법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변수 선언하는 것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)</a:t>
            </a:r>
            <a:endParaRPr lang="en-US" altLang="ko-KR" sz="1200" u="sng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상수 선언하는 것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ECMAscript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원래 </a:t>
            </a:r>
            <a:r>
              <a:rPr lang="en-US" altLang="ko-KR" sz="1200" dirty="0" smtClean="0"/>
              <a:t>Vanilla 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에는 </a:t>
            </a:r>
            <a:r>
              <a:rPr lang="en-US" altLang="ko-KR" sz="1200" dirty="0" err="1" smtClean="0"/>
              <a:t>const</a:t>
            </a:r>
            <a:r>
              <a:rPr lang="ko-KR" altLang="en-US" sz="1200" dirty="0" smtClean="0"/>
              <a:t>가 없었음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path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경로 추출용도 등 도구 모음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util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문자열포맷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상속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 유틸리티 모음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os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프로세스 환경 다룰 수 있는 도구 모음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fs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filesystem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관련 도구 모음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차이점</a:t>
            </a:r>
            <a:r>
              <a:rPr lang="en-US" altLang="ko-KR" sz="1200" b="1" dirty="0" smtClean="0"/>
              <a:t>]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공통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 모듈</a:t>
            </a:r>
            <a:r>
              <a:rPr lang="en-US" altLang="ko-KR" sz="1200" dirty="0" smtClean="0"/>
              <a:t>(path, </a:t>
            </a:r>
            <a:r>
              <a:rPr lang="en-US" altLang="ko-KR" sz="1200" dirty="0" err="1" smtClean="0"/>
              <a:t>util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os</a:t>
            </a:r>
            <a:r>
              <a:rPr lang="en-US" altLang="ko-KR" sz="1200" dirty="0" smtClean="0"/>
              <a:t>, fs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가져다 씀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orig</a:t>
            </a:r>
            <a:r>
              <a:rPr lang="en-US" altLang="ko-KR" sz="1200" dirty="0" smtClean="0"/>
              <a:t> : fabric-network </a:t>
            </a:r>
            <a:r>
              <a:rPr lang="ko-KR" altLang="en-US" sz="1200" dirty="0" smtClean="0"/>
              <a:t>를 가져다 씀</a:t>
            </a:r>
            <a:endParaRPr lang="en-US" altLang="ko-KR" sz="1200" dirty="0" smtClean="0"/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api</a:t>
            </a:r>
            <a:r>
              <a:rPr lang="en-US" altLang="ko-KR" sz="1200" dirty="0" smtClean="0"/>
              <a:t> : fabric-client </a:t>
            </a:r>
            <a:r>
              <a:rPr lang="ko-KR" altLang="en-US" sz="1200" dirty="0" smtClean="0"/>
              <a:t>를 가져다 씀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3" name="Down Arrow 12"/>
          <p:cNvSpPr/>
          <p:nvPr/>
        </p:nvSpPr>
        <p:spPr>
          <a:xfrm rot="10800000">
            <a:off x="3400815" y="913599"/>
            <a:ext cx="216131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9120097" y="1051743"/>
            <a:ext cx="216131" cy="29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488" y="4713104"/>
            <a:ext cx="6962775" cy="742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74798" y="5561215"/>
            <a:ext cx="7538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어라</a:t>
            </a:r>
            <a:r>
              <a:rPr lang="en-US" altLang="ko-KR" dirty="0" smtClean="0"/>
              <a:t>? fabric-network API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fabric-client</a:t>
            </a:r>
            <a:r>
              <a:rPr lang="ko-KR" altLang="en-US" dirty="0" smtClean="0"/>
              <a:t>가 하는 것도 다 제공한다네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뭔가 싸하다 싶었다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en-US" altLang="ko-KR" dirty="0" err="1" smtClean="0"/>
              <a:t>fabcar</a:t>
            </a:r>
            <a:r>
              <a:rPr lang="ko-KR" altLang="en-US" dirty="0" smtClean="0"/>
              <a:t>의 옛버전들을 찾아보았더니</a:t>
            </a:r>
            <a:r>
              <a:rPr lang="en-US" altLang="ko-KR" dirty="0" smtClean="0"/>
              <a:t>.....</a:t>
            </a:r>
          </a:p>
          <a:p>
            <a:r>
              <a:rPr lang="en-US" altLang="ko-KR" dirty="0" err="1" smtClean="0"/>
              <a:t>fabcar</a:t>
            </a:r>
            <a:r>
              <a:rPr lang="en-US" altLang="ko-KR" dirty="0" smtClean="0"/>
              <a:t> v1.1 </a:t>
            </a:r>
            <a:r>
              <a:rPr lang="ko-KR" altLang="en-US" dirty="0" smtClean="0"/>
              <a:t>버전에서는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-server</a:t>
            </a:r>
            <a:r>
              <a:rPr lang="ko-KR" altLang="en-US" dirty="0" smtClean="0"/>
              <a:t>의 코드와 동일한 것을 알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9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30585" cy="441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2800" dirty="0" smtClean="0"/>
              <a:t>query.js </a:t>
            </a:r>
            <a:r>
              <a:rPr lang="ko-KR" altLang="en-US" sz="2800" dirty="0" smtClean="0"/>
              <a:t>분석 </a:t>
            </a:r>
            <a:r>
              <a:rPr lang="en-US" altLang="ko-KR" sz="2800" dirty="0" smtClean="0"/>
              <a:t>– v1.1</a:t>
            </a:r>
            <a:endParaRPr lang="ko-KR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517157" y="1026090"/>
            <a:ext cx="775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0608" y="564425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425"/>
            <a:ext cx="5539918" cy="4863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17920" y="1749668"/>
            <a:ext cx="3790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결론만 말하자면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orig</a:t>
            </a:r>
            <a:r>
              <a:rPr lang="ko-KR" altLang="en-US" dirty="0" smtClean="0"/>
              <a:t>가 동일했다</a:t>
            </a:r>
            <a:r>
              <a:rPr lang="en-US" altLang="ko-KR" dirty="0" smtClean="0"/>
              <a:t>. comparer</a:t>
            </a:r>
            <a:r>
              <a:rPr lang="ko-KR" altLang="en-US" dirty="0" smtClean="0"/>
              <a:t>로 비교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주석만 몇 개 삭제 됐고</a:t>
            </a:r>
            <a:r>
              <a:rPr lang="en-US" altLang="ko-KR" dirty="0" smtClean="0"/>
              <a:t>, console.log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값 출력하는 부분만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에선 삭제 되었다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다음장에서는 코드 분석에 들어가겠다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799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Theme</vt:lpstr>
      <vt:lpstr>api-server 분석</vt:lpstr>
      <vt:lpstr>시작하기에 앞서...</vt:lpstr>
      <vt:lpstr>startFabric.sh 분석</vt:lpstr>
      <vt:lpstr>startFabric.sh 분석</vt:lpstr>
      <vt:lpstr>startFabric.sh 분석</vt:lpstr>
      <vt:lpstr>startFabric.sh 분석</vt:lpstr>
      <vt:lpstr>query.js 분석 – v1.1, v1.4</vt:lpstr>
      <vt:lpstr>query.js 분석 – v1.4</vt:lpstr>
      <vt:lpstr>query.js 분석 – v1.1</vt:lpstr>
      <vt:lpstr>query.js 분석 – v1.1</vt:lpstr>
      <vt:lpstr>결론</vt:lpstr>
      <vt:lpstr>web-server with fabcar</vt:lpstr>
      <vt:lpstr>web-server with fabcar</vt:lpstr>
      <vt:lpstr>web-server with fabcar</vt:lpstr>
      <vt:lpstr>web-server with fabcar</vt:lpstr>
      <vt:lpstr>app.get(‘/’)</vt:lpstr>
      <vt:lpstr>app.get(‘/queryallcars’)</vt:lpstr>
      <vt:lpstr>to be continued....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api-server 분석</dc:title>
  <dc:creator>johndonggyu@hotmail.com</dc:creator>
  <cp:lastModifiedBy>johndonggyu@hotmail.com</cp:lastModifiedBy>
  <cp:revision>26</cp:revision>
  <dcterms:created xsi:type="dcterms:W3CDTF">2020-04-07T08:10:24Z</dcterms:created>
  <dcterms:modified xsi:type="dcterms:W3CDTF">2020-04-07T11:34:41Z</dcterms:modified>
</cp:coreProperties>
</file>