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sldIdLst>
    <p:sldId id="285" r:id="rId2"/>
    <p:sldId id="290" r:id="rId3"/>
    <p:sldId id="291" r:id="rId4"/>
    <p:sldId id="289" r:id="rId5"/>
    <p:sldId id="29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1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Lunch &amp; Learn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04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Today I’m going 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Review callbacks and asynchronous programming</a:t>
            </a:r>
            <a:endParaRPr lang="en-US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Demonstrate event emitters</a:t>
            </a:r>
            <a:endParaRPr lang="en-US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8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2" y="879564"/>
            <a:ext cx="4154225" cy="1921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6" y="2942207"/>
            <a:ext cx="4328523" cy="3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0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Where is the Code?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421045"/>
            <a:ext cx="8444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https://github.com/johndougherty68/TCPNodeLL.git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Nice, But…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Not that good as a real web server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Simplistic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Not scalable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Literally every path has to be accounted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7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52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SFMono-Regular</vt:lpstr>
      <vt:lpstr>1_Unbranded</vt:lpstr>
      <vt:lpstr>Node Lunch &amp; Learn 3</vt:lpstr>
      <vt:lpstr>Agenda</vt:lpstr>
      <vt:lpstr>Brief Review</vt:lpstr>
      <vt:lpstr>Where is the Code?</vt:lpstr>
      <vt:lpstr>Nice, But…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Thy Node</dc:title>
  <cp:lastModifiedBy>John Dougherty</cp:lastModifiedBy>
  <cp:revision>21</cp:revision>
  <dcterms:modified xsi:type="dcterms:W3CDTF">2018-04-09T13:31:53Z</dcterms:modified>
</cp:coreProperties>
</file>