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285" r:id="rId2"/>
    <p:sldId id="290" r:id="rId3"/>
    <p:sldId id="291" r:id="rId4"/>
    <p:sldId id="292" r:id="rId5"/>
    <p:sldId id="278" r:id="rId6"/>
    <p:sldId id="280" r:id="rId7"/>
    <p:sldId id="286" r:id="rId8"/>
    <p:sldId id="287" r:id="rId9"/>
    <p:sldId id="281" r:id="rId10"/>
    <p:sldId id="282" r:id="rId11"/>
    <p:sldId id="288" r:id="rId12"/>
    <p:sldId id="289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10"/>
  </p:normalViewPr>
  <p:slideViewPr>
    <p:cSldViewPr snapToGrid="0">
      <p:cViewPr varScale="1">
        <p:scale>
          <a:sx n="66" d="100"/>
          <a:sy n="66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Lunch &amp; Learn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04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t>Asynchronous Threading (Node Way)</a:t>
            </a:r>
          </a:p>
        </p:txBody>
      </p:sp>
      <p:pic>
        <p:nvPicPr>
          <p:cNvPr id="340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509" y="679253"/>
            <a:ext cx="8697095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it Good For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31075" y="1534887"/>
            <a:ext cx="8229600" cy="25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Shell scripting </a:t>
            </a:r>
            <a:r>
              <a:rPr b="0" dirty="0" smtClean="0"/>
              <a:t>– </a:t>
            </a:r>
            <a:r>
              <a:rPr lang="en-US" b="0" dirty="0" smtClean="0"/>
              <a:t>Node can be used to run command-line scripts written in JavaScript</a:t>
            </a:r>
            <a:endParaRPr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smtClean="0"/>
              <a:t>Web </a:t>
            </a:r>
            <a:r>
              <a:rPr lang="en-US" sz="2400" b="1" dirty="0" err="1" smtClean="0"/>
              <a:t>Servering</a:t>
            </a:r>
            <a:r>
              <a:rPr lang="en-US" sz="2400" dirty="0" smtClean="0"/>
              <a:t> – Node is a great web server, particularly for “</a:t>
            </a:r>
            <a:r>
              <a:rPr lang="en-US" sz="2400" dirty="0" err="1" smtClean="0"/>
              <a:t>Microservice</a:t>
            </a:r>
            <a:r>
              <a:rPr lang="en-US" sz="2400" dirty="0" smtClean="0"/>
              <a:t>” type environments.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smtClean="0"/>
              <a:t>Any “ask and wait” tasks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database calls, API calls</a:t>
            </a: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31075" y="1001486"/>
            <a:ext cx="687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Feel free to use Node for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it Not Good For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31075" y="1534887"/>
            <a:ext cx="8229600" cy="7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CPU-intensive things </a:t>
            </a:r>
            <a:r>
              <a:rPr b="0" dirty="0" smtClean="0"/>
              <a:t>– </a:t>
            </a:r>
            <a:r>
              <a:rPr lang="en-US" b="0" dirty="0" smtClean="0"/>
              <a:t>Math-intensive things, graphics-heavy stuff where the CPU is expected to do a lot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31075" y="1001486"/>
            <a:ext cx="687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Avoid using Node for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99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Today I’m going to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 smtClean="0"/>
              <a:t>(Briefly) explain the notion of “Full Stack Development”</a:t>
            </a:r>
            <a:endParaRPr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Talk about what Node is, where it came from, and what it’s good at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Demonstrate how to use Node for some basic scripting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Set up a simple web server using Node</a:t>
            </a:r>
            <a:endParaRPr lang="en-US" sz="2400" dirty="0"/>
          </a:p>
        </p:txBody>
      </p:sp>
      <p:sp>
        <p:nvSpPr>
          <p:cNvPr id="4" name="Shape 333"/>
          <p:cNvSpPr/>
          <p:nvPr/>
        </p:nvSpPr>
        <p:spPr>
          <a:xfrm>
            <a:off x="457200" y="3193871"/>
            <a:ext cx="8229600" cy="1051570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If we have time, I’m also going to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 smtClean="0"/>
              <a:t>Show you </a:t>
            </a:r>
            <a:r>
              <a:rPr lang="en-US" sz="2000" b="0" dirty="0" err="1" smtClean="0"/>
              <a:t>npm</a:t>
            </a:r>
            <a:r>
              <a:rPr lang="en-US" sz="2000" b="0" dirty="0" smtClean="0"/>
              <a:t>, Node’s package manager and Express, the Node web server helper framework</a:t>
            </a:r>
          </a:p>
        </p:txBody>
      </p:sp>
    </p:spTree>
    <p:extLst>
      <p:ext uri="{BB962C8B-B14F-4D97-AF65-F5344CB8AC3E}">
        <p14:creationId xmlns:p14="http://schemas.microsoft.com/office/powerpoint/2010/main" val="29358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2" y="879564"/>
            <a:ext cx="4154225" cy="19213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5" y="2800893"/>
            <a:ext cx="7790044" cy="32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0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MERN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4" y="1146946"/>
            <a:ext cx="29813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6" y="2942207"/>
            <a:ext cx="4328523" cy="3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00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0" y="1066800"/>
            <a:ext cx="9144000" cy="2819400"/>
          </a:xfrm>
          <a:prstGeom prst="rect">
            <a:avLst/>
          </a:prstGeom>
          <a:solidFill>
            <a:srgbClr val="DEEB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 of “NodeJS”</a:t>
            </a:r>
          </a:p>
        </p:txBody>
      </p:sp>
      <p:sp>
        <p:nvSpPr>
          <p:cNvPr id="324" name="Shape 324"/>
          <p:cNvSpPr/>
          <p:nvPr/>
        </p:nvSpPr>
        <p:spPr>
          <a:xfrm>
            <a:off x="457200" y="1143000"/>
            <a:ext cx="8229600" cy="26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is an open-source, cross-platform JavaScript runtime environment designed to be run outside of browsers. </a:t>
            </a:r>
            <a:endParaRPr sz="2800" dirty="0"/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>
              <a:lnSpc>
                <a:spcPct val="90000"/>
              </a:lnSpc>
              <a:spcBef>
                <a:spcPts val="10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It is a general utility that can be used for a variety of purposes including asset compilation, scripting, monitoring, and </a:t>
            </a:r>
            <a:r>
              <a:rPr b="1" u="sng" dirty="0"/>
              <a:t>most notably as the basis for web servers</a:t>
            </a:r>
          </a:p>
        </p:txBody>
      </p:sp>
      <p:pic>
        <p:nvPicPr>
          <p:cNvPr id="325" name="image15.jpg" descr="https://s3.amazonaws.com/codementor_content/nodejs_logo_g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4800600"/>
            <a:ext cx="2797380" cy="11986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471465" y="4050267"/>
            <a:ext cx="84582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W</a:t>
            </a:r>
            <a:r>
              <a:rPr lang="en-US" dirty="0" smtClean="0"/>
              <a:t>hat</a:t>
            </a:r>
            <a:r>
              <a:rPr dirty="0" smtClean="0"/>
              <a:t>?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" y="675854"/>
            <a:ext cx="2394857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8" y="739053"/>
            <a:ext cx="1362691" cy="1110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24" y="266844"/>
            <a:ext cx="2623457" cy="1967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81" y="739053"/>
            <a:ext cx="959374" cy="1023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9" y="711836"/>
            <a:ext cx="1075509" cy="1075509"/>
          </a:xfrm>
          <a:prstGeom prst="rect">
            <a:avLst/>
          </a:prstGeom>
        </p:spPr>
      </p:pic>
      <p:sp>
        <p:nvSpPr>
          <p:cNvPr id="17" name="Shape 333"/>
          <p:cNvSpPr/>
          <p:nvPr/>
        </p:nvSpPr>
        <p:spPr>
          <a:xfrm>
            <a:off x="457200" y="2234437"/>
            <a:ext cx="8229600" cy="2821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 smtClean="0"/>
              <a:t>Every browser has</a:t>
            </a:r>
            <a:r>
              <a:rPr lang="en-US" sz="2000" dirty="0"/>
              <a:t> </a:t>
            </a:r>
            <a:r>
              <a:rPr lang="en-US" sz="2000" dirty="0" smtClean="0"/>
              <a:t>an HTML engine, a CSS engine, and a JavaScript engine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 smtClean="0"/>
              <a:t>Different browsers will generally use different engines (e.g. </a:t>
            </a:r>
            <a:r>
              <a:rPr lang="en-US" sz="2000" dirty="0" smtClean="0"/>
              <a:t>IE and Edge use the “Chakra” JS engine while 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uses the “</a:t>
            </a:r>
            <a:r>
              <a:rPr lang="en-US" sz="2000" dirty="0" err="1" smtClean="0"/>
              <a:t>SpiderMonkey</a:t>
            </a:r>
            <a:r>
              <a:rPr lang="en-US" sz="2000" dirty="0" smtClean="0"/>
              <a:t>” engine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Chrome (and Opera) use Google’s “V8” engine for JavaScript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lang="en-US" sz="20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V8 to Node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143001"/>
            <a:ext cx="8229600" cy="18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b="0" dirty="0" smtClean="0"/>
              <a:t>In 2009, the creator of Node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b="0" dirty="0" smtClean="0"/>
              <a:t>Took the (open-source) Google V8 JS engine</a:t>
            </a:r>
            <a:endParaRPr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Wrapped it in a C++ executable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Released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NodeJS as a Server?</a:t>
            </a:r>
          </a:p>
        </p:txBody>
      </p:sp>
      <p:sp>
        <p:nvSpPr>
          <p:cNvPr id="333" name="Shape 333"/>
          <p:cNvSpPr/>
          <p:nvPr/>
        </p:nvSpPr>
        <p:spPr>
          <a:xfrm>
            <a:off x="457200" y="1143001"/>
            <a:ext cx="8229600" cy="517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It re-uses </a:t>
            </a:r>
            <a:r>
              <a:rPr dirty="0" err="1"/>
              <a:t>Javascript</a:t>
            </a:r>
            <a:r>
              <a:rPr dirty="0"/>
              <a:t> </a:t>
            </a:r>
            <a:r>
              <a:rPr b="0" dirty="0"/>
              <a:t>– meaning a front-end </a:t>
            </a:r>
            <a:r>
              <a:rPr b="0" dirty="0" err="1"/>
              <a:t>Javascript</a:t>
            </a:r>
            <a:r>
              <a:rPr b="0" dirty="0"/>
              <a:t> developer can also build an entire server themselves</a:t>
            </a:r>
            <a:endParaRPr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It’s easily extendable. </a:t>
            </a:r>
            <a:r>
              <a:rPr b="0" dirty="0"/>
              <a:t>Numerous plugins exist to expand the capabilities of Node</a:t>
            </a:r>
            <a:endParaRPr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 </a:t>
            </a:r>
            <a:r>
              <a:rPr strike="sngStrike" dirty="0" smtClean="0"/>
              <a:t>Fast-implementation, </a:t>
            </a:r>
            <a:r>
              <a:rPr b="0" strike="sngStrike" dirty="0" smtClean="0"/>
              <a:t>which allows for the creation of an entire working server with only a few lines of code.</a:t>
            </a:r>
            <a:endParaRPr sz="2800" strike="sngStrike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Single-Threaded </a:t>
            </a:r>
            <a:r>
              <a:rPr lang="en-US" sz="2400" dirty="0">
                <a:sym typeface="Arial"/>
              </a:rPr>
              <a:t>Asynchronous</a:t>
            </a:r>
            <a:r>
              <a:rPr dirty="0"/>
              <a:t> Model </a:t>
            </a:r>
            <a:r>
              <a:rPr b="0" dirty="0"/>
              <a:t>– meaning it can handle multiple requests simultaneously and not get bottlenecked. </a:t>
            </a:r>
          </a:p>
        </p:txBody>
      </p:sp>
    </p:spTree>
    <p:extLst>
      <p:ext uri="{BB962C8B-B14F-4D97-AF65-F5344CB8AC3E}">
        <p14:creationId xmlns:p14="http://schemas.microsoft.com/office/powerpoint/2010/main" val="28436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Syncrononous Threading</a:t>
            </a:r>
          </a:p>
        </p:txBody>
      </p:sp>
      <p:pic>
        <p:nvPicPr>
          <p:cNvPr id="336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49" y="758726"/>
            <a:ext cx="9055225" cy="45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115350" y="5401269"/>
            <a:ext cx="8990550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In traditional synchronous threading, </a:t>
            </a:r>
            <a:r>
              <a:rPr u="sng"/>
              <a:t>each request requires its own thread</a:t>
            </a:r>
            <a:r>
              <a:t>. No other request can pass through that thread until complete. Since there is a limited pool of threads, </a:t>
            </a:r>
            <a:r>
              <a:rPr u="sng"/>
              <a:t>this can create bottlenecks.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429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1_Unbranded</vt:lpstr>
      <vt:lpstr>Node Lunch &amp; Learn 1</vt:lpstr>
      <vt:lpstr>Agenda</vt:lpstr>
      <vt:lpstr>The MEAN Stack</vt:lpstr>
      <vt:lpstr>The MERN Stack</vt:lpstr>
      <vt:lpstr>Definition of “NodeJS”</vt:lpstr>
      <vt:lpstr>What?</vt:lpstr>
      <vt:lpstr>V8 to Node</vt:lpstr>
      <vt:lpstr>Why Use NodeJS as a Server?</vt:lpstr>
      <vt:lpstr>Syncrononous Threading</vt:lpstr>
      <vt:lpstr>Asynchronous Threading (Node Way)</vt:lpstr>
      <vt:lpstr>What is it Good For?</vt:lpstr>
      <vt:lpstr>What is it Not Good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Thy Node</dc:title>
  <cp:lastModifiedBy>John Dougherty</cp:lastModifiedBy>
  <cp:revision>15</cp:revision>
  <dcterms:modified xsi:type="dcterms:W3CDTF">2018-04-09T07:47:50Z</dcterms:modified>
</cp:coreProperties>
</file>