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7"/>
  </p:notesMasterIdLst>
  <p:sldIdLst>
    <p:sldId id="285" r:id="rId2"/>
    <p:sldId id="290" r:id="rId3"/>
    <p:sldId id="291" r:id="rId4"/>
    <p:sldId id="289" r:id="rId5"/>
    <p:sldId id="292" r:id="rId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410"/>
  </p:normalViewPr>
  <p:slideViewPr>
    <p:cSldViewPr snapToGrid="0">
      <p:cViewPr varScale="1">
        <p:scale>
          <a:sx n="68" d="100"/>
          <a:sy n="68" d="100"/>
        </p:scale>
        <p:origin x="12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microsoft.com/office/2015/10/relationships/revisionInfo" Target="revisionInfo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7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038" y="3962400"/>
            <a:ext cx="3535362" cy="454025"/>
          </a:xfrm>
          <a:prstGeom prst="rect">
            <a:avLst/>
          </a:prstGeom>
        </p:spPr>
        <p:txBody>
          <a:bodyPr lIns="68580" tIns="34290" rIns="68580" bIns="3429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16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5575" y="3851275"/>
            <a:ext cx="6457950" cy="549275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5"/>
          <p:cNvSpPr/>
          <p:nvPr/>
        </p:nvSpPr>
        <p:spPr>
          <a:xfrm>
            <a:off x="0" y="6418263"/>
            <a:ext cx="9155113" cy="45878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4050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09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Lunch &amp; Learn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904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</a:t>
            </a:r>
            <a:endParaRPr dirty="0"/>
          </a:p>
        </p:txBody>
      </p:sp>
      <p:sp>
        <p:nvSpPr>
          <p:cNvPr id="333" name="Shape 333"/>
          <p:cNvSpPr/>
          <p:nvPr/>
        </p:nvSpPr>
        <p:spPr>
          <a:xfrm>
            <a:off x="457200" y="1012373"/>
            <a:ext cx="8229600" cy="164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100000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1" dirty="0" smtClean="0"/>
              <a:t>Today I’m going to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Set </a:t>
            </a:r>
            <a:r>
              <a:rPr lang="en-US" sz="2000" dirty="0" smtClean="0"/>
              <a:t>up a simple web server using </a:t>
            </a:r>
            <a:r>
              <a:rPr lang="en-US" sz="2000" dirty="0" smtClean="0"/>
              <a:t>Node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Show you </a:t>
            </a:r>
            <a:r>
              <a:rPr lang="en-US" sz="2000" dirty="0" err="1" smtClean="0"/>
              <a:t>npm</a:t>
            </a:r>
            <a:r>
              <a:rPr lang="en-US" sz="2000" dirty="0" smtClean="0"/>
              <a:t>, Node’s package manager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Install and demo Express, the go-to Node web server framework</a:t>
            </a:r>
            <a:endParaRPr lang="en-US" sz="2400" dirty="0"/>
          </a:p>
        </p:txBody>
      </p:sp>
      <p:sp>
        <p:nvSpPr>
          <p:cNvPr id="4" name="Shape 333"/>
          <p:cNvSpPr/>
          <p:nvPr/>
        </p:nvSpPr>
        <p:spPr>
          <a:xfrm>
            <a:off x="457200" y="3193871"/>
            <a:ext cx="8229600" cy="1051570"/>
          </a:xfrm>
          <a:prstGeom prst="rect">
            <a:avLst/>
          </a:prstGeom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100000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1" dirty="0" smtClean="0"/>
              <a:t>If we have time, I’m also going to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0" dirty="0" smtClean="0"/>
              <a:t>Go on (and on) about REST and how Node, Express, and REST team up for web applications</a:t>
            </a: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293580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Stacks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712" y="879564"/>
            <a:ext cx="4154225" cy="1921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96" y="2942207"/>
            <a:ext cx="4328523" cy="30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704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Simplest Web Server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31075" y="1001486"/>
            <a:ext cx="687541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http = require("http");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PORT = 8080;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function </a:t>
            </a:r>
            <a:r>
              <a:rPr lang="en-US" dirty="0" err="1"/>
              <a:t>handleRequest</a:t>
            </a:r>
            <a:r>
              <a:rPr lang="en-US" dirty="0"/>
              <a:t>(request, response)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response.end</a:t>
            </a:r>
            <a:r>
              <a:rPr lang="en-US" dirty="0"/>
              <a:t>("It Works!! Path Hit: " + request.url);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server = </a:t>
            </a:r>
            <a:r>
              <a:rPr lang="en-US" dirty="0" err="1"/>
              <a:t>http.createServer</a:t>
            </a:r>
            <a:r>
              <a:rPr lang="en-US" dirty="0"/>
              <a:t>(</a:t>
            </a:r>
            <a:r>
              <a:rPr lang="en-US" dirty="0" err="1"/>
              <a:t>handleRequest</a:t>
            </a:r>
            <a:r>
              <a:rPr lang="en-US" dirty="0"/>
              <a:t>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server.listen</a:t>
            </a:r>
            <a:r>
              <a:rPr lang="en-US" dirty="0" smtClean="0"/>
              <a:t>(PORT</a:t>
            </a:r>
            <a:r>
              <a:rPr lang="en-US" dirty="0"/>
              <a:t>, function() {</a:t>
            </a:r>
          </a:p>
          <a:p>
            <a:r>
              <a:rPr lang="en-US" dirty="0" smtClean="0"/>
              <a:t>	console.log</a:t>
            </a:r>
            <a:r>
              <a:rPr lang="en-US" dirty="0"/>
              <a:t>("Server listening on: http://localhost:" + PORT);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Nice, But…</a:t>
            </a:r>
            <a:endParaRPr dirty="0"/>
          </a:p>
        </p:txBody>
      </p:sp>
      <p:sp>
        <p:nvSpPr>
          <p:cNvPr id="333" name="Shape 333"/>
          <p:cNvSpPr/>
          <p:nvPr/>
        </p:nvSpPr>
        <p:spPr>
          <a:xfrm>
            <a:off x="457200" y="1012373"/>
            <a:ext cx="8229600" cy="164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100000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1" dirty="0" smtClean="0"/>
              <a:t>Not that good as a real web server</a:t>
            </a:r>
            <a:endParaRPr lang="en-US" sz="2000" b="1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Simplistic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Not scalable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Literally every path has to be accounted for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07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n_of_Coding" id="{87602CDD-0462-F346-8F62-CCB9F24D482F}" vid="{D140266A-C4E2-8544-B29C-B3C9A1ADCCE6}"/>
    </a:ext>
  </a:extLst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102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1_Unbranded</vt:lpstr>
      <vt:lpstr>Node Lunch &amp; Learn 2</vt:lpstr>
      <vt:lpstr>Agenda</vt:lpstr>
      <vt:lpstr>The Stacks</vt:lpstr>
      <vt:lpstr>The Simplest Web Server</vt:lpstr>
      <vt:lpstr>Nice, But…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 Thy Node</dc:title>
  <cp:lastModifiedBy>John Dougherty</cp:lastModifiedBy>
  <cp:revision>20</cp:revision>
  <dcterms:modified xsi:type="dcterms:W3CDTF">2018-03-26T16:04:40Z</dcterms:modified>
</cp:coreProperties>
</file>