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CB26-C648-4383-9FA7-620CF8207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7512A-98C1-461E-BF36-494A3598B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66975-1739-465E-8694-F9515705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CB2F-B58A-4552-8DEE-D00A18F1FB3B}" type="datetimeFigureOut">
              <a:rPr lang="en-NZ" smtClean="0"/>
              <a:t>12/02/2021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5532D-00A6-4CD1-9DFF-7C85B1EB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5BED1-3F5C-4A51-9090-7CCBE81D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A1-FFE7-4F20-AF9F-7581CD3373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808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6EE2-6878-4F98-A788-DD45D258D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AF712-6F6E-43CA-A8B8-834AD90CC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7CDF9-D978-421C-A8CE-070412BB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CB2F-B58A-4552-8DEE-D00A18F1FB3B}" type="datetimeFigureOut">
              <a:rPr lang="en-NZ" smtClean="0"/>
              <a:t>12/02/2021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7A1C8-1187-4BAA-80BF-A9082FEA7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8FCE7-6824-4B24-8C63-CAAB4B82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A1-FFE7-4F20-AF9F-7581CD3373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899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4A115A-C950-4C81-BCCB-754E163B1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3E576-C62C-4301-B297-B1A8721E0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FE096-AAC8-4B97-9D9E-0743B774E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CB2F-B58A-4552-8DEE-D00A18F1FB3B}" type="datetimeFigureOut">
              <a:rPr lang="en-NZ" smtClean="0"/>
              <a:t>12/02/2021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71EE2-BF0A-4533-BA50-B03A69D8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A5BE5-61BA-4521-BEA2-C51FFB85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A1-FFE7-4F20-AF9F-7581CD3373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005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D7C1F-BCD7-4BAC-8BB3-4AD16BB2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57A9B-701C-4E42-8048-BA0096997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2E663-432D-4B10-AA51-604F58D85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CB2F-B58A-4552-8DEE-D00A18F1FB3B}" type="datetimeFigureOut">
              <a:rPr lang="en-NZ" smtClean="0"/>
              <a:t>12/02/2021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9F604-5817-4C20-82A3-76CA363C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F9AC9-E557-4FDC-A900-141058AB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A1-FFE7-4F20-AF9F-7581CD3373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3181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B763D-4FCE-4CEC-A3D5-34324B0F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5C97D-E048-487A-BAC9-E86D93AF4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2EF51-0E5C-481D-9965-52C114DA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CB2F-B58A-4552-8DEE-D00A18F1FB3B}" type="datetimeFigureOut">
              <a:rPr lang="en-NZ" smtClean="0"/>
              <a:t>12/02/2021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D6AB8-0B74-45A7-B825-9E5286AF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F2B3-10BC-4BAE-B2B2-893E72E3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A1-FFE7-4F20-AF9F-7581CD3373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8019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7C19C-B165-4FC1-962E-BCD7910F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AC274-CCF5-4013-911A-61E58A9DE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E6AB9-BD80-42EC-BE20-3AC64D6E3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5C18E-925D-4135-80EF-E8D73D9A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CB2F-B58A-4552-8DEE-D00A18F1FB3B}" type="datetimeFigureOut">
              <a:rPr lang="en-NZ" smtClean="0"/>
              <a:t>12/02/2021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853F6-BCCA-44D6-89A9-0A1862A83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314D3-D475-433D-834C-1FF3AD02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A1-FFE7-4F20-AF9F-7581CD3373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693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032E8-4DAB-4ED3-AB2F-21F598D68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66D8A-A3CA-4F40-9235-F6B997A5D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4E51A-0D46-49C3-8C13-712C136AF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3EE44-7B01-4DF1-81F0-1B5CE72A7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EAC75-FA6A-4ECE-B812-D1CED4F47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C67498-989E-45C6-BA7C-7A363B3A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CB2F-B58A-4552-8DEE-D00A18F1FB3B}" type="datetimeFigureOut">
              <a:rPr lang="en-NZ" smtClean="0"/>
              <a:t>12/02/2021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70646E-6E9F-40BB-8E79-C1B1D1DD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CC523A-6503-4238-BC87-85047D93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A1-FFE7-4F20-AF9F-7581CD3373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8072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703E-8D69-4397-84B8-574E85C5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3F613-38C0-49F0-835B-2D6C27724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CB2F-B58A-4552-8DEE-D00A18F1FB3B}" type="datetimeFigureOut">
              <a:rPr lang="en-NZ" smtClean="0"/>
              <a:t>12/02/2021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C1A40-C4D9-45A1-9203-C6398545E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E1305-AEA0-461F-8530-268C8913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A1-FFE7-4F20-AF9F-7581CD3373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8748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6296FC-9BA2-4AAF-9D86-F985120E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CB2F-B58A-4552-8DEE-D00A18F1FB3B}" type="datetimeFigureOut">
              <a:rPr lang="en-NZ" smtClean="0"/>
              <a:t>12/02/2021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784282-CB2E-46AA-93EA-2814D318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ADA37-4747-40DB-9224-B6D004CA7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A1-FFE7-4F20-AF9F-7581CD3373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00697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A946-0345-4046-9AC2-7A2D20C8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0FC70-0C65-4FC5-8D68-BC167F891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1F727-8691-4979-B5DC-025886E8F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E92F6-7092-479F-BD4A-7AA31E3B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CB2F-B58A-4552-8DEE-D00A18F1FB3B}" type="datetimeFigureOut">
              <a:rPr lang="en-NZ" smtClean="0"/>
              <a:t>12/02/2021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4070B-00E1-403B-9CDB-5ED4AB724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A5FF8-E864-4B62-85F3-B511878F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A1-FFE7-4F20-AF9F-7581CD3373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5058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748C-5657-4872-9DE7-B7BF54B35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48D99B-5078-402F-87C8-6C04640DF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3588B-999F-4541-A7A5-886B160BB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A2349-3C78-48AF-8390-E831E5AD5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CB2F-B58A-4552-8DEE-D00A18F1FB3B}" type="datetimeFigureOut">
              <a:rPr lang="en-NZ" smtClean="0"/>
              <a:t>12/02/2021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F60B0-B238-4D00-B0E9-1369A6BFB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F6DDB-4E46-4544-91E7-5EF2A5724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A1-FFE7-4F20-AF9F-7581CD3373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1332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F26830-C96A-4FE6-87CD-8CF48AD8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97FC9-5533-4E57-BA52-0F321439A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3F0E1-B8B5-4651-AC67-114314BC6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1CB2F-B58A-4552-8DEE-D00A18F1FB3B}" type="datetimeFigureOut">
              <a:rPr lang="en-NZ" smtClean="0"/>
              <a:t>12/02/2021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D19E5-BA8A-4D26-9CD4-90862A422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DC53B-F3A7-4B47-BBFB-67EB2344F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BC6A1-FFE7-4F20-AF9F-7581CD3373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2823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5A37BCE8-D37C-46BC-B930-17B1C5F58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84" y="3097062"/>
            <a:ext cx="866084" cy="8660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9ADF3E9-04AE-4D15-9AF4-4844135C1AF4}"/>
              </a:ext>
            </a:extLst>
          </p:cNvPr>
          <p:cNvGrpSpPr/>
          <p:nvPr/>
        </p:nvGrpSpPr>
        <p:grpSpPr>
          <a:xfrm>
            <a:off x="2924865" y="3061520"/>
            <a:ext cx="809748" cy="1103733"/>
            <a:chOff x="2583496" y="2897411"/>
            <a:chExt cx="1219294" cy="166196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5C2959B-3CE3-40AD-9FA8-DCAE4A80AFC2}"/>
                </a:ext>
              </a:extLst>
            </p:cNvPr>
            <p:cNvSpPr txBox="1"/>
            <p:nvPr/>
          </p:nvSpPr>
          <p:spPr>
            <a:xfrm>
              <a:off x="2610547" y="4251602"/>
              <a:ext cx="116519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NZ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Code repo</a:t>
              </a: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396D2158-C4C7-4CED-B847-201BB4E9B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83496" y="2897411"/>
              <a:ext cx="1219294" cy="1219294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55AB08-3A51-4AFE-B3E3-E53792BBEA3B}"/>
              </a:ext>
            </a:extLst>
          </p:cNvPr>
          <p:cNvGrpSpPr/>
          <p:nvPr/>
        </p:nvGrpSpPr>
        <p:grpSpPr>
          <a:xfrm>
            <a:off x="10716987" y="2877387"/>
            <a:ext cx="1020099" cy="1439122"/>
            <a:chOff x="10407749" y="1675659"/>
            <a:chExt cx="1020099" cy="14391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2D60DEA-23B9-4C10-9CD0-99778CEB3074}"/>
                </a:ext>
              </a:extLst>
            </p:cNvPr>
            <p:cNvSpPr txBox="1"/>
            <p:nvPr/>
          </p:nvSpPr>
          <p:spPr>
            <a:xfrm>
              <a:off x="10594087" y="2807004"/>
              <a:ext cx="64742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NZ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Azure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0231CDC9-E8AF-4389-AC85-375B79308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07749" y="1675659"/>
              <a:ext cx="1020099" cy="814039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C16D699-4E8C-45AB-BF21-62EADBF4C91D}"/>
              </a:ext>
            </a:extLst>
          </p:cNvPr>
          <p:cNvSpPr/>
          <p:nvPr/>
        </p:nvSpPr>
        <p:spPr bwMode="auto">
          <a:xfrm>
            <a:off x="4076700" y="2129467"/>
            <a:ext cx="5972175" cy="296733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N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A5D09A7-F5A6-498C-832A-4BE6DF08921A}"/>
              </a:ext>
            </a:extLst>
          </p:cNvPr>
          <p:cNvGrpSpPr/>
          <p:nvPr/>
        </p:nvGrpSpPr>
        <p:grpSpPr>
          <a:xfrm>
            <a:off x="6266117" y="1759455"/>
            <a:ext cx="1544501" cy="596161"/>
            <a:chOff x="6439226" y="1129969"/>
            <a:chExt cx="1544501" cy="59616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AB82E12-D4AC-4386-A280-2743520C1535}"/>
                </a:ext>
              </a:extLst>
            </p:cNvPr>
            <p:cNvSpPr/>
            <p:nvPr/>
          </p:nvSpPr>
          <p:spPr bwMode="auto">
            <a:xfrm>
              <a:off x="6453982" y="1195953"/>
              <a:ext cx="1206660" cy="464194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N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D7BE43-A5B6-4F1E-9111-1ABA7E2E7E4F}"/>
                </a:ext>
              </a:extLst>
            </p:cNvPr>
            <p:cNvSpPr txBox="1"/>
            <p:nvPr/>
          </p:nvSpPr>
          <p:spPr>
            <a:xfrm>
              <a:off x="7050912" y="1325850"/>
              <a:ext cx="93281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NZ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Pipeline</a:t>
              </a:r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E3FDFC09-4C86-4632-ADAE-BB119A01C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39226" y="1129969"/>
              <a:ext cx="596161" cy="596161"/>
            </a:xfrm>
            <a:prstGeom prst="rect">
              <a:avLst/>
            </a:prstGeom>
          </p:spPr>
        </p:pic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932C71-C096-4C6A-82BF-E327A4DADC01}"/>
              </a:ext>
            </a:extLst>
          </p:cNvPr>
          <p:cNvCxnSpPr>
            <a:cxnSpLocks/>
          </p:cNvCxnSpPr>
          <p:nvPr/>
        </p:nvCxnSpPr>
        <p:spPr>
          <a:xfrm>
            <a:off x="839599" y="3479339"/>
            <a:ext cx="527091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53C3853-E7F1-433D-9342-BF38934D4304}"/>
              </a:ext>
            </a:extLst>
          </p:cNvPr>
          <p:cNvGrpSpPr/>
          <p:nvPr/>
        </p:nvGrpSpPr>
        <p:grpSpPr>
          <a:xfrm>
            <a:off x="6148460" y="3055864"/>
            <a:ext cx="1067765" cy="1538686"/>
            <a:chOff x="395602" y="1857206"/>
            <a:chExt cx="1067765" cy="153868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054DA62-4E2B-4EC8-9FC2-CF333124FDE5}"/>
                </a:ext>
              </a:extLst>
            </p:cNvPr>
            <p:cNvSpPr txBox="1"/>
            <p:nvPr/>
          </p:nvSpPr>
          <p:spPr>
            <a:xfrm>
              <a:off x="395602" y="2780339"/>
              <a:ext cx="1067765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NZ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ARM</a:t>
              </a:r>
              <a:br>
                <a:rPr lang="en-NZ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</a:br>
              <a:r>
                <a:rPr lang="en-NZ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template</a:t>
              </a:r>
            </a:p>
          </p:txBody>
        </p:sp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2F6067E5-07C0-4B86-8602-67088CB1E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24611" y="1857206"/>
              <a:ext cx="809748" cy="809748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8A6D861-7477-49B3-8CD1-42F7432C88E2}"/>
              </a:ext>
            </a:extLst>
          </p:cNvPr>
          <p:cNvGrpSpPr/>
          <p:nvPr/>
        </p:nvGrpSpPr>
        <p:grpSpPr>
          <a:xfrm>
            <a:off x="1316120" y="3048709"/>
            <a:ext cx="1067765" cy="1230910"/>
            <a:chOff x="-1653703" y="3489385"/>
            <a:chExt cx="1067765" cy="12309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5D9B0A-4A7D-4DE8-B44A-43EBA4C5A4AD}"/>
                </a:ext>
              </a:extLst>
            </p:cNvPr>
            <p:cNvSpPr txBox="1"/>
            <p:nvPr/>
          </p:nvSpPr>
          <p:spPr>
            <a:xfrm>
              <a:off x="-1653703" y="4412518"/>
              <a:ext cx="106776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NZ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Bicep file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E179387-47D2-4D46-9373-5968AE09B18F}"/>
                </a:ext>
              </a:extLst>
            </p:cNvPr>
            <p:cNvGrpSpPr/>
            <p:nvPr/>
          </p:nvGrpSpPr>
          <p:grpSpPr>
            <a:xfrm>
              <a:off x="-1524694" y="3489385"/>
              <a:ext cx="809748" cy="809748"/>
              <a:chOff x="-1524694" y="3489385"/>
              <a:chExt cx="809748" cy="809748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E518F1D-F40D-4ACC-BC6D-48421DB41F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-1524694" y="3489385"/>
                <a:ext cx="809748" cy="809748"/>
              </a:xfrm>
              <a:prstGeom prst="rect">
                <a:avLst/>
              </a:prstGeom>
            </p:spPr>
          </p:pic>
          <p:pic>
            <p:nvPicPr>
              <p:cNvPr id="56" name="Graphic 55">
                <a:extLst>
                  <a:ext uri="{FF2B5EF4-FFF2-40B4-BE49-F238E27FC236}">
                    <a16:creationId xmlns:a16="http://schemas.microsoft.com/office/drawing/2014/main" id="{3B5B166E-0AB0-490C-A48E-0650BB9B85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-1382766" y="3725614"/>
                <a:ext cx="540710" cy="540710"/>
              </a:xfrm>
              <a:prstGeom prst="rect">
                <a:avLst/>
              </a:prstGeom>
            </p:spPr>
          </p:pic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A8633A3-D3ED-4B7E-A3BD-74AC030371DC}"/>
              </a:ext>
            </a:extLst>
          </p:cNvPr>
          <p:cNvGrpSpPr/>
          <p:nvPr/>
        </p:nvGrpSpPr>
        <p:grpSpPr>
          <a:xfrm>
            <a:off x="4494517" y="3058458"/>
            <a:ext cx="1067765" cy="1238349"/>
            <a:chOff x="1400377" y="3065397"/>
            <a:chExt cx="1067765" cy="1238349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9D68F3EE-FDD5-473A-A121-0CB0AF5F2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529386" y="3065397"/>
              <a:ext cx="809748" cy="809748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3347C18-4872-44EF-90CC-83187BAACBD2}"/>
                </a:ext>
              </a:extLst>
            </p:cNvPr>
            <p:cNvSpPr txBox="1"/>
            <p:nvPr/>
          </p:nvSpPr>
          <p:spPr>
            <a:xfrm>
              <a:off x="1400377" y="3995969"/>
              <a:ext cx="106776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NZ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Bicep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BC13543-E157-4735-BF66-C5A42D8AF1B6}"/>
              </a:ext>
            </a:extLst>
          </p:cNvPr>
          <p:cNvGrpSpPr/>
          <p:nvPr/>
        </p:nvGrpSpPr>
        <p:grpSpPr>
          <a:xfrm>
            <a:off x="8265170" y="2984827"/>
            <a:ext cx="1067765" cy="1761569"/>
            <a:chOff x="1400377" y="3065397"/>
            <a:chExt cx="1067765" cy="1761569"/>
          </a:xfrm>
        </p:grpSpPr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75DED5C6-ADF9-4CCD-AFF9-DBC8FD0FC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1529386" y="3065397"/>
              <a:ext cx="809748" cy="809748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844097C-E2C6-4544-A6D2-E2685ACA3C99}"/>
                </a:ext>
              </a:extLst>
            </p:cNvPr>
            <p:cNvSpPr txBox="1"/>
            <p:nvPr/>
          </p:nvSpPr>
          <p:spPr>
            <a:xfrm>
              <a:off x="1400377" y="3995969"/>
              <a:ext cx="1067765" cy="830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NZ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CLI</a:t>
              </a:r>
              <a:br>
                <a:rPr lang="en-NZ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</a:br>
              <a:r>
                <a:rPr lang="en-NZ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PowerShell</a:t>
              </a:r>
            </a:p>
            <a:p>
              <a:pPr algn="ctr"/>
              <a:r>
                <a:rPr lang="en-NZ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etc</a:t>
              </a:r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17A2FB3-BF91-437E-8D0C-E6654AF3554F}"/>
              </a:ext>
            </a:extLst>
          </p:cNvPr>
          <p:cNvCxnSpPr>
            <a:cxnSpLocks/>
          </p:cNvCxnSpPr>
          <p:nvPr/>
        </p:nvCxnSpPr>
        <p:spPr>
          <a:xfrm>
            <a:off x="2383885" y="3488998"/>
            <a:ext cx="527091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D0675CC-6B32-473D-B369-59D1A5745B9E}"/>
              </a:ext>
            </a:extLst>
          </p:cNvPr>
          <p:cNvCxnSpPr>
            <a:cxnSpLocks/>
          </p:cNvCxnSpPr>
          <p:nvPr/>
        </p:nvCxnSpPr>
        <p:spPr>
          <a:xfrm>
            <a:off x="3843471" y="3457137"/>
            <a:ext cx="527091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6AD3192-7A8D-4EFE-8F10-6453C63FA308}"/>
              </a:ext>
            </a:extLst>
          </p:cNvPr>
          <p:cNvCxnSpPr>
            <a:cxnSpLocks/>
          </p:cNvCxnSpPr>
          <p:nvPr/>
        </p:nvCxnSpPr>
        <p:spPr>
          <a:xfrm>
            <a:off x="5632208" y="3453583"/>
            <a:ext cx="527091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B5048E9-8C0A-4207-A5DF-7F3004405669}"/>
              </a:ext>
            </a:extLst>
          </p:cNvPr>
          <p:cNvCxnSpPr>
            <a:cxnSpLocks/>
          </p:cNvCxnSpPr>
          <p:nvPr/>
        </p:nvCxnSpPr>
        <p:spPr>
          <a:xfrm>
            <a:off x="7216225" y="3453583"/>
            <a:ext cx="935609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4560411-057C-47BA-BF5D-824A1FE097C1}"/>
              </a:ext>
            </a:extLst>
          </p:cNvPr>
          <p:cNvCxnSpPr>
            <a:cxnSpLocks/>
          </p:cNvCxnSpPr>
          <p:nvPr/>
        </p:nvCxnSpPr>
        <p:spPr>
          <a:xfrm>
            <a:off x="9332935" y="3425142"/>
            <a:ext cx="124934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CB0D5E-0E7D-4574-B56D-674579B7111C}"/>
              </a:ext>
            </a:extLst>
          </p:cNvPr>
          <p:cNvGrpSpPr/>
          <p:nvPr/>
        </p:nvGrpSpPr>
        <p:grpSpPr>
          <a:xfrm>
            <a:off x="4275617" y="2261744"/>
            <a:ext cx="3195174" cy="2617911"/>
            <a:chOff x="4275617" y="2261744"/>
            <a:chExt cx="3195174" cy="2617911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92BCE49-8893-48A9-B9D5-8E3CBD19A4C2}"/>
                </a:ext>
              </a:extLst>
            </p:cNvPr>
            <p:cNvSpPr/>
            <p:nvPr/>
          </p:nvSpPr>
          <p:spPr bwMode="auto">
            <a:xfrm>
              <a:off x="4275617" y="2620067"/>
              <a:ext cx="3195174" cy="225958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N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F02C2626-5AB8-4594-801B-596028E7AAF9}"/>
                </a:ext>
              </a:extLst>
            </p:cNvPr>
            <p:cNvGrpSpPr/>
            <p:nvPr/>
          </p:nvGrpSpPr>
          <p:grpSpPr>
            <a:xfrm>
              <a:off x="4370562" y="2261744"/>
              <a:ext cx="1430514" cy="617285"/>
              <a:chOff x="1480462" y="402196"/>
              <a:chExt cx="1430514" cy="617285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A54CEA9-2867-45E8-A688-4A516BBB8377}"/>
                  </a:ext>
                </a:extLst>
              </p:cNvPr>
              <p:cNvSpPr/>
              <p:nvPr/>
            </p:nvSpPr>
            <p:spPr bwMode="auto">
              <a:xfrm>
                <a:off x="1480462" y="420839"/>
                <a:ext cx="1430514" cy="5986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37BA76-F671-4B47-8955-7FDF7D605774}"/>
                  </a:ext>
                </a:extLst>
              </p:cNvPr>
              <p:cNvSpPr txBox="1"/>
              <p:nvPr/>
            </p:nvSpPr>
            <p:spPr>
              <a:xfrm>
                <a:off x="2222202" y="630193"/>
                <a:ext cx="59616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NZ" sz="2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Build</a:t>
                </a:r>
              </a:p>
            </p:txBody>
          </p:sp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4A66996D-601B-4964-B191-F51B7D8403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487632" y="402196"/>
                <a:ext cx="596161" cy="596161"/>
              </a:xfrm>
              <a:prstGeom prst="rect">
                <a:avLst/>
              </a:prstGeom>
            </p:spPr>
          </p:pic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884D89-FE83-4AB7-BB5B-B7DDD0459B52}"/>
              </a:ext>
            </a:extLst>
          </p:cNvPr>
          <p:cNvGrpSpPr/>
          <p:nvPr/>
        </p:nvGrpSpPr>
        <p:grpSpPr>
          <a:xfrm>
            <a:off x="7726067" y="2282990"/>
            <a:ext cx="2122783" cy="2596390"/>
            <a:chOff x="7726067" y="2282990"/>
            <a:chExt cx="2122783" cy="259639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6C8D834-BB03-41B6-9142-28E744D61006}"/>
                </a:ext>
              </a:extLst>
            </p:cNvPr>
            <p:cNvSpPr/>
            <p:nvPr/>
          </p:nvSpPr>
          <p:spPr bwMode="auto">
            <a:xfrm>
              <a:off x="7726067" y="2619792"/>
              <a:ext cx="2122783" cy="225958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N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DE3FE73-3DD7-4212-B557-3B06D28F8208}"/>
                </a:ext>
              </a:extLst>
            </p:cNvPr>
            <p:cNvGrpSpPr/>
            <p:nvPr/>
          </p:nvGrpSpPr>
          <p:grpSpPr>
            <a:xfrm>
              <a:off x="7807055" y="2282990"/>
              <a:ext cx="1675410" cy="615643"/>
              <a:chOff x="7807055" y="1651760"/>
              <a:chExt cx="1675410" cy="615643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6CAD41A-8C6E-47AA-AE04-684D14339120}"/>
                  </a:ext>
                </a:extLst>
              </p:cNvPr>
              <p:cNvSpPr/>
              <p:nvPr/>
            </p:nvSpPr>
            <p:spPr bwMode="auto">
              <a:xfrm>
                <a:off x="7807055" y="1660260"/>
                <a:ext cx="1675410" cy="5986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3AC119A9-AFFA-41BD-AE68-F4D0F0C482EE}"/>
                  </a:ext>
                </a:extLst>
              </p:cNvPr>
              <p:cNvGrpSpPr/>
              <p:nvPr/>
            </p:nvGrpSpPr>
            <p:grpSpPr>
              <a:xfrm>
                <a:off x="7844013" y="1651760"/>
                <a:ext cx="1249588" cy="615643"/>
                <a:chOff x="7331423" y="4567589"/>
                <a:chExt cx="1881591" cy="927016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F5B8E42-6000-4B4A-BDD8-0A14ED1AA6C9}"/>
                    </a:ext>
                  </a:extLst>
                </p:cNvPr>
                <p:cNvSpPr txBox="1"/>
                <p:nvPr/>
              </p:nvSpPr>
              <p:spPr>
                <a:xfrm>
                  <a:off x="8388173" y="4860488"/>
                  <a:ext cx="824841" cy="3077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:r>
                    <a:rPr lang="en-NZ" sz="20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Release</a:t>
                  </a:r>
                </a:p>
              </p:txBody>
            </p:sp>
            <p:pic>
              <p:nvPicPr>
                <p:cNvPr id="33" name="Picture 32" descr="Icon&#10;&#10;Description automatically generated">
                  <a:extLst>
                    <a:ext uri="{FF2B5EF4-FFF2-40B4-BE49-F238E27FC236}">
                      <a16:creationId xmlns:a16="http://schemas.microsoft.com/office/drawing/2014/main" id="{40FC137A-139E-401F-9042-AF28146EAC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331423" y="4567589"/>
                  <a:ext cx="927016" cy="927016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C0FA2C9E-80CC-467F-B633-9A28DF31DA5E}"/>
              </a:ext>
            </a:extLst>
          </p:cNvPr>
          <p:cNvSpPr txBox="1"/>
          <p:nvPr/>
        </p:nvSpPr>
        <p:spPr>
          <a:xfrm>
            <a:off x="716137" y="3202661"/>
            <a:ext cx="74974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Authors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B00F13-7E5C-4E1E-8B12-9D89CB7DDD05}"/>
              </a:ext>
            </a:extLst>
          </p:cNvPr>
          <p:cNvSpPr txBox="1"/>
          <p:nvPr/>
        </p:nvSpPr>
        <p:spPr>
          <a:xfrm>
            <a:off x="2228297" y="3202661"/>
            <a:ext cx="79234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Commits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C81B5F6-C9FB-4B82-8BE4-74E3CD5EFE01}"/>
              </a:ext>
            </a:extLst>
          </p:cNvPr>
          <p:cNvSpPr txBox="1"/>
          <p:nvPr/>
        </p:nvSpPr>
        <p:spPr>
          <a:xfrm>
            <a:off x="3731726" y="3202661"/>
            <a:ext cx="79234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Triggers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150A7BC-DA98-4986-B56F-5BF8D8A7C131}"/>
              </a:ext>
            </a:extLst>
          </p:cNvPr>
          <p:cNvSpPr txBox="1"/>
          <p:nvPr/>
        </p:nvSpPr>
        <p:spPr>
          <a:xfrm>
            <a:off x="5410382" y="3202661"/>
            <a:ext cx="92811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i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Transpiles</a:t>
            </a:r>
            <a:endParaRPr lang="en-NZ" sz="1600" i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D9D8F93-BD17-45AD-8497-E7309F932161}"/>
              </a:ext>
            </a:extLst>
          </p:cNvPr>
          <p:cNvSpPr txBox="1"/>
          <p:nvPr/>
        </p:nvSpPr>
        <p:spPr>
          <a:xfrm>
            <a:off x="7141444" y="3202661"/>
            <a:ext cx="92811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Saves</a:t>
            </a:r>
            <a:br>
              <a:rPr lang="en-NZ" sz="16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NZ" sz="16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artifact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7C3CE01-3975-4DEF-89B6-50AAF42383F5}"/>
              </a:ext>
            </a:extLst>
          </p:cNvPr>
          <p:cNvSpPr txBox="1"/>
          <p:nvPr/>
        </p:nvSpPr>
        <p:spPr>
          <a:xfrm>
            <a:off x="9453814" y="3156544"/>
            <a:ext cx="92811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Deploys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8708074-C975-4D0C-B6A0-512B6D1C5D72}"/>
              </a:ext>
            </a:extLst>
          </p:cNvPr>
          <p:cNvGrpSpPr/>
          <p:nvPr/>
        </p:nvGrpSpPr>
        <p:grpSpPr>
          <a:xfrm>
            <a:off x="1316120" y="1056096"/>
            <a:ext cx="1067765" cy="1538686"/>
            <a:chOff x="-1653703" y="3489385"/>
            <a:chExt cx="1067765" cy="153868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B116F1F-CD30-4C15-85FB-F96245B0E6D1}"/>
                </a:ext>
              </a:extLst>
            </p:cNvPr>
            <p:cNvSpPr txBox="1"/>
            <p:nvPr/>
          </p:nvSpPr>
          <p:spPr>
            <a:xfrm>
              <a:off x="-1653703" y="4412518"/>
              <a:ext cx="1067765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NZ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Bicep module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919C3B4-EAF1-4264-908F-0283D26C2F47}"/>
                </a:ext>
              </a:extLst>
            </p:cNvPr>
            <p:cNvGrpSpPr/>
            <p:nvPr/>
          </p:nvGrpSpPr>
          <p:grpSpPr>
            <a:xfrm>
              <a:off x="-1524694" y="3489385"/>
              <a:ext cx="809748" cy="809748"/>
              <a:chOff x="-1524694" y="3489385"/>
              <a:chExt cx="809748" cy="809748"/>
            </a:xfrm>
          </p:grpSpPr>
          <p:pic>
            <p:nvPicPr>
              <p:cNvPr id="61" name="Graphic 60">
                <a:extLst>
                  <a:ext uri="{FF2B5EF4-FFF2-40B4-BE49-F238E27FC236}">
                    <a16:creationId xmlns:a16="http://schemas.microsoft.com/office/drawing/2014/main" id="{228273E8-6268-43D1-92EF-1504AD2DE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-1524694" y="3489385"/>
                <a:ext cx="809748" cy="809748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B3D88B17-8A46-40A7-8F4B-7694C3FEB8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-1382766" y="3725614"/>
                <a:ext cx="540710" cy="540710"/>
              </a:xfrm>
              <a:prstGeom prst="rect">
                <a:avLst/>
              </a:prstGeom>
            </p:spPr>
          </p:pic>
        </p:grp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5C7AB18-09AA-4DAA-AA32-FDD4124B1401}"/>
              </a:ext>
            </a:extLst>
          </p:cNvPr>
          <p:cNvCxnSpPr>
            <a:cxnSpLocks/>
          </p:cNvCxnSpPr>
          <p:nvPr/>
        </p:nvCxnSpPr>
        <p:spPr>
          <a:xfrm flipH="1" flipV="1">
            <a:off x="1798721" y="2574758"/>
            <a:ext cx="3041" cy="478311"/>
          </a:xfrm>
          <a:prstGeom prst="straightConnector1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814A5E-DB38-4400-A73F-7E86B442182F}"/>
              </a:ext>
            </a:extLst>
          </p:cNvPr>
          <p:cNvSpPr txBox="1"/>
          <p:nvPr/>
        </p:nvSpPr>
        <p:spPr>
          <a:xfrm>
            <a:off x="1864821" y="2743582"/>
            <a:ext cx="95350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References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141E36D-B60D-446E-BC4E-E2699350B427}"/>
              </a:ext>
            </a:extLst>
          </p:cNvPr>
          <p:cNvGrpSpPr/>
          <p:nvPr/>
        </p:nvGrpSpPr>
        <p:grpSpPr>
          <a:xfrm>
            <a:off x="1316120" y="4799925"/>
            <a:ext cx="1067765" cy="1538686"/>
            <a:chOff x="-1653703" y="3489385"/>
            <a:chExt cx="1067765" cy="1538686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2FDA2A9-50BD-4899-9BA1-F1905E983741}"/>
                </a:ext>
              </a:extLst>
            </p:cNvPr>
            <p:cNvSpPr txBox="1"/>
            <p:nvPr/>
          </p:nvSpPr>
          <p:spPr>
            <a:xfrm>
              <a:off x="-1653703" y="4412518"/>
              <a:ext cx="1067765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NZ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Bicep module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45F3B0F-11D1-49EC-B90F-4746E19C9881}"/>
                </a:ext>
              </a:extLst>
            </p:cNvPr>
            <p:cNvGrpSpPr/>
            <p:nvPr/>
          </p:nvGrpSpPr>
          <p:grpSpPr>
            <a:xfrm>
              <a:off x="-1524694" y="3489385"/>
              <a:ext cx="809748" cy="809748"/>
              <a:chOff x="-1524694" y="3489385"/>
              <a:chExt cx="809748" cy="809748"/>
            </a:xfrm>
          </p:grpSpPr>
          <p:pic>
            <p:nvPicPr>
              <p:cNvPr id="76" name="Graphic 75">
                <a:extLst>
                  <a:ext uri="{FF2B5EF4-FFF2-40B4-BE49-F238E27FC236}">
                    <a16:creationId xmlns:a16="http://schemas.microsoft.com/office/drawing/2014/main" id="{DFC507E4-C3C7-4C4E-93C7-4263700B4D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-1524694" y="3489385"/>
                <a:ext cx="809748" cy="809748"/>
              </a:xfrm>
              <a:prstGeom prst="rect">
                <a:avLst/>
              </a:prstGeom>
            </p:spPr>
          </p:pic>
          <p:pic>
            <p:nvPicPr>
              <p:cNvPr id="78" name="Graphic 77">
                <a:extLst>
                  <a:ext uri="{FF2B5EF4-FFF2-40B4-BE49-F238E27FC236}">
                    <a16:creationId xmlns:a16="http://schemas.microsoft.com/office/drawing/2014/main" id="{E06BC9D1-7859-482F-BC93-991EF97507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-1382766" y="3725614"/>
                <a:ext cx="540710" cy="540710"/>
              </a:xfrm>
              <a:prstGeom prst="rect">
                <a:avLst/>
              </a:prstGeom>
            </p:spPr>
          </p:pic>
        </p:grp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7001C5-440A-476F-93B5-09EFC8C35969}"/>
              </a:ext>
            </a:extLst>
          </p:cNvPr>
          <p:cNvCxnSpPr>
            <a:cxnSpLocks/>
          </p:cNvCxnSpPr>
          <p:nvPr/>
        </p:nvCxnSpPr>
        <p:spPr>
          <a:xfrm flipH="1">
            <a:off x="1856170" y="4308491"/>
            <a:ext cx="3041" cy="478311"/>
          </a:xfrm>
          <a:prstGeom prst="straightConnector1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53B29B-B599-4D63-A926-CF5E041F0D48}"/>
              </a:ext>
            </a:extLst>
          </p:cNvPr>
          <p:cNvSpPr txBox="1"/>
          <p:nvPr/>
        </p:nvSpPr>
        <p:spPr>
          <a:xfrm>
            <a:off x="1928567" y="4364197"/>
            <a:ext cx="95350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78931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00" grpId="0"/>
      <p:bldP spid="102" grpId="0"/>
      <p:bldP spid="104" grpId="0"/>
      <p:bldP spid="106" grpId="0"/>
      <p:bldP spid="108" grpId="0"/>
      <p:bldP spid="110" grpId="0"/>
      <p:bldP spid="10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Segoe UI Semilight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Downs</dc:creator>
  <cp:lastModifiedBy>John Downs</cp:lastModifiedBy>
  <cp:revision>4</cp:revision>
  <dcterms:created xsi:type="dcterms:W3CDTF">2021-02-12T00:43:56Z</dcterms:created>
  <dcterms:modified xsi:type="dcterms:W3CDTF">2021-02-13T00:43:30Z</dcterms:modified>
</cp:coreProperties>
</file>