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65D0-830B-46F8-A64B-F7B3EBC8B4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10B8-0215-4A41-8CE6-0DC96EDD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22698" y="4518208"/>
                <a:ext cx="914400" cy="510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98" y="4518208"/>
                <a:ext cx="914400" cy="510989"/>
              </a:xfrm>
              <a:prstGeom prst="rect">
                <a:avLst/>
              </a:prstGeom>
              <a:blipFill rotWithShape="0">
                <a:blip r:embed="rId2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555974" y="4773703"/>
            <a:ext cx="2966724" cy="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7678272" y="4545101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8" idx="2"/>
          </p:cNvCxnSpPr>
          <p:nvPr/>
        </p:nvCxnSpPr>
        <p:spPr>
          <a:xfrm flipV="1">
            <a:off x="5437098" y="4773701"/>
            <a:ext cx="22411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6"/>
            <a:endCxn id="5" idx="2"/>
          </p:cNvCxnSpPr>
          <p:nvPr/>
        </p:nvCxnSpPr>
        <p:spPr>
          <a:xfrm flipH="1">
            <a:off x="4979898" y="4773701"/>
            <a:ext cx="3155574" cy="255496"/>
          </a:xfrm>
          <a:prstGeom prst="bentConnector4">
            <a:avLst>
              <a:gd name="adj1" fmla="val -12784"/>
              <a:gd name="adj2" fmla="val 32105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24520" y="4400776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20" y="4400776"/>
                <a:ext cx="66531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625349" y="4414684"/>
                <a:ext cx="1838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349" y="4414684"/>
                <a:ext cx="183883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681667" y="4790280"/>
                <a:ext cx="59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667" y="4790280"/>
                <a:ext cx="5974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163" t="-10000" r="-30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/>
          <p:cNvSpPr/>
          <p:nvPr/>
        </p:nvSpPr>
        <p:spPr>
          <a:xfrm rot="5400000">
            <a:off x="2854538" y="2708776"/>
            <a:ext cx="637928" cy="6529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Elbow Connector 31"/>
          <p:cNvCxnSpPr>
            <a:endCxn id="28" idx="3"/>
          </p:cNvCxnSpPr>
          <p:nvPr/>
        </p:nvCxnSpPr>
        <p:spPr>
          <a:xfrm rot="5400000" flipH="1" flipV="1">
            <a:off x="1666358" y="3593049"/>
            <a:ext cx="1738432" cy="622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4654921" y="280666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6852077" y="1741811"/>
            <a:ext cx="637928" cy="6529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Connector 35"/>
          <p:cNvSpPr/>
          <p:nvPr/>
        </p:nvSpPr>
        <p:spPr>
          <a:xfrm>
            <a:off x="6942441" y="280666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8" idx="0"/>
            <a:endCxn id="33" idx="2"/>
          </p:cNvCxnSpPr>
          <p:nvPr/>
        </p:nvCxnSpPr>
        <p:spPr>
          <a:xfrm flipV="1">
            <a:off x="3499995" y="3035268"/>
            <a:ext cx="1154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36" idx="2"/>
          </p:cNvCxnSpPr>
          <p:nvPr/>
        </p:nvCxnSpPr>
        <p:spPr>
          <a:xfrm>
            <a:off x="5112121" y="3035268"/>
            <a:ext cx="183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0"/>
            <a:endCxn id="36" idx="0"/>
          </p:cNvCxnSpPr>
          <p:nvPr/>
        </p:nvCxnSpPr>
        <p:spPr>
          <a:xfrm>
            <a:off x="7171041" y="2394796"/>
            <a:ext cx="0" cy="41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0"/>
          </p:cNvCxnSpPr>
          <p:nvPr/>
        </p:nvCxnSpPr>
        <p:spPr>
          <a:xfrm>
            <a:off x="4883521" y="1166785"/>
            <a:ext cx="0" cy="163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>
            <a:off x="7171041" y="1122850"/>
            <a:ext cx="0" cy="6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6" idx="6"/>
            <a:endCxn id="8" idx="0"/>
          </p:cNvCxnSpPr>
          <p:nvPr/>
        </p:nvCxnSpPr>
        <p:spPr>
          <a:xfrm>
            <a:off x="7399641" y="3035268"/>
            <a:ext cx="507231" cy="150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2865614" y="28506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14" y="2850602"/>
                <a:ext cx="38241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899973" y="175838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3" y="1758389"/>
                <a:ext cx="5421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953766" y="3568769"/>
                <a:ext cx="3121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66" y="3568769"/>
                <a:ext cx="3121880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141565" y="1255520"/>
                <a:ext cx="105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65" y="1255520"/>
                <a:ext cx="105099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7216237" y="2338152"/>
                <a:ext cx="1355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37" y="2338152"/>
                <a:ext cx="13555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914877" y="1139063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77" y="1139063"/>
                <a:ext cx="64703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646837" y="2671094"/>
                <a:ext cx="80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37" y="2671094"/>
                <a:ext cx="80316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146002" y="2648894"/>
                <a:ext cx="665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02" y="2648894"/>
                <a:ext cx="665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308183" y="2655623"/>
                <a:ext cx="1489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83" y="2655623"/>
                <a:ext cx="148963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522698" y="2437335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98" y="2437335"/>
                <a:ext cx="41068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4244232" y="305152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32" y="3051520"/>
                <a:ext cx="410689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6583190" y="301822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90" y="3018226"/>
                <a:ext cx="41068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797822" y="244026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22" y="2440264"/>
                <a:ext cx="41068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7533246" y="415918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246" y="4159188"/>
                <a:ext cx="410689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339852" y="472976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52" y="4729767"/>
                <a:ext cx="410689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7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Khoi-Nguyen Mac</dc:creator>
  <cp:lastModifiedBy>Khoi-Nguyen Mac</cp:lastModifiedBy>
  <cp:revision>4</cp:revision>
  <dcterms:created xsi:type="dcterms:W3CDTF">2016-10-29T23:06:15Z</dcterms:created>
  <dcterms:modified xsi:type="dcterms:W3CDTF">2016-10-29T23:20:36Z</dcterms:modified>
</cp:coreProperties>
</file>