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09.12.2011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09.12.2011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09.12.2011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09.12.2011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09.12.2011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09.12.2011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09.12.2011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09.12.2011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09.12.2011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09.12.2011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09.12.2011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09.12.2011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816" y="332656"/>
            <a:ext cx="5472608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eck 6"/>
          <p:cNvSpPr/>
          <p:nvPr/>
        </p:nvSpPr>
        <p:spPr>
          <a:xfrm rot="280540">
            <a:off x="927242" y="2795049"/>
            <a:ext cx="1555254" cy="2067096"/>
          </a:xfrm>
          <a:prstGeom prst="rect">
            <a:avLst/>
          </a:prstGeom>
          <a:noFill/>
          <a:ln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 rot="21325048">
            <a:off x="3616156" y="2811215"/>
            <a:ext cx="1555254" cy="2067096"/>
          </a:xfrm>
          <a:prstGeom prst="rect">
            <a:avLst/>
          </a:prstGeom>
          <a:noFill/>
          <a:ln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270741" y="2857047"/>
            <a:ext cx="1555254" cy="2067096"/>
          </a:xfrm>
          <a:prstGeom prst="rect">
            <a:avLst/>
          </a:prstGeom>
          <a:noFill/>
          <a:ln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 rot="21325048">
            <a:off x="3651131" y="1860240"/>
            <a:ext cx="1379094" cy="1522800"/>
          </a:xfrm>
          <a:prstGeom prst="rect">
            <a:avLst/>
          </a:prstGeom>
          <a:noFill/>
          <a:ln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 rot="21325048">
            <a:off x="3752712" y="744862"/>
            <a:ext cx="1122254" cy="1315310"/>
          </a:xfrm>
          <a:prstGeom prst="rect">
            <a:avLst/>
          </a:prstGeom>
          <a:noFill/>
          <a:ln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/>
        </p:nvCxnSpPr>
        <p:spPr>
          <a:xfrm flipH="1">
            <a:off x="2238024" y="2420888"/>
            <a:ext cx="173736" cy="2988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4094232" y="3284984"/>
            <a:ext cx="158417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4022224" y="1953408"/>
            <a:ext cx="158417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3635896" y="2420888"/>
            <a:ext cx="72008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 rot="21140653">
            <a:off x="3702760" y="788245"/>
            <a:ext cx="1122254" cy="131531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flipV="1">
            <a:off x="4788024" y="421808"/>
            <a:ext cx="2088232" cy="288032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769736" y="628688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p1‘</a:t>
            </a:r>
            <a:endParaRPr lang="de-DE" sz="1200" dirty="0">
              <a:solidFill>
                <a:srgbClr val="FF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295288" y="764704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p2‘</a:t>
            </a:r>
            <a:endParaRPr lang="de-DE" sz="1200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671328" y="2095136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p3‘</a:t>
            </a:r>
            <a:endParaRPr lang="de-DE" sz="1200" dirty="0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932040" y="1941976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p0‘</a:t>
            </a:r>
            <a:endParaRPr lang="de-DE" sz="1200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733160" y="424096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C000"/>
                </a:solidFill>
              </a:rPr>
              <a:t>p1</a:t>
            </a:r>
            <a:endParaRPr lang="de-DE" sz="1200" dirty="0">
              <a:solidFill>
                <a:srgbClr val="FFC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545600" y="531536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C000"/>
                </a:solidFill>
              </a:rPr>
              <a:t>p2</a:t>
            </a:r>
            <a:endParaRPr lang="de-DE" sz="1200" dirty="0">
              <a:solidFill>
                <a:srgbClr val="FFC00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760480" y="183568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C000"/>
                </a:solidFill>
              </a:rPr>
              <a:t>p3</a:t>
            </a:r>
            <a:endParaRPr lang="de-DE" sz="1200" dirty="0">
              <a:solidFill>
                <a:srgbClr val="FFC000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4932040" y="1700808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C000"/>
                </a:solidFill>
              </a:rPr>
              <a:t>p0</a:t>
            </a:r>
            <a:endParaRPr lang="de-DE" sz="1200" dirty="0">
              <a:solidFill>
                <a:srgbClr val="FFC000"/>
              </a:solidFill>
            </a:endParaRPr>
          </a:p>
        </p:txBody>
      </p:sp>
      <p:grpSp>
        <p:nvGrpSpPr>
          <p:cNvPr id="43" name="Gruppieren 42"/>
          <p:cNvGrpSpPr/>
          <p:nvPr/>
        </p:nvGrpSpPr>
        <p:grpSpPr>
          <a:xfrm>
            <a:off x="4235626" y="2143889"/>
            <a:ext cx="336374" cy="276999"/>
            <a:chOff x="6566428" y="2094376"/>
            <a:chExt cx="336374" cy="276999"/>
          </a:xfrm>
        </p:grpSpPr>
        <p:sp>
          <p:nvSpPr>
            <p:cNvPr id="40" name="Textfeld 39"/>
            <p:cNvSpPr txBox="1"/>
            <p:nvPr/>
          </p:nvSpPr>
          <p:spPr>
            <a:xfrm>
              <a:off x="6566428" y="2094376"/>
              <a:ext cx="3363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 smtClean="0">
                  <a:solidFill>
                    <a:srgbClr val="FF0000"/>
                  </a:solidFill>
                </a:rPr>
                <a:t>Va</a:t>
              </a:r>
              <a:endParaRPr lang="de-DE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Gerade Verbindung mit Pfeil 41"/>
            <p:cNvCxnSpPr/>
            <p:nvPr/>
          </p:nvCxnSpPr>
          <p:spPr>
            <a:xfrm>
              <a:off x="6678520" y="2132856"/>
              <a:ext cx="14401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ieren 44"/>
          <p:cNvGrpSpPr/>
          <p:nvPr/>
        </p:nvGrpSpPr>
        <p:grpSpPr>
          <a:xfrm>
            <a:off x="4932040" y="1196752"/>
            <a:ext cx="351378" cy="276999"/>
            <a:chOff x="6566428" y="2094376"/>
            <a:chExt cx="351378" cy="276999"/>
          </a:xfrm>
        </p:grpSpPr>
        <p:sp>
          <p:nvSpPr>
            <p:cNvPr id="46" name="Textfeld 45"/>
            <p:cNvSpPr txBox="1"/>
            <p:nvPr/>
          </p:nvSpPr>
          <p:spPr>
            <a:xfrm>
              <a:off x="6566428" y="2094376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 smtClean="0">
                  <a:solidFill>
                    <a:srgbClr val="FF0000"/>
                  </a:solidFill>
                </a:rPr>
                <a:t>Vb</a:t>
              </a:r>
              <a:endParaRPr lang="de-DE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47" name="Gerade Verbindung mit Pfeil 46"/>
            <p:cNvCxnSpPr/>
            <p:nvPr/>
          </p:nvCxnSpPr>
          <p:spPr>
            <a:xfrm>
              <a:off x="6678520" y="2132856"/>
              <a:ext cx="14401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feld 48"/>
          <p:cNvSpPr txBox="1"/>
          <p:nvPr/>
        </p:nvSpPr>
        <p:spPr>
          <a:xfrm>
            <a:off x="5552680" y="176352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4A7EBB"/>
                </a:solidFill>
              </a:rPr>
              <a:t>de0</a:t>
            </a:r>
            <a:endParaRPr lang="de-DE" dirty="0">
              <a:solidFill>
                <a:srgbClr val="4A7EBB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3491880" y="5373216"/>
            <a:ext cx="48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4A7EBB"/>
                </a:solidFill>
              </a:rPr>
              <a:t>ra0</a:t>
            </a:r>
          </a:p>
        </p:txBody>
      </p:sp>
      <p:grpSp>
        <p:nvGrpSpPr>
          <p:cNvPr id="56" name="Gruppieren 55"/>
          <p:cNvGrpSpPr/>
          <p:nvPr/>
        </p:nvGrpSpPr>
        <p:grpSpPr>
          <a:xfrm>
            <a:off x="4788024" y="188640"/>
            <a:ext cx="698976" cy="405626"/>
            <a:chOff x="7236296" y="1268760"/>
            <a:chExt cx="698976" cy="405626"/>
          </a:xfrm>
        </p:grpSpPr>
        <p:sp>
          <p:nvSpPr>
            <p:cNvPr id="51" name="Textfeld 50"/>
            <p:cNvSpPr txBox="1"/>
            <p:nvPr/>
          </p:nvSpPr>
          <p:spPr>
            <a:xfrm>
              <a:off x="7236296" y="1268760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O</a:t>
              </a:r>
              <a:endParaRPr lang="de-DE" dirty="0"/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7380312" y="1412776"/>
              <a:ext cx="5549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 smtClean="0"/>
                <a:t>RA, de</a:t>
              </a:r>
              <a:endParaRPr lang="de-DE" sz="1050" dirty="0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107504" y="4725144"/>
            <a:ext cx="698976" cy="405626"/>
            <a:chOff x="7092280" y="3239398"/>
            <a:chExt cx="698976" cy="405626"/>
          </a:xfrm>
        </p:grpSpPr>
        <p:sp>
          <p:nvSpPr>
            <p:cNvPr id="53" name="Textfeld 52"/>
            <p:cNvSpPr txBox="1"/>
            <p:nvPr/>
          </p:nvSpPr>
          <p:spPr>
            <a:xfrm>
              <a:off x="7092280" y="323939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E</a:t>
              </a:r>
              <a:endParaRPr lang="de-DE" dirty="0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7236296" y="3383414"/>
              <a:ext cx="5549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 smtClean="0"/>
                <a:t>RA, de</a:t>
              </a:r>
              <a:endParaRPr lang="de-DE" sz="1050" dirty="0"/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5580112" y="111545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spanDe</a:t>
            </a:r>
            <a:endParaRPr lang="de-DE" dirty="0"/>
          </a:p>
        </p:txBody>
      </p:sp>
      <p:sp>
        <p:nvSpPr>
          <p:cNvPr id="58" name="Textfeld 57"/>
          <p:cNvSpPr txBox="1"/>
          <p:nvPr/>
        </p:nvSpPr>
        <p:spPr>
          <a:xfrm>
            <a:off x="4139952" y="508518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spanRA</a:t>
            </a:r>
            <a:endParaRPr lang="de-DE" dirty="0"/>
          </a:p>
        </p:txBody>
      </p:sp>
      <p:sp>
        <p:nvSpPr>
          <p:cNvPr id="60" name="Textfeld 59"/>
          <p:cNvSpPr txBox="1"/>
          <p:nvPr/>
        </p:nvSpPr>
        <p:spPr>
          <a:xfrm>
            <a:off x="5436096" y="234888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4A7EBB"/>
                </a:solidFill>
              </a:rPr>
              <a:t>sde</a:t>
            </a:r>
            <a:endParaRPr lang="de-DE" dirty="0">
              <a:solidFill>
                <a:srgbClr val="4A7EBB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2771800" y="5157192"/>
            <a:ext cx="46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4A7EBB"/>
                </a:solidFill>
              </a:rPr>
              <a:t>sra</a:t>
            </a:r>
            <a:endParaRPr lang="de-DE" dirty="0">
              <a:solidFill>
                <a:srgbClr val="4A7EBB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241588" y="1800248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4A7EBB"/>
                </a:solidFill>
              </a:rPr>
              <a:t>a</a:t>
            </a:r>
            <a:endParaRPr lang="de-DE" dirty="0">
              <a:solidFill>
                <a:srgbClr val="4A7EBB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4572000" y="126876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4A7EBB"/>
                </a:solidFill>
              </a:rPr>
              <a:t>b</a:t>
            </a:r>
            <a:endParaRPr lang="de-DE" dirty="0">
              <a:solidFill>
                <a:srgbClr val="4A7EBB"/>
              </a:solidFill>
            </a:endParaRPr>
          </a:p>
        </p:txBody>
      </p:sp>
      <p:grpSp>
        <p:nvGrpSpPr>
          <p:cNvPr id="68" name="Gruppieren 67"/>
          <p:cNvGrpSpPr/>
          <p:nvPr/>
        </p:nvGrpSpPr>
        <p:grpSpPr>
          <a:xfrm>
            <a:off x="6300192" y="3168400"/>
            <a:ext cx="2520280" cy="2780880"/>
            <a:chOff x="5364088" y="1512216"/>
            <a:chExt cx="3308944" cy="3572968"/>
          </a:xfrm>
        </p:grpSpPr>
        <p:sp>
          <p:nvSpPr>
            <p:cNvPr id="69" name="Ellipse 68"/>
            <p:cNvSpPr/>
            <p:nvPr/>
          </p:nvSpPr>
          <p:spPr>
            <a:xfrm>
              <a:off x="6224760" y="1512216"/>
              <a:ext cx="2448272" cy="2376264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Gerade Verbindung 69"/>
            <p:cNvCxnSpPr>
              <a:stCxn id="69" idx="3"/>
              <a:endCxn id="69" idx="5"/>
            </p:cNvCxnSpPr>
            <p:nvPr/>
          </p:nvCxnSpPr>
          <p:spPr>
            <a:xfrm>
              <a:off x="6583301" y="3540484"/>
              <a:ext cx="1731190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/>
          </p:nvCxnSpPr>
          <p:spPr>
            <a:xfrm>
              <a:off x="6584800" y="3528440"/>
              <a:ext cx="1368152" cy="1080120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 flipH="1">
              <a:off x="6444208" y="2636912"/>
              <a:ext cx="108012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>
              <a:off x="7452320" y="2564904"/>
              <a:ext cx="0" cy="136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lipse 73"/>
            <p:cNvSpPr/>
            <p:nvPr/>
          </p:nvSpPr>
          <p:spPr>
            <a:xfrm>
              <a:off x="5364088" y="2348880"/>
              <a:ext cx="2952328" cy="2736304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6" name="Textfeld 75"/>
          <p:cNvSpPr txBox="1"/>
          <p:nvPr/>
        </p:nvSpPr>
        <p:spPr>
          <a:xfrm>
            <a:off x="7596336" y="471585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rgbClr val="4A7EBB"/>
                </a:solidFill>
              </a:rPr>
              <a:t>α</a:t>
            </a:r>
            <a:endParaRPr lang="de-DE" dirty="0">
              <a:solidFill>
                <a:srgbClr val="4A7EBB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6958552" y="4599416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p</a:t>
            </a:r>
            <a:endParaRPr lang="de-DE" sz="1600" dirty="0"/>
          </a:p>
        </p:txBody>
      </p:sp>
      <p:sp>
        <p:nvSpPr>
          <p:cNvPr id="63" name="Textfeld 62"/>
          <p:cNvSpPr txBox="1"/>
          <p:nvPr/>
        </p:nvSpPr>
        <p:spPr>
          <a:xfrm>
            <a:off x="7520292" y="5085184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rgbClr val="FF0000"/>
                </a:solidFill>
              </a:rPr>
              <a:t>a</a:t>
            </a:r>
            <a:endParaRPr lang="de-DE" sz="1600" dirty="0">
              <a:solidFill>
                <a:srgbClr val="FF0000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7452320" y="4437112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rgbClr val="FFC000"/>
                </a:solidFill>
              </a:rPr>
              <a:t>a/2</a:t>
            </a:r>
            <a:endParaRPr lang="de-DE" sz="16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Bildschirmpräsentation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Schuck, Jürgen</dc:creator>
  <cp:lastModifiedBy>jschuck</cp:lastModifiedBy>
  <cp:revision>17</cp:revision>
  <dcterms:created xsi:type="dcterms:W3CDTF">2011-12-05T07:06:32Z</dcterms:created>
  <dcterms:modified xsi:type="dcterms:W3CDTF">2011-12-09T11:43:17Z</dcterms:modified>
</cp:coreProperties>
</file>