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92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2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1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20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758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20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529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534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788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83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05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119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1F14-B4E5-EE4E-849A-7916E5BB6C25}" type="datetimeFigureOut">
              <a:rPr lang="en-US" smtClean="0"/>
              <a:t>14/06/13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D02D-CBA2-7E44-A770-EBB435927D6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60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05000" y="753533"/>
            <a:ext cx="4227400" cy="2269067"/>
            <a:chOff x="1005000" y="753533"/>
            <a:chExt cx="4227400" cy="2269067"/>
          </a:xfrm>
        </p:grpSpPr>
        <p:sp>
          <p:nvSpPr>
            <p:cNvPr id="5" name="Rounded Rectangle 4"/>
            <p:cNvSpPr/>
            <p:nvPr/>
          </p:nvSpPr>
          <p:spPr>
            <a:xfrm>
              <a:off x="1904999" y="753533"/>
              <a:ext cx="3327401" cy="226906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bg1"/>
                </a:gs>
                <a:gs pos="65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dirty="0" smtClean="0"/>
                <a:t>       </a:t>
              </a:r>
              <a:endParaRPr lang="es-ES_tradnl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005000" y="988066"/>
              <a:ext cx="1800000" cy="1800000"/>
            </a:xfrm>
            <a:prstGeom prst="ellipse">
              <a:avLst/>
            </a:prstGeom>
            <a:solidFill>
              <a:schemeClr val="bg1"/>
            </a:solidFill>
            <a:ln w="101600" cap="rnd" cmpd="sng"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33307" y="3717251"/>
            <a:ext cx="1484816" cy="782578"/>
            <a:chOff x="1162607" y="3977871"/>
            <a:chExt cx="928010" cy="489111"/>
          </a:xfrm>
        </p:grpSpPr>
        <p:sp>
          <p:nvSpPr>
            <p:cNvPr id="12" name="Rounded Rectangle 11"/>
            <p:cNvSpPr/>
            <p:nvPr/>
          </p:nvSpPr>
          <p:spPr>
            <a:xfrm>
              <a:off x="1360178" y="3977871"/>
              <a:ext cx="730439" cy="48911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bg1"/>
                </a:gs>
                <a:gs pos="65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dirty="0" smtClean="0"/>
                <a:t>       </a:t>
              </a:r>
              <a:endParaRPr lang="es-ES_tradnl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162607" y="4025495"/>
              <a:ext cx="395141" cy="388000"/>
            </a:xfrm>
            <a:prstGeom prst="ellipse">
              <a:avLst/>
            </a:prstGeom>
            <a:solidFill>
              <a:schemeClr val="bg1"/>
            </a:solidFill>
            <a:ln w="44450" cap="sq" cmpd="sng">
              <a:round/>
            </a:ln>
            <a:effectLst>
              <a:outerShdw blurRad="50800" dist="38100" dir="2700000" sx="96000" sy="96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635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1" y="3465284"/>
            <a:ext cx="251968" cy="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Antonio Zarzuela Bachiller</dc:creator>
  <cp:lastModifiedBy>Jose Antonio Zarzuela Bachiller</cp:lastModifiedBy>
  <cp:revision>6</cp:revision>
  <dcterms:created xsi:type="dcterms:W3CDTF">2013-06-14T17:54:51Z</dcterms:created>
  <dcterms:modified xsi:type="dcterms:W3CDTF">2013-06-14T21:18:17Z</dcterms:modified>
</cp:coreProperties>
</file>