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6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5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EDE7-34AA-1440-89F9-77D100C11D7F}" type="datetimeFigureOut">
              <a:rPr lang="en-US" smtClean="0"/>
              <a:t>02/08/12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32C8-C8DD-B143-A2AB-94A95062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45322" y="1656027"/>
            <a:ext cx="3239990" cy="2511129"/>
            <a:chOff x="553562" y="846576"/>
            <a:chExt cx="4184307" cy="2865291"/>
          </a:xfrm>
          <a:solidFill>
            <a:schemeClr val="accent4"/>
          </a:solidFill>
        </p:grpSpPr>
        <p:sp>
          <p:nvSpPr>
            <p:cNvPr id="6" name="Oval 5"/>
            <p:cNvSpPr/>
            <p:nvPr/>
          </p:nvSpPr>
          <p:spPr>
            <a:xfrm>
              <a:off x="2143706" y="846576"/>
              <a:ext cx="944317" cy="667485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45411" y="1884428"/>
              <a:ext cx="944317" cy="667485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58282" y="1884428"/>
              <a:ext cx="944317" cy="667485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3562" y="3044382"/>
              <a:ext cx="944317" cy="667485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C4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73862" y="3044382"/>
              <a:ext cx="944317" cy="667485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C5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56972" y="3044382"/>
              <a:ext cx="944317" cy="667485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C6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793552" y="3044382"/>
              <a:ext cx="944317" cy="667485"/>
            </a:xfrm>
            <a:prstGeom prst="ellips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C7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3"/>
              <a:endCxn id="9" idx="0"/>
            </p:cNvCxnSpPr>
            <p:nvPr/>
          </p:nvCxnSpPr>
          <p:spPr>
            <a:xfrm flipH="1">
              <a:off x="1025721" y="2454162"/>
              <a:ext cx="170853" cy="590220"/>
            </a:xfrm>
            <a:prstGeom prst="straightConnector1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10" idx="0"/>
            </p:cNvCxnSpPr>
            <p:nvPr/>
          </p:nvCxnSpPr>
          <p:spPr>
            <a:xfrm>
              <a:off x="1864307" y="2454162"/>
              <a:ext cx="181714" cy="590220"/>
            </a:xfrm>
            <a:prstGeom prst="straightConnector1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11" idx="0"/>
            </p:cNvCxnSpPr>
            <p:nvPr/>
          </p:nvCxnSpPr>
          <p:spPr>
            <a:xfrm flipH="1">
              <a:off x="3229131" y="2454162"/>
              <a:ext cx="154572" cy="590220"/>
            </a:xfrm>
            <a:prstGeom prst="straightConnector1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5"/>
              <a:endCxn id="12" idx="0"/>
            </p:cNvCxnSpPr>
            <p:nvPr/>
          </p:nvCxnSpPr>
          <p:spPr>
            <a:xfrm>
              <a:off x="4051436" y="2454162"/>
              <a:ext cx="214275" cy="590220"/>
            </a:xfrm>
            <a:prstGeom prst="straightConnector1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7"/>
            </p:cNvCxnSpPr>
            <p:nvPr/>
          </p:nvCxnSpPr>
          <p:spPr>
            <a:xfrm flipH="1">
              <a:off x="1864307" y="1416310"/>
              <a:ext cx="417691" cy="565869"/>
            </a:xfrm>
            <a:prstGeom prst="straightConnector1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5"/>
              <a:endCxn id="7" idx="1"/>
            </p:cNvCxnSpPr>
            <p:nvPr/>
          </p:nvCxnSpPr>
          <p:spPr>
            <a:xfrm>
              <a:off x="2949731" y="1416310"/>
              <a:ext cx="433972" cy="565869"/>
            </a:xfrm>
            <a:prstGeom prst="straightConnector1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110933" y="1656027"/>
            <a:ext cx="3239990" cy="2511129"/>
            <a:chOff x="553562" y="846576"/>
            <a:chExt cx="4184307" cy="2865291"/>
          </a:xfrm>
          <a:solidFill>
            <a:schemeClr val="accent2"/>
          </a:solidFill>
        </p:grpSpPr>
        <p:sp>
          <p:nvSpPr>
            <p:cNvPr id="61" name="Oval 60"/>
            <p:cNvSpPr/>
            <p:nvPr/>
          </p:nvSpPr>
          <p:spPr>
            <a:xfrm>
              <a:off x="2143706" y="846576"/>
              <a:ext cx="944317" cy="667485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245411" y="1884428"/>
              <a:ext cx="944317" cy="667485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058282" y="1884428"/>
              <a:ext cx="944317" cy="667485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CB</a:t>
              </a:r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53562" y="3044382"/>
              <a:ext cx="944317" cy="667485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CD</a:t>
              </a:r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573862" y="3044382"/>
              <a:ext cx="944317" cy="667485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CE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756972" y="3044382"/>
              <a:ext cx="944317" cy="667485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793552" y="3044382"/>
              <a:ext cx="944317" cy="667485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CG</a:t>
              </a:r>
              <a:endParaRPr lang="en-US" dirty="0"/>
            </a:p>
          </p:txBody>
        </p:sp>
        <p:cxnSp>
          <p:nvCxnSpPr>
            <p:cNvPr id="68" name="Straight Arrow Connector 67"/>
            <p:cNvCxnSpPr>
              <a:stCxn id="63" idx="3"/>
              <a:endCxn id="64" idx="0"/>
            </p:cNvCxnSpPr>
            <p:nvPr/>
          </p:nvCxnSpPr>
          <p:spPr>
            <a:xfrm flipH="1">
              <a:off x="1025721" y="2454162"/>
              <a:ext cx="170853" cy="590220"/>
            </a:xfrm>
            <a:prstGeom prst="straightConnector1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3" idx="5"/>
              <a:endCxn id="65" idx="0"/>
            </p:cNvCxnSpPr>
            <p:nvPr/>
          </p:nvCxnSpPr>
          <p:spPr>
            <a:xfrm>
              <a:off x="1864307" y="2454162"/>
              <a:ext cx="181714" cy="590220"/>
            </a:xfrm>
            <a:prstGeom prst="straightConnector1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2" idx="3"/>
              <a:endCxn id="66" idx="0"/>
            </p:cNvCxnSpPr>
            <p:nvPr/>
          </p:nvCxnSpPr>
          <p:spPr>
            <a:xfrm flipH="1">
              <a:off x="3229131" y="2454162"/>
              <a:ext cx="154572" cy="590220"/>
            </a:xfrm>
            <a:prstGeom prst="straightConnector1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2" idx="5"/>
              <a:endCxn id="67" idx="0"/>
            </p:cNvCxnSpPr>
            <p:nvPr/>
          </p:nvCxnSpPr>
          <p:spPr>
            <a:xfrm>
              <a:off x="4051436" y="2454162"/>
              <a:ext cx="214275" cy="590220"/>
            </a:xfrm>
            <a:prstGeom prst="straightConnector1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3"/>
              <a:endCxn id="63" idx="7"/>
            </p:cNvCxnSpPr>
            <p:nvPr/>
          </p:nvCxnSpPr>
          <p:spPr>
            <a:xfrm flipH="1">
              <a:off x="1864307" y="1416310"/>
              <a:ext cx="417691" cy="565869"/>
            </a:xfrm>
            <a:prstGeom prst="straightConnector1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1" idx="5"/>
              <a:endCxn id="62" idx="1"/>
            </p:cNvCxnSpPr>
            <p:nvPr/>
          </p:nvCxnSpPr>
          <p:spPr>
            <a:xfrm>
              <a:off x="2949731" y="1416310"/>
              <a:ext cx="433972" cy="565869"/>
            </a:xfrm>
            <a:prstGeom prst="straightConnector1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/>
          <p:cNvSpPr/>
          <p:nvPr/>
        </p:nvSpPr>
        <p:spPr>
          <a:xfrm>
            <a:off x="7832621" y="1656027"/>
            <a:ext cx="731203" cy="58498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565320" y="4628425"/>
            <a:ext cx="691208" cy="4232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619720" y="2029366"/>
            <a:ext cx="691208" cy="4232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4391271" y="1183904"/>
            <a:ext cx="691208" cy="4232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572018" y="5032716"/>
            <a:ext cx="691208" cy="4232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3917622" y="2058277"/>
            <a:ext cx="691208" cy="4232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cxnSp>
        <p:nvCxnSpPr>
          <p:cNvPr id="94" name="Straight Connector 93"/>
          <p:cNvCxnSpPr>
            <a:stCxn id="9" idx="4"/>
            <a:endCxn id="88" idx="0"/>
          </p:cNvCxnSpPr>
          <p:nvPr/>
        </p:nvCxnSpPr>
        <p:spPr>
          <a:xfrm>
            <a:off x="910924" y="4167156"/>
            <a:ext cx="0" cy="461269"/>
          </a:xfrm>
          <a:prstGeom prst="line">
            <a:avLst/>
          </a:prstGeom>
          <a:ln w="38100">
            <a:solidFill>
              <a:srgbClr val="8064A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" idx="4"/>
            <a:endCxn id="91" idx="0"/>
          </p:cNvCxnSpPr>
          <p:nvPr/>
        </p:nvCxnSpPr>
        <p:spPr>
          <a:xfrm>
            <a:off x="2617067" y="4167156"/>
            <a:ext cx="1300555" cy="86556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5" idx="4"/>
            <a:endCxn id="91" idx="0"/>
          </p:cNvCxnSpPr>
          <p:nvPr/>
        </p:nvCxnSpPr>
        <p:spPr>
          <a:xfrm flipH="1">
            <a:off x="3917622" y="4167156"/>
            <a:ext cx="1348951" cy="865560"/>
          </a:xfrm>
          <a:prstGeom prst="line">
            <a:avLst/>
          </a:prstGeom>
          <a:ln w="38100">
            <a:solidFill>
              <a:srgbClr val="C0504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" idx="7"/>
            <a:endCxn id="92" idx="1"/>
          </p:cNvCxnSpPr>
          <p:nvPr/>
        </p:nvCxnSpPr>
        <p:spPr>
          <a:xfrm flipV="1">
            <a:off x="3253794" y="2269919"/>
            <a:ext cx="663828" cy="381345"/>
          </a:xfrm>
          <a:prstGeom prst="line">
            <a:avLst/>
          </a:prstGeom>
          <a:ln w="38100">
            <a:solidFill>
              <a:srgbClr val="8064A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3" idx="0"/>
            <a:endCxn id="92" idx="3"/>
          </p:cNvCxnSpPr>
          <p:nvPr/>
        </p:nvCxnSpPr>
        <p:spPr>
          <a:xfrm flipH="1" flipV="1">
            <a:off x="4608830" y="2269919"/>
            <a:ext cx="258519" cy="295677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" idx="0"/>
            <a:endCxn id="90" idx="1"/>
          </p:cNvCxnSpPr>
          <p:nvPr/>
        </p:nvCxnSpPr>
        <p:spPr>
          <a:xfrm flipV="1">
            <a:off x="2995275" y="1395546"/>
            <a:ext cx="1395996" cy="117005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75" idx="1"/>
            <a:endCxn id="90" idx="3"/>
          </p:cNvCxnSpPr>
          <p:nvPr/>
        </p:nvCxnSpPr>
        <p:spPr>
          <a:xfrm flipH="1" flipV="1">
            <a:off x="5082479" y="1395546"/>
            <a:ext cx="2857224" cy="346149"/>
          </a:xfrm>
          <a:prstGeom prst="line">
            <a:avLst/>
          </a:prstGeom>
          <a:ln w="38100">
            <a:solidFill>
              <a:srgbClr val="9BBB5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1" idx="6"/>
            <a:endCxn id="89" idx="1"/>
          </p:cNvCxnSpPr>
          <p:nvPr/>
        </p:nvCxnSpPr>
        <p:spPr>
          <a:xfrm>
            <a:off x="6073415" y="1948518"/>
            <a:ext cx="546305" cy="29249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5" idx="2"/>
            <a:endCxn id="89" idx="3"/>
          </p:cNvCxnSpPr>
          <p:nvPr/>
        </p:nvCxnSpPr>
        <p:spPr>
          <a:xfrm flipH="1">
            <a:off x="7310928" y="1948518"/>
            <a:ext cx="521693" cy="292490"/>
          </a:xfrm>
          <a:prstGeom prst="line">
            <a:avLst/>
          </a:prstGeom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6639718" y="4761832"/>
            <a:ext cx="691208" cy="4232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P6</a:t>
            </a:r>
            <a:endParaRPr lang="en-US" dirty="0"/>
          </a:p>
        </p:txBody>
      </p:sp>
      <p:cxnSp>
        <p:nvCxnSpPr>
          <p:cNvPr id="151" name="Straight Connector 150"/>
          <p:cNvCxnSpPr>
            <a:stCxn id="67" idx="4"/>
            <a:endCxn id="150" idx="0"/>
          </p:cNvCxnSpPr>
          <p:nvPr/>
        </p:nvCxnSpPr>
        <p:spPr>
          <a:xfrm>
            <a:off x="6985322" y="4167156"/>
            <a:ext cx="0" cy="594676"/>
          </a:xfrm>
          <a:prstGeom prst="line">
            <a:avLst/>
          </a:prstGeom>
          <a:ln w="38100">
            <a:solidFill>
              <a:srgbClr val="C0504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2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Antonio Zarzuela Bachiller</dc:creator>
  <cp:lastModifiedBy>Jose Antonio Zarzuela Bachiller</cp:lastModifiedBy>
  <cp:revision>3</cp:revision>
  <dcterms:created xsi:type="dcterms:W3CDTF">2012-08-02T10:09:57Z</dcterms:created>
  <dcterms:modified xsi:type="dcterms:W3CDTF">2012-08-02T14:40:16Z</dcterms:modified>
</cp:coreProperties>
</file>