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3"/>
    <p:restoredTop sz="94643"/>
  </p:normalViewPr>
  <p:slideViewPr>
    <p:cSldViewPr snapToGrid="0" snapToObjects="1">
      <p:cViewPr varScale="1">
        <p:scale>
          <a:sx n="144" d="100"/>
          <a:sy n="144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5FD3-C934-7848-9531-C00781917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C2CFF-06F5-7F4F-AE75-38FCFF5AC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5D9B-F2A9-2248-BF84-B2CE31D0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AB58-82F5-1D40-98FD-A490201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C825-6D00-FF44-846D-6946DA3A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6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3CE4-DF0A-2549-8C8F-1073EB4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282DC-3A9B-7D42-A95C-89E378E2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28C0-0BC7-0243-A459-F557CAE9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54CC-1A1B-0C46-B5E0-696801BE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2187-D6AE-1F4F-8DAB-2BA7B854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E8866-0AB0-B84C-BE88-960543AF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5870B-C750-4941-8203-F40228E0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217A-F826-784A-A9A3-E2D4AB03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45D-518C-B04C-B4AC-A9CE5DAD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7CB2-4527-2446-88D9-BDE8070E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D41B-89CB-674E-AEAA-502C66DA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990B-DD05-924E-B8B6-B77044AF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6D61-D9E9-B246-97B4-ABDCF11B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005B-B1CB-DA41-B0BD-D1A7B8C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F7AF-50D1-6D46-958B-BBB5E8CD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8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A2AD-28CD-974C-AE7D-322BFBB4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4AE4-056B-414C-9042-829BC600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7187-934A-1F4E-8EBF-8302F3F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C610-D436-1E4D-B131-0433BB51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7394-B4C7-4D4F-A81E-101FDFD7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2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CC06-9A04-694C-A49E-856B75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1C0C-910D-6046-AA1C-65C9882C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1857B-D179-2C4C-B8C7-0004CCE1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075B-E2F7-3A40-81B7-99A91681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EBA48-8089-AB47-B155-C5ED9B79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A73D-26D4-7F49-99B8-BAEFB50D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2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918A-8997-104C-BEC0-1D1D5CFF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443B-9EB1-2C45-A4F0-4A3CF78A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0CDE9-8A9C-E041-9027-507D7A333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F4417-A3DC-604D-B730-C6F52CB6E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71D7C-E082-3944-AC93-A59287534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0CBE9-2EC2-1043-B858-21B9A471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8DE16-777A-4345-8A13-254F7FC7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81907-9A55-694E-B58F-F6D2EE8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5CA9-3C13-FB4C-AB50-ECF81F8E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5DA68-50A6-F247-BC70-227DBF5E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8EB-047B-D54A-99A2-3F05EB58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54B6-0842-8C45-9872-0DF86537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8678F-1D84-4C4A-A3A4-89A11FA3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4E239-32E7-A74B-9353-43DCEFB5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031D-6599-9D4E-8A64-9559205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D43-AE3B-114A-A51C-43ECDF98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7181-726A-4141-942F-1377AAF0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CE1A-9FF7-784E-8330-451CAFC7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90EC-BE4F-2B41-B2B2-ED73DA2D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CF2B-658A-8448-BA12-9D2E0FAD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48814-DB0E-5740-B17E-3A071B11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8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E53F-39B6-F746-A865-97A80CB2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5043-C376-1140-87E4-24284331E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113AF-C9CF-B846-9932-F9E47001A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488CB-41D4-E140-BFE5-405CCC5B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11143-CFE9-2B48-AB02-DDB61B69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6640-B79B-4C4C-AE6A-C82EE902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BF724-B35A-864D-91E6-DF5F258A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6783-9FBA-2442-9C74-FE4B8BEB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36A8-79E5-B647-858F-A46C11D6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FFB2-253A-AD4D-9C93-A8AB8FC11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C9E6-A983-5F4B-9957-C18619AD0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663603"/>
                  </p:ext>
                </p:extLst>
              </p:nvPr>
            </p:nvGraphicFramePr>
            <p:xfrm>
              <a:off x="774465" y="407599"/>
              <a:ext cx="4178450" cy="59079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5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</a:tblGrid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0" dirty="0"/>
                            <a:t>∆</a:t>
                          </a:r>
                          <a14:m>
                            <m:oMath xmlns:m="http://schemas.openxmlformats.org/officeDocument/2006/math">
                              <m:r>
                                <a:rPr lang="es-ES" i="1" baseline="0" dirty="0" smtClean="0">
                                  <a:latin typeface="Cambria Math" charset="0"/>
                                </a:rPr>
                                <m:t>𝑡</m:t>
                              </m:r>
                            </m:oMath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0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475594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6657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3663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232747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663603"/>
                  </p:ext>
                </p:extLst>
              </p:nvPr>
            </p:nvGraphicFramePr>
            <p:xfrm>
              <a:off x="774465" y="407599"/>
              <a:ext cx="4178450" cy="59079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5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</a:tblGrid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23" r="-4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23" r="-3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923" r="-2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923" r="-1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923" r="-1515" b="-7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0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40151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475594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98077" r="-40151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6657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8077" r="-4015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3663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98077" r="-4015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232747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798077" r="-4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93421B8-4A5A-334F-AA51-3C04FFD9373F}"/>
              </a:ext>
            </a:extLst>
          </p:cNvPr>
          <p:cNvGrpSpPr/>
          <p:nvPr/>
        </p:nvGrpSpPr>
        <p:grpSpPr>
          <a:xfrm>
            <a:off x="774465" y="1091952"/>
            <a:ext cx="4178450" cy="3213717"/>
            <a:chOff x="490369" y="1091952"/>
            <a:chExt cx="4178450" cy="3213717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273E8922-87E4-E440-9C18-05CDD7669F43}"/>
                </a:ext>
              </a:extLst>
            </p:cNvPr>
            <p:cNvSpPr/>
            <p:nvPr/>
          </p:nvSpPr>
          <p:spPr>
            <a:xfrm>
              <a:off x="490369" y="1091952"/>
              <a:ext cx="4178450" cy="3213717"/>
            </a:xfrm>
            <a:prstGeom prst="frame">
              <a:avLst>
                <a:gd name="adj1" fmla="val 184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29FC6AA1-BABA-7948-BEA0-233A5BFED391}"/>
                </a:ext>
              </a:extLst>
            </p:cNvPr>
            <p:cNvSpPr/>
            <p:nvPr/>
          </p:nvSpPr>
          <p:spPr>
            <a:xfrm>
              <a:off x="490369" y="3595456"/>
              <a:ext cx="4178450" cy="88777"/>
            </a:xfrm>
            <a:prstGeom prst="corne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Frame 10">
            <a:extLst>
              <a:ext uri="{FF2B5EF4-FFF2-40B4-BE49-F238E27FC236}">
                <a16:creationId xmlns:a16="http://schemas.microsoft.com/office/drawing/2014/main" id="{3007CCC6-3CCF-D149-A69B-4A56E8FB44E7}"/>
              </a:ext>
            </a:extLst>
          </p:cNvPr>
          <p:cNvSpPr/>
          <p:nvPr/>
        </p:nvSpPr>
        <p:spPr>
          <a:xfrm>
            <a:off x="4172505" y="3684233"/>
            <a:ext cx="701336" cy="541538"/>
          </a:xfrm>
          <a:prstGeom prst="frame">
            <a:avLst>
              <a:gd name="adj1" fmla="val 430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93C08341-107C-F245-B5B0-4869905F591F}"/>
              </a:ext>
            </a:extLst>
          </p:cNvPr>
          <p:cNvSpPr/>
          <p:nvPr/>
        </p:nvSpPr>
        <p:spPr>
          <a:xfrm>
            <a:off x="862614" y="3684233"/>
            <a:ext cx="701336" cy="541538"/>
          </a:xfrm>
          <a:prstGeom prst="frame">
            <a:avLst>
              <a:gd name="adj1" fmla="val 430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7A3BE2B-A17A-CB49-9B87-44E9AB2D3B65}"/>
              </a:ext>
            </a:extLst>
          </p:cNvPr>
          <p:cNvSpPr/>
          <p:nvPr/>
        </p:nvSpPr>
        <p:spPr>
          <a:xfrm>
            <a:off x="381743" y="1118586"/>
            <a:ext cx="319596" cy="256564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9FD82-17F3-C741-B376-5E52B7F44511}"/>
              </a:ext>
            </a:extLst>
          </p:cNvPr>
          <p:cNvSpPr txBox="1"/>
          <p:nvPr/>
        </p:nvSpPr>
        <p:spPr>
          <a:xfrm>
            <a:off x="-8107" y="22167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A37FE28-CA91-DE49-A1DC-C5E84233BD22}"/>
              </a:ext>
            </a:extLst>
          </p:cNvPr>
          <p:cNvSpPr/>
          <p:nvPr/>
        </p:nvSpPr>
        <p:spPr>
          <a:xfrm>
            <a:off x="381743" y="3684233"/>
            <a:ext cx="319596" cy="62143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24C5D-FB9A-F64E-953C-A0E52E589743}"/>
              </a:ext>
            </a:extLst>
          </p:cNvPr>
          <p:cNvSpPr txBox="1"/>
          <p:nvPr/>
        </p:nvSpPr>
        <p:spPr>
          <a:xfrm>
            <a:off x="54410" y="38102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E030A4-5903-074C-AE2B-21AF41F7BC3E}"/>
                  </a:ext>
                </a:extLst>
              </p:cNvPr>
              <p:cNvSpPr txBox="1"/>
              <p:nvPr/>
            </p:nvSpPr>
            <p:spPr>
              <a:xfrm>
                <a:off x="5452169" y="3555621"/>
                <a:ext cx="48850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E030A4-5903-074C-AE2B-21AF41F7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69" y="3555621"/>
                <a:ext cx="4885055" cy="381515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FEDCF6-F5BC-6846-8159-750A32D313BC}"/>
                  </a:ext>
                </a:extLst>
              </p:cNvPr>
              <p:cNvSpPr/>
              <p:nvPr/>
            </p:nvSpPr>
            <p:spPr>
              <a:xfrm>
                <a:off x="5390024" y="4008271"/>
                <a:ext cx="591886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FEDCF6-F5BC-6846-8159-750A32D3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024" y="4008271"/>
                <a:ext cx="5918864" cy="381515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6510CD9-736E-E44F-A727-ED6058902014}"/>
              </a:ext>
            </a:extLst>
          </p:cNvPr>
          <p:cNvSpPr txBox="1"/>
          <p:nvPr/>
        </p:nvSpPr>
        <p:spPr>
          <a:xfrm>
            <a:off x="11185864" y="35474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950DC-2C53-9F43-9EBC-09CBA81F0E45}"/>
              </a:ext>
            </a:extLst>
          </p:cNvPr>
          <p:cNvSpPr txBox="1"/>
          <p:nvPr/>
        </p:nvSpPr>
        <p:spPr>
          <a:xfrm>
            <a:off x="11185864" y="399848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BAA715-BF99-7C4B-B3B1-125AEE77673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952915" y="3746379"/>
            <a:ext cx="499254" cy="21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799481-2A2D-B04B-805B-659BE6AFA0C1}"/>
              </a:ext>
            </a:extLst>
          </p:cNvPr>
          <p:cNvCxnSpPr/>
          <p:nvPr/>
        </p:nvCxnSpPr>
        <p:spPr>
          <a:xfrm>
            <a:off x="4952915" y="3990400"/>
            <a:ext cx="499254" cy="14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A4EA7E-BD23-9B4E-B85D-C9501FC762BC}"/>
              </a:ext>
            </a:extLst>
          </p:cNvPr>
          <p:cNvCxnSpPr/>
          <p:nvPr/>
        </p:nvCxnSpPr>
        <p:spPr>
          <a:xfrm>
            <a:off x="4952915" y="1500326"/>
            <a:ext cx="101287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B9C307-4608-584E-90A4-986FA496A97F}"/>
              </a:ext>
            </a:extLst>
          </p:cNvPr>
          <p:cNvSpPr txBox="1"/>
          <p:nvPr/>
        </p:nvSpPr>
        <p:spPr>
          <a:xfrm>
            <a:off x="6057958" y="1308833"/>
            <a:ext cx="522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the window for the prediction of T(t + window)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BC6B7B-C451-FF46-AAE6-E2D57F1C8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563950" y="2394012"/>
            <a:ext cx="4394658" cy="15609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1CD778-1125-0B43-9414-1635BDBD288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23173" y="2401409"/>
            <a:ext cx="1442621" cy="1282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FD3B50-2F20-A848-9D30-AFFC1A8CB839}"/>
              </a:ext>
            </a:extLst>
          </p:cNvPr>
          <p:cNvSpPr txBox="1"/>
          <p:nvPr/>
        </p:nvSpPr>
        <p:spPr>
          <a:xfrm>
            <a:off x="6057958" y="1939744"/>
            <a:ext cx="50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the timestamp where the prediction will be done. This is how we give the information of irregular time series to our models.</a:t>
            </a:r>
          </a:p>
        </p:txBody>
      </p:sp>
    </p:spTree>
    <p:extLst>
      <p:ext uri="{BB962C8B-B14F-4D97-AF65-F5344CB8AC3E}">
        <p14:creationId xmlns:p14="http://schemas.microsoft.com/office/powerpoint/2010/main" val="138853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147</Words>
  <Application>Microsoft Macintosh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24</cp:revision>
  <dcterms:created xsi:type="dcterms:W3CDTF">2018-03-05T13:50:38Z</dcterms:created>
  <dcterms:modified xsi:type="dcterms:W3CDTF">2018-03-05T14:09:29Z</dcterms:modified>
</cp:coreProperties>
</file>