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0"/>
    <p:restoredTop sz="94643"/>
  </p:normalViewPr>
  <p:slideViewPr>
    <p:cSldViewPr snapToGrid="0" snapToObjects="1">
      <p:cViewPr varScale="1">
        <p:scale>
          <a:sx n="147" d="100"/>
          <a:sy n="147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5FD3-C934-7848-9531-C00781917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C2CFF-06F5-7F4F-AE75-38FCFF5AC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65D9B-F2A9-2248-BF84-B2CE31D0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AB58-82F5-1D40-98FD-A490201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C825-6D00-FF44-846D-6946DA3A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6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3CE4-DF0A-2549-8C8F-1073EB4A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282DC-3A9B-7D42-A95C-89E378E24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28C0-0BC7-0243-A459-F557CAE9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A54CC-1A1B-0C46-B5E0-696801BE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2187-D6AE-1F4F-8DAB-2BA7B854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E8866-0AB0-B84C-BE88-960543AF6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5870B-C750-4941-8203-F40228E0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3217A-F826-784A-A9A3-E2D4AB03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E45D-518C-B04C-B4AC-A9CE5DAD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7CB2-4527-2446-88D9-BDE8070E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D41B-89CB-674E-AEAA-502C66DA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990B-DD05-924E-B8B6-B77044AF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6D61-D9E9-B246-97B4-ABDCF11B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005B-B1CB-DA41-B0BD-D1A7B8CC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F7AF-50D1-6D46-958B-BBB5E8CD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8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A2AD-28CD-974C-AE7D-322BFBB4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94AE4-056B-414C-9042-829BC6003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7187-934A-1F4E-8EBF-8302F3F4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1C610-D436-1E4D-B131-0433BB51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7394-B4C7-4D4F-A81E-101FDFD7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2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CC06-9A04-694C-A49E-856B75E9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1C0C-910D-6046-AA1C-65C9882C7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1857B-D179-2C4C-B8C7-0004CCE15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3075B-E2F7-3A40-81B7-99A91681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EBA48-8089-AB47-B155-C5ED9B79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DA73D-26D4-7F49-99B8-BAEFB50D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22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918A-8997-104C-BEC0-1D1D5CFF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F443B-9EB1-2C45-A4F0-4A3CF78A8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0CDE9-8A9C-E041-9027-507D7A333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F4417-A3DC-604D-B730-C6F52CB6E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71D7C-E082-3944-AC93-A59287534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0CBE9-2EC2-1043-B858-21B9A471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8DE16-777A-4345-8A13-254F7FC7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81907-9A55-694E-B58F-F6D2EE80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14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5CA9-3C13-FB4C-AB50-ECF81F8E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5DA68-50A6-F247-BC70-227DBF5E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8EB-047B-D54A-99A2-3F05EB58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254B6-0842-8C45-9872-0DF86537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80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8678F-1D84-4C4A-A3A4-89A11FA3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4E239-32E7-A74B-9353-43DCEFB5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A031D-6599-9D4E-8A64-9559205E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33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1D43-AE3B-114A-A51C-43ECDF98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7181-726A-4141-942F-1377AAF0D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8CE1A-9FF7-784E-8330-451CAFC77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090EC-BE4F-2B41-B2B2-ED73DA2D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4CF2B-658A-8448-BA12-9D2E0FAD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48814-DB0E-5740-B17E-3A071B11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08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E53F-39B6-F746-A865-97A80CB2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25043-C376-1140-87E4-24284331E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113AF-C9CF-B846-9932-F9E47001A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488CB-41D4-E140-BFE5-405CCC5B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11143-CFE9-2B48-AB02-DDB61B69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76640-B79B-4C4C-AE6A-C82EE902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0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BF724-B35A-864D-91E6-DF5F258A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76783-9FBA-2442-9C74-FE4B8BEBC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36A8-79E5-B647-858F-A46C11D64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92B53-EC76-894E-95DC-D9267FC914B0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FFB2-253A-AD4D-9C93-A8AB8FC11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5C9E6-A983-5F4B-9957-C18619AD0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8119-45BC-0446-8589-55E3591AD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6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DE0BD0-2F2A-B249-8F86-32CADB959916}"/>
              </a:ext>
            </a:extLst>
          </p:cNvPr>
          <p:cNvCxnSpPr>
            <a:cxnSpLocks/>
          </p:cNvCxnSpPr>
          <p:nvPr/>
        </p:nvCxnSpPr>
        <p:spPr>
          <a:xfrm>
            <a:off x="2420983" y="2875397"/>
            <a:ext cx="592592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4179D89-701C-3348-84BC-0FB4748FA272}"/>
              </a:ext>
            </a:extLst>
          </p:cNvPr>
          <p:cNvSpPr/>
          <p:nvPr/>
        </p:nvSpPr>
        <p:spPr>
          <a:xfrm>
            <a:off x="3981097" y="283505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1D50B0-FC46-8A49-B0C5-D098B1394F79}"/>
              </a:ext>
            </a:extLst>
          </p:cNvPr>
          <p:cNvSpPr/>
          <p:nvPr/>
        </p:nvSpPr>
        <p:spPr>
          <a:xfrm>
            <a:off x="4554843" y="283505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54D9A2-680C-B147-93D8-B98EC5063648}"/>
              </a:ext>
            </a:extLst>
          </p:cNvPr>
          <p:cNvSpPr/>
          <p:nvPr/>
        </p:nvSpPr>
        <p:spPr>
          <a:xfrm>
            <a:off x="5128589" y="283505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88D948-B64D-5F40-8984-E050ACE79AB1}"/>
              </a:ext>
            </a:extLst>
          </p:cNvPr>
          <p:cNvSpPr/>
          <p:nvPr/>
        </p:nvSpPr>
        <p:spPr>
          <a:xfrm>
            <a:off x="5702335" y="283505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CD4FE9-1195-5E46-936B-3846360F0BBC}"/>
              </a:ext>
            </a:extLst>
          </p:cNvPr>
          <p:cNvSpPr/>
          <p:nvPr/>
        </p:nvSpPr>
        <p:spPr>
          <a:xfrm>
            <a:off x="3407351" y="283505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1E3EF-C562-7245-8D3A-C467C35969DA}"/>
              </a:ext>
            </a:extLst>
          </p:cNvPr>
          <p:cNvSpPr txBox="1"/>
          <p:nvPr/>
        </p:nvSpPr>
        <p:spPr>
          <a:xfrm>
            <a:off x="5628330" y="290611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9929C-E9B9-624B-80C1-3574C88BD1C5}"/>
              </a:ext>
            </a:extLst>
          </p:cNvPr>
          <p:cNvSpPr txBox="1"/>
          <p:nvPr/>
        </p:nvSpPr>
        <p:spPr>
          <a:xfrm>
            <a:off x="4945570" y="2918379"/>
            <a:ext cx="4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A6C018-46DA-EC43-A8E9-1FF4D676E99C}"/>
              </a:ext>
            </a:extLst>
          </p:cNvPr>
          <p:cNvSpPr txBox="1"/>
          <p:nvPr/>
        </p:nvSpPr>
        <p:spPr>
          <a:xfrm>
            <a:off x="4386450" y="2915738"/>
            <a:ext cx="4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BF4DE-7387-E94A-929E-760BC50CC6F7}"/>
              </a:ext>
            </a:extLst>
          </p:cNvPr>
          <p:cNvSpPr txBox="1"/>
          <p:nvPr/>
        </p:nvSpPr>
        <p:spPr>
          <a:xfrm>
            <a:off x="3818991" y="2925563"/>
            <a:ext cx="4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15BCD9-2E23-B641-9460-EFE28513E19F}"/>
              </a:ext>
            </a:extLst>
          </p:cNvPr>
          <p:cNvSpPr txBox="1"/>
          <p:nvPr/>
        </p:nvSpPr>
        <p:spPr>
          <a:xfrm>
            <a:off x="3238146" y="2945247"/>
            <a:ext cx="4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8D830C-30AD-B24E-9CB5-04EEA3C868F1}"/>
              </a:ext>
            </a:extLst>
          </p:cNvPr>
          <p:cNvSpPr txBox="1"/>
          <p:nvPr/>
        </p:nvSpPr>
        <p:spPr>
          <a:xfrm>
            <a:off x="6116687" y="290714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t+1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8CEB31B6-46BA-164A-ABE7-E16E91F7BC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00671" y="999984"/>
            <a:ext cx="691378" cy="611850"/>
          </a:xfrm>
          <a:prstGeom prst="curvedConnector3">
            <a:avLst>
              <a:gd name="adj1" fmla="val -23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6BBFCDA2-6549-C64B-A198-4D9C7EC70FFE}"/>
              </a:ext>
            </a:extLst>
          </p:cNvPr>
          <p:cNvSpPr/>
          <p:nvPr/>
        </p:nvSpPr>
        <p:spPr>
          <a:xfrm rot="5400000">
            <a:off x="4726814" y="-21464"/>
            <a:ext cx="268941" cy="1703120"/>
          </a:xfrm>
          <a:prstGeom prst="leftBrace">
            <a:avLst>
              <a:gd name="adj1" fmla="val 600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86DB7A-B8B5-5B4F-8B7A-14C9D7EBDFAB}"/>
              </a:ext>
            </a:extLst>
          </p:cNvPr>
          <p:cNvSpPr/>
          <p:nvPr/>
        </p:nvSpPr>
        <p:spPr>
          <a:xfrm>
            <a:off x="6293229" y="283940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89E4CC-2D2D-0A42-9B24-80DC27A3A2EE}"/>
              </a:ext>
            </a:extLst>
          </p:cNvPr>
          <p:cNvSpPr/>
          <p:nvPr/>
        </p:nvSpPr>
        <p:spPr>
          <a:xfrm>
            <a:off x="6866975" y="283940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A91364-29AF-814C-B600-9A9674C86163}"/>
              </a:ext>
            </a:extLst>
          </p:cNvPr>
          <p:cNvSpPr/>
          <p:nvPr/>
        </p:nvSpPr>
        <p:spPr>
          <a:xfrm>
            <a:off x="7440721" y="283940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3B645E-9804-FE40-966D-6907C0E2C79F}"/>
              </a:ext>
            </a:extLst>
          </p:cNvPr>
          <p:cNvSpPr/>
          <p:nvPr/>
        </p:nvSpPr>
        <p:spPr>
          <a:xfrm>
            <a:off x="8014467" y="283940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254F16-5288-2547-A9BE-DE0B091655D3}"/>
              </a:ext>
            </a:extLst>
          </p:cNvPr>
          <p:cNvCxnSpPr/>
          <p:nvPr/>
        </p:nvCxnSpPr>
        <p:spPr>
          <a:xfrm flipV="1">
            <a:off x="2812868" y="914401"/>
            <a:ext cx="0" cy="2246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7E639C-E594-9D48-9BF3-323C5C87896D}"/>
              </a:ext>
            </a:extLst>
          </p:cNvPr>
          <p:cNvSpPr txBox="1"/>
          <p:nvPr/>
        </p:nvSpPr>
        <p:spPr>
          <a:xfrm>
            <a:off x="2555425" y="591235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Y(t)</a:t>
            </a:r>
          </a:p>
          <a:p>
            <a:endParaRPr lang="en-GB" dirty="0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66175E69-173E-654F-9348-A87044984DC9}"/>
              </a:ext>
            </a:extLst>
          </p:cNvPr>
          <p:cNvSpPr/>
          <p:nvPr/>
        </p:nvSpPr>
        <p:spPr>
          <a:xfrm>
            <a:off x="3330290" y="1922645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D116319D-25EE-3A4C-A764-D6616908E4F4}"/>
              </a:ext>
            </a:extLst>
          </p:cNvPr>
          <p:cNvSpPr/>
          <p:nvPr/>
        </p:nvSpPr>
        <p:spPr>
          <a:xfrm>
            <a:off x="3919972" y="1710979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F59FD3B8-CBCD-BD48-A2D5-E63FDA4CB5B9}"/>
              </a:ext>
            </a:extLst>
          </p:cNvPr>
          <p:cNvSpPr/>
          <p:nvPr/>
        </p:nvSpPr>
        <p:spPr>
          <a:xfrm>
            <a:off x="4481685" y="1551712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63EA1AAD-10F7-3443-85B7-D2D371DE729A}"/>
              </a:ext>
            </a:extLst>
          </p:cNvPr>
          <p:cNvSpPr/>
          <p:nvPr/>
        </p:nvSpPr>
        <p:spPr>
          <a:xfrm>
            <a:off x="5051431" y="1685880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114103AD-8489-7E4B-BA9B-76B3389D971F}"/>
              </a:ext>
            </a:extLst>
          </p:cNvPr>
          <p:cNvSpPr/>
          <p:nvPr/>
        </p:nvSpPr>
        <p:spPr>
          <a:xfrm>
            <a:off x="5643974" y="1545915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411D67B5-011C-324F-A77A-7A3D0923614C}"/>
              </a:ext>
            </a:extLst>
          </p:cNvPr>
          <p:cNvSpPr/>
          <p:nvPr/>
        </p:nvSpPr>
        <p:spPr>
          <a:xfrm>
            <a:off x="6216168" y="1710979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3699C6BC-196E-294E-BFAA-A0EBABE92165}"/>
              </a:ext>
            </a:extLst>
          </p:cNvPr>
          <p:cNvSpPr/>
          <p:nvPr/>
        </p:nvSpPr>
        <p:spPr>
          <a:xfrm>
            <a:off x="6787259" y="1880792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9DAA161D-FB62-6A41-8B78-826D0FABADF6}"/>
              </a:ext>
            </a:extLst>
          </p:cNvPr>
          <p:cNvSpPr/>
          <p:nvPr/>
        </p:nvSpPr>
        <p:spPr>
          <a:xfrm>
            <a:off x="7359019" y="1685879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099854-5A61-8E42-A885-61CBEA81EFBA}"/>
              </a:ext>
            </a:extLst>
          </p:cNvPr>
          <p:cNvSpPr txBox="1"/>
          <p:nvPr/>
        </p:nvSpPr>
        <p:spPr>
          <a:xfrm>
            <a:off x="6681067" y="289818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t+2</a:t>
            </a:r>
          </a:p>
        </p:txBody>
      </p:sp>
      <p:sp>
        <p:nvSpPr>
          <p:cNvPr id="48" name="Frame 47">
            <a:extLst>
              <a:ext uri="{FF2B5EF4-FFF2-40B4-BE49-F238E27FC236}">
                <a16:creationId xmlns:a16="http://schemas.microsoft.com/office/drawing/2014/main" id="{4A993CA8-93B5-BB41-93E9-1F2C77726FC7}"/>
              </a:ext>
            </a:extLst>
          </p:cNvPr>
          <p:cNvSpPr/>
          <p:nvPr/>
        </p:nvSpPr>
        <p:spPr>
          <a:xfrm>
            <a:off x="3989797" y="1054994"/>
            <a:ext cx="1797440" cy="1772610"/>
          </a:xfrm>
          <a:prstGeom prst="frame">
            <a:avLst>
              <a:gd name="adj1" fmla="val 12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FEA5C3-754A-E84E-A6C3-3FC9AA554CE9}"/>
              </a:ext>
            </a:extLst>
          </p:cNvPr>
          <p:cNvCxnSpPr>
            <a:cxnSpLocks/>
          </p:cNvCxnSpPr>
          <p:nvPr/>
        </p:nvCxnSpPr>
        <p:spPr>
          <a:xfrm>
            <a:off x="2420983" y="5728325"/>
            <a:ext cx="592592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B738A4E-888F-BC45-8451-0F0EDE96B378}"/>
              </a:ext>
            </a:extLst>
          </p:cNvPr>
          <p:cNvSpPr/>
          <p:nvPr/>
        </p:nvSpPr>
        <p:spPr>
          <a:xfrm>
            <a:off x="3981097" y="568798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7BC988A-7D70-5B41-8054-D3CDBC5E948D}"/>
              </a:ext>
            </a:extLst>
          </p:cNvPr>
          <p:cNvSpPr/>
          <p:nvPr/>
        </p:nvSpPr>
        <p:spPr>
          <a:xfrm>
            <a:off x="4554843" y="568798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90500BA-7B8B-C941-9A02-DFD08FADE2F1}"/>
              </a:ext>
            </a:extLst>
          </p:cNvPr>
          <p:cNvSpPr/>
          <p:nvPr/>
        </p:nvSpPr>
        <p:spPr>
          <a:xfrm>
            <a:off x="5128589" y="568798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3EE5907-7704-CA4E-9DE7-5F871FAFA93A}"/>
              </a:ext>
            </a:extLst>
          </p:cNvPr>
          <p:cNvSpPr/>
          <p:nvPr/>
        </p:nvSpPr>
        <p:spPr>
          <a:xfrm>
            <a:off x="5702335" y="568798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D533536-2639-8D48-A543-51C7F77023A3}"/>
              </a:ext>
            </a:extLst>
          </p:cNvPr>
          <p:cNvSpPr/>
          <p:nvPr/>
        </p:nvSpPr>
        <p:spPr>
          <a:xfrm>
            <a:off x="3407351" y="568798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E99B34-F5FD-3542-A867-A8C2CAC3A94A}"/>
              </a:ext>
            </a:extLst>
          </p:cNvPr>
          <p:cNvSpPr txBox="1"/>
          <p:nvPr/>
        </p:nvSpPr>
        <p:spPr>
          <a:xfrm>
            <a:off x="5628330" y="57590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3DCF63-D363-4E48-BB29-F2B7EFDFAF8C}"/>
              </a:ext>
            </a:extLst>
          </p:cNvPr>
          <p:cNvSpPr txBox="1"/>
          <p:nvPr/>
        </p:nvSpPr>
        <p:spPr>
          <a:xfrm>
            <a:off x="4945570" y="5771307"/>
            <a:ext cx="4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FD12C6-59A4-E148-8C79-647798C7234D}"/>
              </a:ext>
            </a:extLst>
          </p:cNvPr>
          <p:cNvSpPr txBox="1"/>
          <p:nvPr/>
        </p:nvSpPr>
        <p:spPr>
          <a:xfrm>
            <a:off x="4386450" y="5768666"/>
            <a:ext cx="4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15F1C4-5DF3-3F44-BE22-53C4928078A9}"/>
              </a:ext>
            </a:extLst>
          </p:cNvPr>
          <p:cNvSpPr txBox="1"/>
          <p:nvPr/>
        </p:nvSpPr>
        <p:spPr>
          <a:xfrm>
            <a:off x="3818991" y="5778491"/>
            <a:ext cx="4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940B18-ECD3-754B-AC68-CC4EC2BE7C45}"/>
              </a:ext>
            </a:extLst>
          </p:cNvPr>
          <p:cNvSpPr txBox="1"/>
          <p:nvPr/>
        </p:nvSpPr>
        <p:spPr>
          <a:xfrm>
            <a:off x="3238146" y="5798175"/>
            <a:ext cx="4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E1D677-418F-4F46-B8FC-2EC0E0401EAC}"/>
              </a:ext>
            </a:extLst>
          </p:cNvPr>
          <p:cNvSpPr txBox="1"/>
          <p:nvPr/>
        </p:nvSpPr>
        <p:spPr>
          <a:xfrm>
            <a:off x="6116687" y="576007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t+1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D874E83B-901F-1142-B4CE-AE528727C8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02309" y="3941325"/>
            <a:ext cx="767841" cy="561496"/>
          </a:xfrm>
          <a:prstGeom prst="curvedConnector3">
            <a:avLst>
              <a:gd name="adj1" fmla="val -20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 Brace 61">
            <a:extLst>
              <a:ext uri="{FF2B5EF4-FFF2-40B4-BE49-F238E27FC236}">
                <a16:creationId xmlns:a16="http://schemas.microsoft.com/office/drawing/2014/main" id="{32C580DB-F952-2D4F-83FE-BB441C0DAD8E}"/>
              </a:ext>
            </a:extLst>
          </p:cNvPr>
          <p:cNvSpPr/>
          <p:nvPr/>
        </p:nvSpPr>
        <p:spPr>
          <a:xfrm rot="5400000">
            <a:off x="5291860" y="2856469"/>
            <a:ext cx="268941" cy="1703120"/>
          </a:xfrm>
          <a:prstGeom prst="leftBrace">
            <a:avLst>
              <a:gd name="adj1" fmla="val 600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A16F421-A03A-834D-8E17-4E3866BFFAC1}"/>
              </a:ext>
            </a:extLst>
          </p:cNvPr>
          <p:cNvSpPr/>
          <p:nvPr/>
        </p:nvSpPr>
        <p:spPr>
          <a:xfrm>
            <a:off x="6293229" y="569233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F7F42C-0C12-BE4B-BD34-77183374277E}"/>
              </a:ext>
            </a:extLst>
          </p:cNvPr>
          <p:cNvSpPr/>
          <p:nvPr/>
        </p:nvSpPr>
        <p:spPr>
          <a:xfrm>
            <a:off x="6866975" y="569233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88A959E-F482-AC41-B961-72E8D72CBFF4}"/>
              </a:ext>
            </a:extLst>
          </p:cNvPr>
          <p:cNvSpPr/>
          <p:nvPr/>
        </p:nvSpPr>
        <p:spPr>
          <a:xfrm>
            <a:off x="7440721" y="569233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FF067E4-2103-5244-B778-7161B0EF3C4E}"/>
              </a:ext>
            </a:extLst>
          </p:cNvPr>
          <p:cNvSpPr/>
          <p:nvPr/>
        </p:nvSpPr>
        <p:spPr>
          <a:xfrm>
            <a:off x="8014467" y="569233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DF20FE-8044-444F-B926-6FA6D4EEB938}"/>
              </a:ext>
            </a:extLst>
          </p:cNvPr>
          <p:cNvCxnSpPr/>
          <p:nvPr/>
        </p:nvCxnSpPr>
        <p:spPr>
          <a:xfrm flipV="1">
            <a:off x="2812868" y="3767329"/>
            <a:ext cx="0" cy="2246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34FAC68-52B0-DF4C-AB8E-3F1BA9C6A996}"/>
              </a:ext>
            </a:extLst>
          </p:cNvPr>
          <p:cNvSpPr txBox="1"/>
          <p:nvPr/>
        </p:nvSpPr>
        <p:spPr>
          <a:xfrm>
            <a:off x="2555425" y="3444163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Y(t)</a:t>
            </a:r>
          </a:p>
          <a:p>
            <a:endParaRPr lang="en-GB" dirty="0"/>
          </a:p>
        </p:txBody>
      </p:sp>
      <p:sp>
        <p:nvSpPr>
          <p:cNvPr id="69" name="Cross 68">
            <a:extLst>
              <a:ext uri="{FF2B5EF4-FFF2-40B4-BE49-F238E27FC236}">
                <a16:creationId xmlns:a16="http://schemas.microsoft.com/office/drawing/2014/main" id="{8A25D700-E104-074D-8D99-7B7109AF9B5C}"/>
              </a:ext>
            </a:extLst>
          </p:cNvPr>
          <p:cNvSpPr/>
          <p:nvPr/>
        </p:nvSpPr>
        <p:spPr>
          <a:xfrm>
            <a:off x="3330290" y="4775573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ross 69">
            <a:extLst>
              <a:ext uri="{FF2B5EF4-FFF2-40B4-BE49-F238E27FC236}">
                <a16:creationId xmlns:a16="http://schemas.microsoft.com/office/drawing/2014/main" id="{30097406-111C-7947-AD9F-49D53698C515}"/>
              </a:ext>
            </a:extLst>
          </p:cNvPr>
          <p:cNvSpPr/>
          <p:nvPr/>
        </p:nvSpPr>
        <p:spPr>
          <a:xfrm>
            <a:off x="3919972" y="4563907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ross 70">
            <a:extLst>
              <a:ext uri="{FF2B5EF4-FFF2-40B4-BE49-F238E27FC236}">
                <a16:creationId xmlns:a16="http://schemas.microsoft.com/office/drawing/2014/main" id="{B8C3F940-B469-274A-82B9-BD5EB10328CB}"/>
              </a:ext>
            </a:extLst>
          </p:cNvPr>
          <p:cNvSpPr/>
          <p:nvPr/>
        </p:nvSpPr>
        <p:spPr>
          <a:xfrm>
            <a:off x="4481685" y="4404640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Cross 71">
            <a:extLst>
              <a:ext uri="{FF2B5EF4-FFF2-40B4-BE49-F238E27FC236}">
                <a16:creationId xmlns:a16="http://schemas.microsoft.com/office/drawing/2014/main" id="{C014B21C-527A-7147-9AAF-F66019F81DF5}"/>
              </a:ext>
            </a:extLst>
          </p:cNvPr>
          <p:cNvSpPr/>
          <p:nvPr/>
        </p:nvSpPr>
        <p:spPr>
          <a:xfrm>
            <a:off x="5051431" y="4538808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Cross 72">
            <a:extLst>
              <a:ext uri="{FF2B5EF4-FFF2-40B4-BE49-F238E27FC236}">
                <a16:creationId xmlns:a16="http://schemas.microsoft.com/office/drawing/2014/main" id="{8B1BAAE8-EB0D-024A-8AAF-CC9D48E5FA6D}"/>
              </a:ext>
            </a:extLst>
          </p:cNvPr>
          <p:cNvSpPr/>
          <p:nvPr/>
        </p:nvSpPr>
        <p:spPr>
          <a:xfrm>
            <a:off x="5643974" y="4398843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Cross 73">
            <a:extLst>
              <a:ext uri="{FF2B5EF4-FFF2-40B4-BE49-F238E27FC236}">
                <a16:creationId xmlns:a16="http://schemas.microsoft.com/office/drawing/2014/main" id="{7A900A2F-2A77-394B-BB7C-170845D7A74D}"/>
              </a:ext>
            </a:extLst>
          </p:cNvPr>
          <p:cNvSpPr/>
          <p:nvPr/>
        </p:nvSpPr>
        <p:spPr>
          <a:xfrm>
            <a:off x="6216168" y="4563907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Cross 74">
            <a:extLst>
              <a:ext uri="{FF2B5EF4-FFF2-40B4-BE49-F238E27FC236}">
                <a16:creationId xmlns:a16="http://schemas.microsoft.com/office/drawing/2014/main" id="{EAC587DB-215A-8B46-9C42-A6BCEAC0FA5F}"/>
              </a:ext>
            </a:extLst>
          </p:cNvPr>
          <p:cNvSpPr/>
          <p:nvPr/>
        </p:nvSpPr>
        <p:spPr>
          <a:xfrm>
            <a:off x="6787259" y="4733720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Cross 75">
            <a:extLst>
              <a:ext uri="{FF2B5EF4-FFF2-40B4-BE49-F238E27FC236}">
                <a16:creationId xmlns:a16="http://schemas.microsoft.com/office/drawing/2014/main" id="{8BDB8730-9063-C44B-86B8-449CFC462277}"/>
              </a:ext>
            </a:extLst>
          </p:cNvPr>
          <p:cNvSpPr/>
          <p:nvPr/>
        </p:nvSpPr>
        <p:spPr>
          <a:xfrm>
            <a:off x="7359019" y="4538807"/>
            <a:ext cx="230320" cy="230320"/>
          </a:xfrm>
          <a:prstGeom prst="plus">
            <a:avLst>
              <a:gd name="adj" fmla="val 4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A7C33D-A777-FD48-949F-7CA1C657EB96}"/>
              </a:ext>
            </a:extLst>
          </p:cNvPr>
          <p:cNvSpPr txBox="1"/>
          <p:nvPr/>
        </p:nvSpPr>
        <p:spPr>
          <a:xfrm>
            <a:off x="6681067" y="575111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t+2</a:t>
            </a:r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E3C44DF6-682C-2D46-92DE-0CBB4F1CB680}"/>
              </a:ext>
            </a:extLst>
          </p:cNvPr>
          <p:cNvSpPr/>
          <p:nvPr/>
        </p:nvSpPr>
        <p:spPr>
          <a:xfrm>
            <a:off x="4554843" y="3932927"/>
            <a:ext cx="1797440" cy="1772610"/>
          </a:xfrm>
          <a:prstGeom prst="frame">
            <a:avLst>
              <a:gd name="adj1" fmla="val 12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FF5105-A568-E340-8526-F5EACA722585}"/>
              </a:ext>
            </a:extLst>
          </p:cNvPr>
          <p:cNvSpPr txBox="1"/>
          <p:nvPr/>
        </p:nvSpPr>
        <p:spPr>
          <a:xfrm>
            <a:off x="4686396" y="36346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1129B5-8928-1949-B070-E5860E33761B}"/>
              </a:ext>
            </a:extLst>
          </p:cNvPr>
          <p:cNvSpPr txBox="1"/>
          <p:nvPr/>
        </p:nvSpPr>
        <p:spPr>
          <a:xfrm>
            <a:off x="5949600" y="36497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8894730-F0C7-9445-BA67-11D6A649A499}"/>
              </a:ext>
            </a:extLst>
          </p:cNvPr>
          <p:cNvSpPr txBox="1"/>
          <p:nvPr/>
        </p:nvSpPr>
        <p:spPr>
          <a:xfrm>
            <a:off x="5256180" y="327595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9047FA-8D41-9547-9399-FCEC6E319D48}"/>
              </a:ext>
            </a:extLst>
          </p:cNvPr>
          <p:cNvSpPr txBox="1"/>
          <p:nvPr/>
        </p:nvSpPr>
        <p:spPr>
          <a:xfrm>
            <a:off x="6519384" y="327746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17" name="Curved Right Arrow 116">
            <a:extLst>
              <a:ext uri="{FF2B5EF4-FFF2-40B4-BE49-F238E27FC236}">
                <a16:creationId xmlns:a16="http://schemas.microsoft.com/office/drawing/2014/main" id="{DA1186DD-304B-8C4D-8793-F256AC5042CE}"/>
              </a:ext>
            </a:extLst>
          </p:cNvPr>
          <p:cNvSpPr/>
          <p:nvPr/>
        </p:nvSpPr>
        <p:spPr>
          <a:xfrm>
            <a:off x="1907177" y="1651598"/>
            <a:ext cx="513806" cy="3312442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2F22F0-B715-1A43-A138-FE8AB5014231}"/>
              </a:ext>
            </a:extLst>
          </p:cNvPr>
          <p:cNvSpPr txBox="1"/>
          <p:nvPr/>
        </p:nvSpPr>
        <p:spPr>
          <a:xfrm>
            <a:off x="1462233" y="2967640"/>
            <a:ext cx="9724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Window</a:t>
            </a:r>
          </a:p>
          <a:p>
            <a:r>
              <a:rPr lang="en-GB" dirty="0"/>
              <a:t>sliding</a:t>
            </a:r>
          </a:p>
        </p:txBody>
      </p:sp>
    </p:spTree>
    <p:extLst>
      <p:ext uri="{BB962C8B-B14F-4D97-AF65-F5344CB8AC3E}">
        <p14:creationId xmlns:p14="http://schemas.microsoft.com/office/powerpoint/2010/main" val="8703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0FA362-A619-A041-9E51-38986C98F4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7663603"/>
                  </p:ext>
                </p:extLst>
              </p:nvPr>
            </p:nvGraphicFramePr>
            <p:xfrm>
              <a:off x="774465" y="407599"/>
              <a:ext cx="4178450" cy="59079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56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4251372561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594766714"/>
                        </a:ext>
                      </a:extLst>
                    </a:gridCol>
                  </a:tblGrid>
                  <a:tr h="6596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aseline="0" dirty="0"/>
                            <a:t>∆</a:t>
                          </a:r>
                          <a14:m>
                            <m:oMath xmlns:m="http://schemas.openxmlformats.org/officeDocument/2006/math">
                              <m:r>
                                <a:rPr lang="es-ES" i="1" baseline="0" dirty="0" smtClean="0">
                                  <a:latin typeface="Cambria Math" charset="0"/>
                                </a:rPr>
                                <m:t>𝑡</m:t>
                              </m:r>
                            </m:oMath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0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4755942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9466576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?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?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?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536636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6232747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aseline="-25000" dirty="0"/>
                            <a:t>···</a:t>
                          </a:r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0FA362-A619-A041-9E51-38986C98F4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7663603"/>
                  </p:ext>
                </p:extLst>
              </p:nvPr>
            </p:nvGraphicFramePr>
            <p:xfrm>
              <a:off x="774465" y="407599"/>
              <a:ext cx="4178450" cy="59079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56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4251372561"/>
                        </a:ext>
                      </a:extLst>
                    </a:gridCol>
                    <a:gridCol w="835690">
                      <a:extLst>
                        <a:ext uri="{9D8B030D-6E8A-4147-A177-3AD203B41FA5}">
                          <a16:colId xmlns:a16="http://schemas.microsoft.com/office/drawing/2014/main" val="594766714"/>
                        </a:ext>
                      </a:extLst>
                    </a:gridCol>
                  </a:tblGrid>
                  <a:tr h="65963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23" r="-401515" b="-7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923" r="-301515" b="-7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923" r="-201515" b="-7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923" r="-101515" b="-7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923" r="-1515" b="-7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0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8077" r="-40151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4755942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98077" r="-40151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9466576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98077" r="-40151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?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?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?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536636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98077" r="-4015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6232747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aseline="-25000" dirty="0"/>
                            <a:t>···</a:t>
                          </a:r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59635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798077" r="-4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93421B8-4A5A-334F-AA51-3C04FFD9373F}"/>
              </a:ext>
            </a:extLst>
          </p:cNvPr>
          <p:cNvGrpSpPr/>
          <p:nvPr/>
        </p:nvGrpSpPr>
        <p:grpSpPr>
          <a:xfrm>
            <a:off x="774465" y="1091952"/>
            <a:ext cx="4178450" cy="3213717"/>
            <a:chOff x="490369" y="1091952"/>
            <a:chExt cx="4178450" cy="3213717"/>
          </a:xfrm>
        </p:grpSpPr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273E8922-87E4-E440-9C18-05CDD7669F43}"/>
                </a:ext>
              </a:extLst>
            </p:cNvPr>
            <p:cNvSpPr/>
            <p:nvPr/>
          </p:nvSpPr>
          <p:spPr>
            <a:xfrm>
              <a:off x="490369" y="1091952"/>
              <a:ext cx="4178450" cy="3213717"/>
            </a:xfrm>
            <a:prstGeom prst="frame">
              <a:avLst>
                <a:gd name="adj1" fmla="val 184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L-Shape 8">
              <a:extLst>
                <a:ext uri="{FF2B5EF4-FFF2-40B4-BE49-F238E27FC236}">
                  <a16:creationId xmlns:a16="http://schemas.microsoft.com/office/drawing/2014/main" id="{29FC6AA1-BABA-7948-BEA0-233A5BFED391}"/>
                </a:ext>
              </a:extLst>
            </p:cNvPr>
            <p:cNvSpPr/>
            <p:nvPr/>
          </p:nvSpPr>
          <p:spPr>
            <a:xfrm>
              <a:off x="490369" y="3595456"/>
              <a:ext cx="4178450" cy="88777"/>
            </a:xfrm>
            <a:prstGeom prst="corne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Frame 10">
            <a:extLst>
              <a:ext uri="{FF2B5EF4-FFF2-40B4-BE49-F238E27FC236}">
                <a16:creationId xmlns:a16="http://schemas.microsoft.com/office/drawing/2014/main" id="{3007CCC6-3CCF-D149-A69B-4A56E8FB44E7}"/>
              </a:ext>
            </a:extLst>
          </p:cNvPr>
          <p:cNvSpPr/>
          <p:nvPr/>
        </p:nvSpPr>
        <p:spPr>
          <a:xfrm>
            <a:off x="4172505" y="3684233"/>
            <a:ext cx="701336" cy="541538"/>
          </a:xfrm>
          <a:prstGeom prst="frame">
            <a:avLst>
              <a:gd name="adj1" fmla="val 430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93C08341-107C-F245-B5B0-4869905F591F}"/>
              </a:ext>
            </a:extLst>
          </p:cNvPr>
          <p:cNvSpPr/>
          <p:nvPr/>
        </p:nvSpPr>
        <p:spPr>
          <a:xfrm>
            <a:off x="862614" y="3684233"/>
            <a:ext cx="701336" cy="541538"/>
          </a:xfrm>
          <a:prstGeom prst="frame">
            <a:avLst>
              <a:gd name="adj1" fmla="val 430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7A3BE2B-A17A-CB49-9B87-44E9AB2D3B65}"/>
              </a:ext>
            </a:extLst>
          </p:cNvPr>
          <p:cNvSpPr/>
          <p:nvPr/>
        </p:nvSpPr>
        <p:spPr>
          <a:xfrm>
            <a:off x="381743" y="1118586"/>
            <a:ext cx="319596" cy="256564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9FD82-17F3-C741-B376-5E52B7F44511}"/>
              </a:ext>
            </a:extLst>
          </p:cNvPr>
          <p:cNvSpPr txBox="1"/>
          <p:nvPr/>
        </p:nvSpPr>
        <p:spPr>
          <a:xfrm>
            <a:off x="-8107" y="22167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A37FE28-CA91-DE49-A1DC-C5E84233BD22}"/>
              </a:ext>
            </a:extLst>
          </p:cNvPr>
          <p:cNvSpPr/>
          <p:nvPr/>
        </p:nvSpPr>
        <p:spPr>
          <a:xfrm>
            <a:off x="381743" y="3684233"/>
            <a:ext cx="319596" cy="62143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224C5D-FB9A-F64E-953C-A0E52E589743}"/>
              </a:ext>
            </a:extLst>
          </p:cNvPr>
          <p:cNvSpPr txBox="1"/>
          <p:nvPr/>
        </p:nvSpPr>
        <p:spPr>
          <a:xfrm>
            <a:off x="54410" y="381028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E030A4-5903-074C-AE2B-21AF41F7BC3E}"/>
                  </a:ext>
                </a:extLst>
              </p:cNvPr>
              <p:cNvSpPr txBox="1"/>
              <p:nvPr/>
            </p:nvSpPr>
            <p:spPr>
              <a:xfrm>
                <a:off x="5452169" y="3555621"/>
                <a:ext cx="48850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E030A4-5903-074C-AE2B-21AF41F7B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169" y="3555621"/>
                <a:ext cx="4885055" cy="381515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DFEDCF6-F5BC-6846-8159-750A32D313BC}"/>
                  </a:ext>
                </a:extLst>
              </p:cNvPr>
              <p:cNvSpPr/>
              <p:nvPr/>
            </p:nvSpPr>
            <p:spPr>
              <a:xfrm>
                <a:off x="5390024" y="4008271"/>
                <a:ext cx="5918864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DFEDCF6-F5BC-6846-8159-750A32D3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024" y="4008271"/>
                <a:ext cx="5918864" cy="381515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6510CD9-736E-E44F-A727-ED6058902014}"/>
              </a:ext>
            </a:extLst>
          </p:cNvPr>
          <p:cNvSpPr txBox="1"/>
          <p:nvPr/>
        </p:nvSpPr>
        <p:spPr>
          <a:xfrm>
            <a:off x="11185864" y="35474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950DC-2C53-9F43-9EBC-09CBA81F0E45}"/>
              </a:ext>
            </a:extLst>
          </p:cNvPr>
          <p:cNvSpPr txBox="1"/>
          <p:nvPr/>
        </p:nvSpPr>
        <p:spPr>
          <a:xfrm>
            <a:off x="11185864" y="399848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(2)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BAA715-BF99-7C4B-B3B1-125AEE77673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952915" y="3746379"/>
            <a:ext cx="499254" cy="21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799481-2A2D-B04B-805B-659BE6AFA0C1}"/>
              </a:ext>
            </a:extLst>
          </p:cNvPr>
          <p:cNvCxnSpPr/>
          <p:nvPr/>
        </p:nvCxnSpPr>
        <p:spPr>
          <a:xfrm>
            <a:off x="4952915" y="3990400"/>
            <a:ext cx="499254" cy="14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A4EA7E-BD23-9B4E-B85D-C9501FC762BC}"/>
              </a:ext>
            </a:extLst>
          </p:cNvPr>
          <p:cNvCxnSpPr/>
          <p:nvPr/>
        </p:nvCxnSpPr>
        <p:spPr>
          <a:xfrm>
            <a:off x="4952915" y="1500326"/>
            <a:ext cx="101287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B9C307-4608-584E-90A4-986FA496A97F}"/>
              </a:ext>
            </a:extLst>
          </p:cNvPr>
          <p:cNvSpPr txBox="1"/>
          <p:nvPr/>
        </p:nvSpPr>
        <p:spPr>
          <a:xfrm>
            <a:off x="6057958" y="1308833"/>
            <a:ext cx="522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the window for the prediction of T(t + window)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BC6B7B-C451-FF46-AAE6-E2D57F1C8E9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563950" y="2394012"/>
            <a:ext cx="4394658" cy="15609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1CD778-1125-0B43-9414-1635BDBD2880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523173" y="2401409"/>
            <a:ext cx="1442621" cy="1282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FD3B50-2F20-A848-9D30-AFFC1A8CB839}"/>
              </a:ext>
            </a:extLst>
          </p:cNvPr>
          <p:cNvSpPr txBox="1"/>
          <p:nvPr/>
        </p:nvSpPr>
        <p:spPr>
          <a:xfrm>
            <a:off x="6057958" y="1939744"/>
            <a:ext cx="5021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are the timestamp where the prediction will be done. This is how we give the information of irregular time series to our models.</a:t>
            </a:r>
          </a:p>
        </p:txBody>
      </p:sp>
    </p:spTree>
    <p:extLst>
      <p:ext uri="{BB962C8B-B14F-4D97-AF65-F5344CB8AC3E}">
        <p14:creationId xmlns:p14="http://schemas.microsoft.com/office/powerpoint/2010/main" val="138853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0FA362-A619-A041-9E51-38986C98F4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1925390"/>
                  </p:ext>
                </p:extLst>
              </p:nvPr>
            </p:nvGraphicFramePr>
            <p:xfrm>
              <a:off x="478970" y="407600"/>
              <a:ext cx="11382103" cy="22223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420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4251372561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594766714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1629050367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4061988557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3898326894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454553522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1421732843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1330406981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1803682692"/>
                        </a:ext>
                      </a:extLst>
                    </a:gridCol>
                  </a:tblGrid>
                  <a:tr h="448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aseline="0" dirty="0"/>
                            <a:t>#</a:t>
                          </a:r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baseline="0" dirty="0" smtClean="0"/>
                                  <m:t>∆</m:t>
                                </m:r>
                                <m:r>
                                  <a:rPr lang="es-ES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baseline="0" dirty="0" smtClean="0"/>
                                  <m:t>∆</m:t>
                                </m:r>
                                <m:r>
                                  <a:rPr lang="es-ES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baseline="0" dirty="0" smtClean="0"/>
                                  <m:t>∆</m:t>
                                </m:r>
                                <m:r>
                                  <a:rPr lang="es-ES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baseline="0" dirty="0" smtClean="0"/>
                                  <m:t>∆</m:t>
                                </m:r>
                                <m:r>
                                  <a:rPr lang="es-ES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baseline="0" dirty="0" smtClean="0"/>
                                  <m:t>∆</m:t>
                                </m:r>
                                <m:r>
                                  <a:rPr lang="es-ES" i="1" baseline="0" dirty="0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88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aseline="-25000" dirty="0"/>
                            <a:t>···</a:t>
                          </a:r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0FA362-A619-A041-9E51-38986C98F4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1925390"/>
                  </p:ext>
                </p:extLst>
              </p:nvPr>
            </p:nvGraphicFramePr>
            <p:xfrm>
              <a:off x="478970" y="407600"/>
              <a:ext cx="11382103" cy="22223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420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4251372561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594766714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1629050367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4061988557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3898326894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454553522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1421732843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1330406981"/>
                        </a:ext>
                      </a:extLst>
                    </a:gridCol>
                    <a:gridCol w="858190">
                      <a:extLst>
                        <a:ext uri="{9D8B030D-6E8A-4147-A177-3AD203B41FA5}">
                          <a16:colId xmlns:a16="http://schemas.microsoft.com/office/drawing/2014/main" val="1803682692"/>
                        </a:ext>
                      </a:extLst>
                    </a:gridCol>
                  </a:tblGrid>
                  <a:tr h="448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aseline="0" dirty="0"/>
                            <a:t>#</a:t>
                          </a:r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6471" t="-2778" r="-995588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1343" t="-2778" r="-910448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5000" t="-2778" r="-797059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5000" t="-2778" r="-697059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4328" t="-2778" r="-607463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3529" t="-2778" r="-498529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5821" t="-2778" r="-405970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2059" t="-2778" r="-300000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2059" t="-2778" r="-200000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8806" t="-2778" r="-102985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20588" t="-2778" r="-1471" b="-39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88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391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54" t="-194444" r="-486928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aseline="-25000" dirty="0"/>
                            <a:t>···</a:t>
                          </a:r>
                          <a:endParaRPr lang="en-GB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···</a:t>
                          </a:r>
                          <a:endParaRPr kumimoji="0" lang="en-GB" sz="18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391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54" t="-391667" r="-48692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0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-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75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282</Words>
  <Application>Microsoft Macintosh PowerPoint</Application>
  <PresentationFormat>Widescreen</PresentationFormat>
  <Paragraphs>135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40</cp:revision>
  <dcterms:created xsi:type="dcterms:W3CDTF">2018-03-05T13:50:38Z</dcterms:created>
  <dcterms:modified xsi:type="dcterms:W3CDTF">2018-03-05T16:36:00Z</dcterms:modified>
</cp:coreProperties>
</file>