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0CA8-34D6-3645-B4C6-51AB05CD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FF9B-24B7-9243-B496-D74E2A91F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A07C-9F55-2C4E-9234-3ABB504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82F1-822D-2949-8B0D-1B76B8AC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06C1-F71E-F046-B455-878851CF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34F7-5FBE-454A-80FA-BC45CD38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CFC7-0076-C445-801D-928653D6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6560-4C71-384A-AF85-17F945B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0CA0-B4FF-D64F-A7CB-2BF1109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4772-D5B8-3345-90D9-1801CA63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D9BE-582F-4E43-BED6-C2BD9EE6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6932-CF32-0A4A-98B4-7922BA9B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C83F-57BC-764F-B26C-B7DD09E2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58E9-2F36-C341-9207-984BBDB0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9E7-545E-6840-9F42-A393337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EB3E-AAA7-034F-8B47-A2A8576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50F8-3E9E-1344-A6B5-60710270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5D92-8193-BD47-9003-814EB6E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8282-275A-D94B-BAA7-68BE35C1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773F-D251-7E45-A602-BAD7881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444F-021A-8F4E-97E0-48644450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AD6B-D5AA-3E44-BA2B-14D4C057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149-E560-2943-A3F0-228B388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80A2-AA24-AC46-8B88-74A64D52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195F-3E1A-E24A-8A0D-01C6960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EB4-F134-E542-8CC5-F0D532CA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1673-701E-7A48-BFBB-9D10378D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53CA-F93B-A743-9B5C-5E7B6789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54F-2AA5-AF40-910B-D6C2D30E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A2F1-9C3C-6644-B093-75C8D36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EFFB-B864-B146-B4CC-421B2B9F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CCE2-C620-C244-A418-B082640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CCB8-7AED-A549-A847-AB93370E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5B74-AC2B-D44B-B2D0-A0096F0B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89C8-885A-5045-A7C3-8F9016247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2BE31-BBF6-4749-B848-765901AA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AB1E-B3D9-F14D-96BC-99AC07CB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823B-6A8E-704F-ABD6-4641DDED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7408A-1F28-CA4F-A174-AC10E84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36D-6340-DC4A-85C9-4D702036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C146E-B6AE-C14F-8F04-C982BDD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D257-5671-3C48-8332-60D7FC08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5334-B91D-7C49-9883-0098E8B8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0D469-716A-F84C-B6A8-CDCF566F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E9B49-DE69-1543-AADF-97CF422D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8EA8-1312-554D-B9D1-C0884E9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1BE8-EAB9-FF45-98EF-DB88B616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5A8-6539-D14C-BF63-66E0BDC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7B05-6175-A144-BB65-E08D592C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D495-3F3D-1E47-9526-106FA717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D886-2394-AA4E-8775-AC72DC5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1860-D8EA-214D-AC1F-08C11BC7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0DA9-8982-0545-9F18-057DE48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31BBA-2F9E-FA4E-8036-B41EAC65C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8C8F-BE1C-4846-819C-274D4EC8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29EF-8F75-4A44-A662-DD5483A0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F6FF-94D2-F148-8DD3-86D6095D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444E-C75B-FA45-8BF8-C3BBF69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6B07C-4C8C-3E40-84EA-AA1A7768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266F-F9FB-B341-A111-EE193147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2745-7AD2-9E44-A1C8-79451819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FEDE-678D-DF46-AE1F-B507DA130DB4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5BA7-1B0E-9E40-B18D-AA4BE247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A82E-2BA6-7440-9199-DD4D56655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2704E-B430-1C41-88EC-D698930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Question 2(h) – Dropout </a:t>
            </a:r>
            <a:r>
              <a:rPr lang="en-US" sz="2000" dirty="0" err="1"/>
              <a:t>Regularisation</a:t>
            </a:r>
            <a:endParaRPr lang="en-US" sz="2000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85B69F3-CDF4-D142-9A05-F738A5FA00DC}"/>
              </a:ext>
            </a:extLst>
          </p:cNvPr>
          <p:cNvGrpSpPr/>
          <p:nvPr/>
        </p:nvGrpSpPr>
        <p:grpSpPr>
          <a:xfrm>
            <a:off x="3579521" y="1771368"/>
            <a:ext cx="5032957" cy="3860006"/>
            <a:chOff x="3579521" y="1879552"/>
            <a:chExt cx="5032957" cy="38600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85A53A7-A626-D744-8750-8F3D3A1096E5}"/>
                    </a:ext>
                  </a:extLst>
                </p:cNvPr>
                <p:cNvSpPr/>
                <p:nvPr/>
              </p:nvSpPr>
              <p:spPr>
                <a:xfrm>
                  <a:off x="3579521" y="2413135"/>
                  <a:ext cx="685800" cy="6810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85A53A7-A626-D744-8750-8F3D3A1096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1" y="2413135"/>
                  <a:ext cx="685800" cy="68103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C9FA218-A478-8847-B3D4-4B0802D7A652}"/>
                    </a:ext>
                  </a:extLst>
                </p:cNvPr>
                <p:cNvSpPr/>
                <p:nvPr/>
              </p:nvSpPr>
              <p:spPr>
                <a:xfrm>
                  <a:off x="3579521" y="3472791"/>
                  <a:ext cx="685800" cy="6810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C9FA218-A478-8847-B3D4-4B0802D7A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1" y="3472791"/>
                  <a:ext cx="685800" cy="68103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77617E0-AAF7-A648-A0FE-6BBFCCBF6290}"/>
                    </a:ext>
                  </a:extLst>
                </p:cNvPr>
                <p:cNvSpPr/>
                <p:nvPr/>
              </p:nvSpPr>
              <p:spPr>
                <a:xfrm>
                  <a:off x="3579521" y="4532448"/>
                  <a:ext cx="685800" cy="6810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77617E0-AAF7-A648-A0FE-6BBFCCBF62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1" y="4532448"/>
                  <a:ext cx="685800" cy="68103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315299-3AFE-944D-B6F0-E0DDD4AFAE1B}"/>
                </a:ext>
              </a:extLst>
            </p:cNvPr>
            <p:cNvSpPr/>
            <p:nvPr/>
          </p:nvSpPr>
          <p:spPr>
            <a:xfrm>
              <a:off x="5391654" y="1879552"/>
              <a:ext cx="685800" cy="6810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154502-B593-6F4B-A56E-0DABE3B205D3}"/>
                </a:ext>
              </a:extLst>
            </p:cNvPr>
            <p:cNvSpPr/>
            <p:nvPr/>
          </p:nvSpPr>
          <p:spPr>
            <a:xfrm>
              <a:off x="5391654" y="2939209"/>
              <a:ext cx="685800" cy="6810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C249AB-196B-F944-860B-E1B45E118853}"/>
                </a:ext>
              </a:extLst>
            </p:cNvPr>
            <p:cNvSpPr/>
            <p:nvPr/>
          </p:nvSpPr>
          <p:spPr>
            <a:xfrm>
              <a:off x="5391654" y="3998865"/>
              <a:ext cx="685800" cy="6810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17757E7-4E73-7341-8A96-237167AFD6F1}"/>
                </a:ext>
              </a:extLst>
            </p:cNvPr>
            <p:cNvSpPr/>
            <p:nvPr/>
          </p:nvSpPr>
          <p:spPr>
            <a:xfrm>
              <a:off x="5391654" y="5058521"/>
              <a:ext cx="685800" cy="6810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A0B6C80-37C1-F547-9593-87BE203FCCEE}"/>
                </a:ext>
              </a:extLst>
            </p:cNvPr>
            <p:cNvSpPr/>
            <p:nvPr/>
          </p:nvSpPr>
          <p:spPr>
            <a:xfrm>
              <a:off x="7203787" y="2413134"/>
              <a:ext cx="685800" cy="6810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0F0F90-EAFE-214F-A740-B02157FCFCCC}"/>
                </a:ext>
              </a:extLst>
            </p:cNvPr>
            <p:cNvSpPr/>
            <p:nvPr/>
          </p:nvSpPr>
          <p:spPr>
            <a:xfrm>
              <a:off x="7203787" y="3472791"/>
              <a:ext cx="685800" cy="6810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FE3872C-18B7-F043-A2F0-D42E669E68EE}"/>
                </a:ext>
              </a:extLst>
            </p:cNvPr>
            <p:cNvSpPr/>
            <p:nvPr/>
          </p:nvSpPr>
          <p:spPr>
            <a:xfrm>
              <a:off x="7203787" y="4532447"/>
              <a:ext cx="685800" cy="6810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FDABDA-A4C5-1B4A-8D84-D6A1348B93C6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4265321" y="2220071"/>
              <a:ext cx="1126333" cy="5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46EE22-6EB6-784B-8C91-1805423DF6B4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4265321" y="2753654"/>
              <a:ext cx="1126333" cy="526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78DE0D-E2A5-EA47-A738-E14702BD92CB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265321" y="2753654"/>
              <a:ext cx="1126333" cy="158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B4CA8ED-37EE-7C46-8442-CE7BD1131635}"/>
                </a:ext>
              </a:extLst>
            </p:cNvPr>
            <p:cNvCxnSpPr>
              <a:cxnSpLocks/>
              <a:stCxn id="7" idx="6"/>
              <a:endCxn id="41" idx="2"/>
            </p:cNvCxnSpPr>
            <p:nvPr/>
          </p:nvCxnSpPr>
          <p:spPr>
            <a:xfrm>
              <a:off x="4265321" y="2753654"/>
              <a:ext cx="1126333" cy="264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476E8-C05B-974A-99E4-5A4CE822C0C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4265321" y="2220071"/>
              <a:ext cx="1126333" cy="2652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A55ED6-E155-454D-8818-B496BA033D6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4265321" y="3279728"/>
              <a:ext cx="1126333" cy="533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A5103C9-D370-5B45-94A1-8CF2AA989DAA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4265321" y="3813310"/>
              <a:ext cx="1126333" cy="526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0FEC2CC-8EAC-144D-BBFE-2D6255A6D647}"/>
                </a:ext>
              </a:extLst>
            </p:cNvPr>
            <p:cNvCxnSpPr>
              <a:cxnSpLocks/>
              <a:stCxn id="8" idx="6"/>
              <a:endCxn id="41" idx="2"/>
            </p:cNvCxnSpPr>
            <p:nvPr/>
          </p:nvCxnSpPr>
          <p:spPr>
            <a:xfrm>
              <a:off x="4265321" y="3813310"/>
              <a:ext cx="1126333" cy="158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FB513C-2E7E-FE47-9A3A-9FA55DF8279A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4265321" y="2220071"/>
              <a:ext cx="1126333" cy="1593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AF6C2F-D0F1-3849-9AF2-93D3A821627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4265321" y="3279728"/>
              <a:ext cx="1126333" cy="1593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2F7546-2F1B-DB40-8668-69F6A528D8CE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265321" y="4339384"/>
              <a:ext cx="1126333" cy="5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9295E8-A2F9-4446-A89D-88A8B7A48E67}"/>
                </a:ext>
              </a:extLst>
            </p:cNvPr>
            <p:cNvCxnSpPr>
              <a:cxnSpLocks/>
              <a:stCxn id="9" idx="6"/>
              <a:endCxn id="41" idx="2"/>
            </p:cNvCxnSpPr>
            <p:nvPr/>
          </p:nvCxnSpPr>
          <p:spPr>
            <a:xfrm>
              <a:off x="4265321" y="4872967"/>
              <a:ext cx="1126333" cy="52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5CFBCF1-890B-5147-AB96-3EA876F03B1A}"/>
                </a:ext>
              </a:extLst>
            </p:cNvPr>
            <p:cNvCxnSpPr>
              <a:cxnSpLocks/>
              <a:stCxn id="10" idx="6"/>
              <a:endCxn id="44" idx="2"/>
            </p:cNvCxnSpPr>
            <p:nvPr/>
          </p:nvCxnSpPr>
          <p:spPr>
            <a:xfrm>
              <a:off x="6077454" y="2220071"/>
              <a:ext cx="1126333" cy="533582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2E210B-4A88-4541-B880-622F7F605A0D}"/>
                </a:ext>
              </a:extLst>
            </p:cNvPr>
            <p:cNvCxnSpPr>
              <a:cxnSpLocks/>
              <a:stCxn id="10" idx="6"/>
              <a:endCxn id="46" idx="2"/>
            </p:cNvCxnSpPr>
            <p:nvPr/>
          </p:nvCxnSpPr>
          <p:spPr>
            <a:xfrm>
              <a:off x="6077454" y="2220071"/>
              <a:ext cx="1126333" cy="159323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BA219D6-5140-4B46-9B15-AF69D294FD6B}"/>
                </a:ext>
              </a:extLst>
            </p:cNvPr>
            <p:cNvCxnSpPr>
              <a:cxnSpLocks/>
              <a:stCxn id="10" idx="6"/>
              <a:endCxn id="49" idx="2"/>
            </p:cNvCxnSpPr>
            <p:nvPr/>
          </p:nvCxnSpPr>
          <p:spPr>
            <a:xfrm>
              <a:off x="6077454" y="2220071"/>
              <a:ext cx="1126333" cy="2652895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448C475-3C94-E54F-AFD8-854BB1AEA17D}"/>
                </a:ext>
              </a:extLst>
            </p:cNvPr>
            <p:cNvCxnSpPr>
              <a:cxnSpLocks/>
              <a:stCxn id="11" idx="6"/>
              <a:endCxn id="46" idx="2"/>
            </p:cNvCxnSpPr>
            <p:nvPr/>
          </p:nvCxnSpPr>
          <p:spPr>
            <a:xfrm>
              <a:off x="6077454" y="3279728"/>
              <a:ext cx="1126333" cy="533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FA86141-BCF5-2644-8827-DFD3C6205147}"/>
                </a:ext>
              </a:extLst>
            </p:cNvPr>
            <p:cNvCxnSpPr>
              <a:cxnSpLocks/>
              <a:stCxn id="11" idx="6"/>
              <a:endCxn id="49" idx="2"/>
            </p:cNvCxnSpPr>
            <p:nvPr/>
          </p:nvCxnSpPr>
          <p:spPr>
            <a:xfrm>
              <a:off x="6077454" y="3279728"/>
              <a:ext cx="1126333" cy="1593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9B595AA-066D-CA49-B7D4-A98ED2920CF3}"/>
                </a:ext>
              </a:extLst>
            </p:cNvPr>
            <p:cNvCxnSpPr>
              <a:cxnSpLocks/>
              <a:stCxn id="11" idx="6"/>
              <a:endCxn id="44" idx="2"/>
            </p:cNvCxnSpPr>
            <p:nvPr/>
          </p:nvCxnSpPr>
          <p:spPr>
            <a:xfrm flipV="1">
              <a:off x="6077454" y="2753653"/>
              <a:ext cx="1126333" cy="52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D33CF42-09F6-DA4D-8631-7F51615A8178}"/>
                </a:ext>
              </a:extLst>
            </p:cNvPr>
            <p:cNvCxnSpPr>
              <a:cxnSpLocks/>
              <a:stCxn id="12" idx="6"/>
              <a:endCxn id="44" idx="2"/>
            </p:cNvCxnSpPr>
            <p:nvPr/>
          </p:nvCxnSpPr>
          <p:spPr>
            <a:xfrm flipV="1">
              <a:off x="6077454" y="2753653"/>
              <a:ext cx="1126333" cy="1585731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DEE0483-7B5B-8040-9596-577FD1D014F0}"/>
                </a:ext>
              </a:extLst>
            </p:cNvPr>
            <p:cNvCxnSpPr>
              <a:cxnSpLocks/>
              <a:stCxn id="12" idx="6"/>
              <a:endCxn id="46" idx="2"/>
            </p:cNvCxnSpPr>
            <p:nvPr/>
          </p:nvCxnSpPr>
          <p:spPr>
            <a:xfrm flipV="1">
              <a:off x="6077454" y="3813310"/>
              <a:ext cx="1126333" cy="526074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5FD76C3-6743-F14C-8B35-32B0CAE51580}"/>
                </a:ext>
              </a:extLst>
            </p:cNvPr>
            <p:cNvCxnSpPr>
              <a:cxnSpLocks/>
              <a:stCxn id="12" idx="6"/>
              <a:endCxn id="49" idx="2"/>
            </p:cNvCxnSpPr>
            <p:nvPr/>
          </p:nvCxnSpPr>
          <p:spPr>
            <a:xfrm>
              <a:off x="6077454" y="4339384"/>
              <a:ext cx="1126333" cy="533582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5AC611-817C-9347-B55F-DB517E6A272E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 flipV="1">
              <a:off x="6077454" y="2753653"/>
              <a:ext cx="1126333" cy="264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3A0D7AB-359F-8F4A-BFE2-3D47C18762A5}"/>
                </a:ext>
              </a:extLst>
            </p:cNvPr>
            <p:cNvCxnSpPr>
              <a:cxnSpLocks/>
              <a:stCxn id="41" idx="6"/>
              <a:endCxn id="46" idx="2"/>
            </p:cNvCxnSpPr>
            <p:nvPr/>
          </p:nvCxnSpPr>
          <p:spPr>
            <a:xfrm flipV="1">
              <a:off x="6077454" y="3813310"/>
              <a:ext cx="1126333" cy="158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11D82C6-FAC0-E046-965C-44E18690AA1E}"/>
                </a:ext>
              </a:extLst>
            </p:cNvPr>
            <p:cNvCxnSpPr>
              <a:cxnSpLocks/>
              <a:stCxn id="41" idx="6"/>
              <a:endCxn id="49" idx="2"/>
            </p:cNvCxnSpPr>
            <p:nvPr/>
          </p:nvCxnSpPr>
          <p:spPr>
            <a:xfrm flipV="1">
              <a:off x="6077454" y="4872966"/>
              <a:ext cx="1126333" cy="526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C6B02FA-1FBB-6B4D-AD08-0DBD16F57404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 flipV="1">
              <a:off x="7889587" y="2753652"/>
              <a:ext cx="7228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09DD1A-7991-CE41-A6E1-18FBF4605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9586" y="3804894"/>
              <a:ext cx="7228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0A7DE78-C13B-B346-8332-D1A29A552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9587" y="4872965"/>
              <a:ext cx="7228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49F0F88-4107-4642-967C-037972FC71C5}"/>
              </a:ext>
            </a:extLst>
          </p:cNvPr>
          <p:cNvCxnSpPr>
            <a:cxnSpLocks/>
          </p:cNvCxnSpPr>
          <p:nvPr/>
        </p:nvCxnSpPr>
        <p:spPr>
          <a:xfrm>
            <a:off x="7062284" y="5896720"/>
            <a:ext cx="1243013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66E13-A789-DB4E-8041-618E4B4ACDE0}"/>
              </a:ext>
            </a:extLst>
          </p:cNvPr>
          <p:cNvSpPr txBox="1"/>
          <p:nvPr/>
        </p:nvSpPr>
        <p:spPr>
          <a:xfrm>
            <a:off x="8349991" y="5712054"/>
            <a:ext cx="288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output from dropped node</a:t>
            </a:r>
          </a:p>
        </p:txBody>
      </p:sp>
      <p:sp>
        <p:nvSpPr>
          <p:cNvPr id="137" name="Multiply 136">
            <a:extLst>
              <a:ext uri="{FF2B5EF4-FFF2-40B4-BE49-F238E27FC236}">
                <a16:creationId xmlns:a16="http://schemas.microsoft.com/office/drawing/2014/main" id="{26FA11CD-E02C-954A-8CD7-FB5538713F44}"/>
              </a:ext>
            </a:extLst>
          </p:cNvPr>
          <p:cNvSpPr/>
          <p:nvPr/>
        </p:nvSpPr>
        <p:spPr>
          <a:xfrm>
            <a:off x="5100132" y="1464172"/>
            <a:ext cx="1257300" cy="12724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Multiply 137">
            <a:extLst>
              <a:ext uri="{FF2B5EF4-FFF2-40B4-BE49-F238E27FC236}">
                <a16:creationId xmlns:a16="http://schemas.microsoft.com/office/drawing/2014/main" id="{56D586CF-131E-0844-BD46-F7211F85F1A9}"/>
              </a:ext>
            </a:extLst>
          </p:cNvPr>
          <p:cNvSpPr/>
          <p:nvPr/>
        </p:nvSpPr>
        <p:spPr>
          <a:xfrm>
            <a:off x="5100132" y="3617497"/>
            <a:ext cx="1257300" cy="12724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Question 2(h) – Dropout Regularisation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1(c)</dc:title>
  <dc:creator>John Duffy</dc:creator>
  <cp:lastModifiedBy>John Duffy</cp:lastModifiedBy>
  <cp:revision>21</cp:revision>
  <dcterms:created xsi:type="dcterms:W3CDTF">2020-05-07T11:52:31Z</dcterms:created>
  <dcterms:modified xsi:type="dcterms:W3CDTF">2020-05-08T19:41:46Z</dcterms:modified>
</cp:coreProperties>
</file>