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0CA8-34D6-3645-B4C6-51AB05CD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FF9B-24B7-9243-B496-D74E2A91F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A07C-9F55-2C4E-9234-3ABB504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82F1-822D-2949-8B0D-1B76B8AC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06C1-F71E-F046-B455-878851CF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34F7-5FBE-454A-80FA-BC45CD38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CFC7-0076-C445-801D-928653D6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6560-4C71-384A-AF85-17F945B0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0CA0-B4FF-D64F-A7CB-2BF1109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4772-D5B8-3345-90D9-1801CA63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D9BE-582F-4E43-BED6-C2BD9EE6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B6932-CF32-0A4A-98B4-7922BA9B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C83F-57BC-764F-B26C-B7DD09E2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58E9-2F36-C341-9207-984BBDB0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9E7-545E-6840-9F42-A393337F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EB3E-AAA7-034F-8B47-A2A85766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50F8-3E9E-1344-A6B5-60710270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5D92-8193-BD47-9003-814EB6ED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8282-275A-D94B-BAA7-68BE35C1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773F-D251-7E45-A602-BAD7881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444F-021A-8F4E-97E0-48644450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4AD6B-D5AA-3E44-BA2B-14D4C057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149-E560-2943-A3F0-228B388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80A2-AA24-AC46-8B88-74A64D52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195F-3E1A-E24A-8A0D-01C6960E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6EB4-F134-E542-8CC5-F0D532CA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1673-701E-7A48-BFBB-9D10378D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53CA-F93B-A743-9B5C-5E7B6789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454F-2AA5-AF40-910B-D6C2D30E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A2F1-9C3C-6644-B093-75C8D360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EFFB-B864-B146-B4CC-421B2B9F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CCE2-C620-C244-A418-B0826405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CCB8-7AED-A549-A847-AB93370E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5B74-AC2B-D44B-B2D0-A0096F0BD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89C8-885A-5045-A7C3-8F9016247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2BE31-BBF6-4749-B848-765901AA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AAB1E-B3D9-F14D-96BC-99AC07CB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9823B-6A8E-704F-ABD6-4641DDED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7408A-1F28-CA4F-A174-AC10E840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136D-6340-DC4A-85C9-4D702036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C146E-B6AE-C14F-8F04-C982BDD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D257-5671-3C48-8332-60D7FC08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5334-B91D-7C49-9883-0098E8B8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0D469-716A-F84C-B6A8-CDCF566F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E9B49-DE69-1543-AADF-97CF422D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8EA8-1312-554D-B9D1-C0884E9F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1BE8-EAB9-FF45-98EF-DB88B616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B5A8-6539-D14C-BF63-66E0BDC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7B05-6175-A144-BB65-E08D592C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D495-3F3D-1E47-9526-106FA717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D886-2394-AA4E-8775-AC72DC52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1860-D8EA-214D-AC1F-08C11BC7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0DA9-8982-0545-9F18-057DE48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31BBA-2F9E-FA4E-8036-B41EAC65C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8C8F-BE1C-4846-819C-274D4EC8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29EF-8F75-4A44-A662-DD5483A0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F6FF-94D2-F148-8DD3-86D6095D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444E-C75B-FA45-8BF8-C3BBF69C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6B07C-4C8C-3E40-84EA-AA1A7768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266F-F9FB-B341-A111-EE193147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2745-7AD2-9E44-A1C8-79451819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5BA7-1B0E-9E40-B18D-AA4BE247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A82E-2BA6-7440-9199-DD4D56655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2704E-B430-1C41-88EC-D6989305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Question 1(a) – Basic Logistic Unit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5A53A7-A626-D744-8750-8F3D3A1096E5}"/>
                  </a:ext>
                </a:extLst>
              </p:cNvPr>
              <p:cNvSpPr/>
              <p:nvPr/>
            </p:nvSpPr>
            <p:spPr>
              <a:xfrm>
                <a:off x="3935016" y="1867830"/>
                <a:ext cx="685800" cy="68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5A53A7-A626-D744-8750-8F3D3A109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16" y="1867830"/>
                <a:ext cx="685800" cy="68103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9FA218-A478-8847-B3D4-4B0802D7A652}"/>
                  </a:ext>
                </a:extLst>
              </p:cNvPr>
              <p:cNvSpPr/>
              <p:nvPr/>
            </p:nvSpPr>
            <p:spPr>
              <a:xfrm>
                <a:off x="3935016" y="2927486"/>
                <a:ext cx="685800" cy="68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9FA218-A478-8847-B3D4-4B0802D7A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16" y="2927486"/>
                <a:ext cx="685800" cy="68103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77617E0-AAF7-A648-A0FE-6BBFCCBF6290}"/>
                  </a:ext>
                </a:extLst>
              </p:cNvPr>
              <p:cNvSpPr/>
              <p:nvPr/>
            </p:nvSpPr>
            <p:spPr>
              <a:xfrm>
                <a:off x="3935016" y="3987143"/>
                <a:ext cx="685800" cy="68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77617E0-AAF7-A648-A0FE-6BBFCCBF6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16" y="3987143"/>
                <a:ext cx="685800" cy="68103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29A4891-10D7-3A4A-8B90-49F23C532CE4}"/>
              </a:ext>
            </a:extLst>
          </p:cNvPr>
          <p:cNvSpPr/>
          <p:nvPr/>
        </p:nvSpPr>
        <p:spPr>
          <a:xfrm>
            <a:off x="5754290" y="2916323"/>
            <a:ext cx="685800" cy="6810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DCE703-3D17-684B-A42A-C22DAB077CF7}"/>
              </a:ext>
            </a:extLst>
          </p:cNvPr>
          <p:cNvCxnSpPr>
            <a:cxnSpLocks/>
          </p:cNvCxnSpPr>
          <p:nvPr/>
        </p:nvCxnSpPr>
        <p:spPr>
          <a:xfrm flipV="1">
            <a:off x="4620816" y="3268003"/>
            <a:ext cx="1138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BD77F7-9E08-5F4B-90B0-5130BC23427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620816" y="2208349"/>
            <a:ext cx="1138237" cy="105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87220-1A38-8240-8397-4A3EA641A4CB}"/>
              </a:ext>
            </a:extLst>
          </p:cNvPr>
          <p:cNvCxnSpPr>
            <a:cxnSpLocks/>
          </p:cNvCxnSpPr>
          <p:nvPr/>
        </p:nvCxnSpPr>
        <p:spPr>
          <a:xfrm flipV="1">
            <a:off x="4632721" y="3248954"/>
            <a:ext cx="1138237" cy="105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5A4ABF8-0CFB-9449-8334-5F2B6828B6DD}"/>
              </a:ext>
            </a:extLst>
          </p:cNvPr>
          <p:cNvCxnSpPr>
            <a:cxnSpLocks/>
          </p:cNvCxnSpPr>
          <p:nvPr/>
        </p:nvCxnSpPr>
        <p:spPr>
          <a:xfrm flipV="1">
            <a:off x="6456758" y="3244333"/>
            <a:ext cx="1138237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7BCD541-1F9F-FF44-BB14-5C0E7B5671AF}"/>
              </a:ext>
            </a:extLst>
          </p:cNvPr>
          <p:cNvSpPr txBox="1"/>
          <p:nvPr/>
        </p:nvSpPr>
        <p:spPr>
          <a:xfrm>
            <a:off x="5407190" y="5715470"/>
            <a:ext cx="13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Activations: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78302E-60F6-C147-A61E-FB044F02EB68}"/>
              </a:ext>
            </a:extLst>
          </p:cNvPr>
          <p:cNvSpPr txBox="1"/>
          <p:nvPr/>
        </p:nvSpPr>
        <p:spPr>
          <a:xfrm>
            <a:off x="5408382" y="5081762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Sum: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09F600-DD28-194E-8B64-B1ED06075213}"/>
                  </a:ext>
                </a:extLst>
              </p:cNvPr>
              <p:cNvSpPr txBox="1"/>
              <p:nvPr/>
            </p:nvSpPr>
            <p:spPr>
              <a:xfrm>
                <a:off x="6956402" y="5715470"/>
                <a:ext cx="1113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09F600-DD28-194E-8B64-B1ED0607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402" y="5715470"/>
                <a:ext cx="111357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FE9722B-AEBC-FF4F-BB9E-88566F87576A}"/>
                  </a:ext>
                </a:extLst>
              </p:cNvPr>
              <p:cNvSpPr txBox="1"/>
              <p:nvPr/>
            </p:nvSpPr>
            <p:spPr>
              <a:xfrm>
                <a:off x="8016307" y="5706356"/>
                <a:ext cx="3151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non-linear activation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FE9722B-AEBC-FF4F-BB9E-88566F87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307" y="5706356"/>
                <a:ext cx="3151888" cy="369332"/>
              </a:xfrm>
              <a:prstGeom prst="rect">
                <a:avLst/>
              </a:prstGeom>
              <a:blipFill>
                <a:blip r:embed="rId6"/>
                <a:stretch>
                  <a:fillRect l="-120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9D0E8C-8DB7-9847-9027-1AF404B02D07}"/>
                  </a:ext>
                </a:extLst>
              </p:cNvPr>
              <p:cNvSpPr txBox="1"/>
              <p:nvPr/>
            </p:nvSpPr>
            <p:spPr>
              <a:xfrm>
                <a:off x="6956402" y="4826500"/>
                <a:ext cx="211981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9D0E8C-8DB7-9847-9027-1AF404B02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402" y="4826500"/>
                <a:ext cx="2119811" cy="879856"/>
              </a:xfrm>
              <a:prstGeom prst="rect">
                <a:avLst/>
              </a:prstGeom>
              <a:blipFill>
                <a:blip r:embed="rId7"/>
                <a:stretch>
                  <a:fillRect l="-13690" t="-95714" b="-1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F625B2-A1DB-D540-A075-8CDFBBD7F34B}"/>
                  </a:ext>
                </a:extLst>
              </p:cNvPr>
              <p:cNvSpPr txBox="1"/>
              <p:nvPr/>
            </p:nvSpPr>
            <p:spPr>
              <a:xfrm>
                <a:off x="7679035" y="3072175"/>
                <a:ext cx="781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F625B2-A1DB-D540-A075-8CDFBBD7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35" y="3072175"/>
                <a:ext cx="78188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3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Question 1(a) – Basic Logistic Unit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1(c)</dc:title>
  <dc:creator>John Duffy</dc:creator>
  <cp:lastModifiedBy>John Duffy</cp:lastModifiedBy>
  <cp:revision>14</cp:revision>
  <dcterms:created xsi:type="dcterms:W3CDTF">2020-05-07T11:52:31Z</dcterms:created>
  <dcterms:modified xsi:type="dcterms:W3CDTF">2020-05-07T14:28:42Z</dcterms:modified>
</cp:coreProperties>
</file>