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0CA8-34D6-3645-B4C6-51AB05CDF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AFF9B-24B7-9243-B496-D74E2A91F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3A07C-9F55-2C4E-9234-3ABB5040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82F1-822D-2949-8B0D-1B76B8AC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06C1-F71E-F046-B455-878851CF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34F7-5FBE-454A-80FA-BC45CD38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DCFC7-0076-C445-801D-928653D65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6560-4C71-384A-AF85-17F945B0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D0CA0-B4FF-D64F-A7CB-2BF11095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4772-D5B8-3345-90D9-1801CA63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BD9BE-582F-4E43-BED6-C2BD9EE6A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B6932-CF32-0A4A-98B4-7922BA9B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C83F-57BC-764F-B26C-B7DD09E2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158E9-2F36-C341-9207-984BBDB0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A9E7-545E-6840-9F42-A393337F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EB3E-AAA7-034F-8B47-A2A85766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50F8-3E9E-1344-A6B5-60710270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5D92-8193-BD47-9003-814EB6ED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8282-275A-D94B-BAA7-68BE35C1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773F-D251-7E45-A602-BAD78810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444F-021A-8F4E-97E0-48644450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4AD6B-D5AA-3E44-BA2B-14D4C0579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5149-E560-2943-A3F0-228B3882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80A2-AA24-AC46-8B88-74A64D52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195F-3E1A-E24A-8A0D-01C6960E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6EB4-F134-E542-8CC5-F0D532CA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1673-701E-7A48-BFBB-9D10378D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53CA-F93B-A743-9B5C-5E7B67893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D454F-2AA5-AF40-910B-D6C2D30E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9A2F1-9C3C-6644-B093-75C8D360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4EFFB-B864-B146-B4CC-421B2B9F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CCE2-C620-C244-A418-B0826405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CCB8-7AED-A549-A847-AB93370E7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A5B74-AC2B-D44B-B2D0-A0096F0BD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F89C8-885A-5045-A7C3-8F9016247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2BE31-BBF6-4749-B848-765901AAF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AAB1E-B3D9-F14D-96BC-99AC07CB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9823B-6A8E-704F-ABD6-4641DDED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7408A-1F28-CA4F-A174-AC10E840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136D-6340-DC4A-85C9-4D702036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C146E-B6AE-C14F-8F04-C982BDDE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CD257-5671-3C48-8332-60D7FC08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B5334-B91D-7C49-9883-0098E8B8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0D469-716A-F84C-B6A8-CDCF566F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E9B49-DE69-1543-AADF-97CF422D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A8EA8-1312-554D-B9D1-C0884E9F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1BE8-EAB9-FF45-98EF-DB88B616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B5A8-6539-D14C-BF63-66E0BDCA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17B05-6175-A144-BB65-E08D592CF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2D495-3F3D-1E47-9526-106FA717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6D886-2394-AA4E-8775-AC72DC52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41860-D8EA-214D-AC1F-08C11BC7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0DA9-8982-0545-9F18-057DE48C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31BBA-2F9E-FA4E-8036-B41EAC65C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B8C8F-BE1C-4846-819C-274D4EC8C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429EF-8F75-4A44-A662-DD5483A0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F6FF-94D2-F148-8DD3-86D6095D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C444E-C75B-FA45-8BF8-C3BBF69C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6B07C-4C8C-3E40-84EA-AA1A7768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E266F-F9FB-B341-A111-EE193147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2745-7AD2-9E44-A1C8-794518190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FEDE-678D-DF46-AE1F-B507DA130DB4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B5BA7-1B0E-9E40-B18D-AA4BE247D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A82E-2BA6-7440-9199-DD4D56655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8B5A-41B6-4746-86D5-4559D487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6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2704E-B430-1C41-88EC-D6989305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Question 1(c) – Fully Connected, Feed Forward, Artificial Neural Network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EC1DB5-331C-2F47-BCF8-517F1DC37263}"/>
              </a:ext>
            </a:extLst>
          </p:cNvPr>
          <p:cNvGrpSpPr/>
          <p:nvPr/>
        </p:nvGrpSpPr>
        <p:grpSpPr>
          <a:xfrm>
            <a:off x="957545" y="5046800"/>
            <a:ext cx="3320371" cy="1299607"/>
            <a:chOff x="495300" y="5189935"/>
            <a:chExt cx="3320371" cy="12996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8CF9AD7-40ED-1142-BA4B-E03014BFCD68}"/>
                </a:ext>
              </a:extLst>
            </p:cNvPr>
            <p:cNvSpPr/>
            <p:nvPr/>
          </p:nvSpPr>
          <p:spPr>
            <a:xfrm>
              <a:off x="495300" y="5189935"/>
              <a:ext cx="360000" cy="36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B3BC3-1BC9-FB49-B70C-63C6D8B3F4E4}"/>
                </a:ext>
              </a:extLst>
            </p:cNvPr>
            <p:cNvSpPr/>
            <p:nvPr/>
          </p:nvSpPr>
          <p:spPr>
            <a:xfrm>
              <a:off x="502875" y="5647169"/>
              <a:ext cx="360000" cy="36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A4F4AD-8F19-5148-935A-3B4702E7E367}"/>
                </a:ext>
              </a:extLst>
            </p:cNvPr>
            <p:cNvSpPr/>
            <p:nvPr/>
          </p:nvSpPr>
          <p:spPr>
            <a:xfrm>
              <a:off x="502875" y="6120210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816833-83C4-D844-BAA2-FC4EC19AA636}"/>
                </a:ext>
              </a:extLst>
            </p:cNvPr>
            <p:cNvSpPr txBox="1"/>
            <p:nvPr/>
          </p:nvSpPr>
          <p:spPr>
            <a:xfrm>
              <a:off x="1107943" y="5193794"/>
              <a:ext cx="2529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Layer Logistic Units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281F0F-6392-1045-9D87-A585315B0A4F}"/>
                </a:ext>
              </a:extLst>
            </p:cNvPr>
            <p:cNvSpPr txBox="1"/>
            <p:nvPr/>
          </p:nvSpPr>
          <p:spPr>
            <a:xfrm>
              <a:off x="1107942" y="6120210"/>
              <a:ext cx="14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Node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776541-C249-2447-879F-AFBC4051E52F}"/>
                </a:ext>
              </a:extLst>
            </p:cNvPr>
            <p:cNvSpPr txBox="1"/>
            <p:nvPr/>
          </p:nvSpPr>
          <p:spPr>
            <a:xfrm>
              <a:off x="1107942" y="5647169"/>
              <a:ext cx="2707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Hidden Layer Logistic Units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C79ADDA-2D09-FB4E-99EF-F685081CCB15}"/>
              </a:ext>
            </a:extLst>
          </p:cNvPr>
          <p:cNvGrpSpPr/>
          <p:nvPr/>
        </p:nvGrpSpPr>
        <p:grpSpPr>
          <a:xfrm>
            <a:off x="2784872" y="1867829"/>
            <a:ext cx="6622255" cy="2800351"/>
            <a:chOff x="2664618" y="1906187"/>
            <a:chExt cx="6622255" cy="2800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85A53A7-A626-D744-8750-8F3D3A1096E5}"/>
                    </a:ext>
                  </a:extLst>
                </p:cNvPr>
                <p:cNvSpPr/>
                <p:nvPr/>
              </p:nvSpPr>
              <p:spPr>
                <a:xfrm>
                  <a:off x="3814762" y="1906188"/>
                  <a:ext cx="685800" cy="6810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85A53A7-A626-D744-8750-8F3D3A1096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762" y="1906188"/>
                  <a:ext cx="685800" cy="68103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C9FA218-A478-8847-B3D4-4B0802D7A652}"/>
                    </a:ext>
                  </a:extLst>
                </p:cNvPr>
                <p:cNvSpPr/>
                <p:nvPr/>
              </p:nvSpPr>
              <p:spPr>
                <a:xfrm>
                  <a:off x="3814762" y="2965844"/>
                  <a:ext cx="685800" cy="6810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C9FA218-A478-8847-B3D4-4B0802D7A6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762" y="2965844"/>
                  <a:ext cx="685800" cy="68103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77617E0-AAF7-A648-A0FE-6BBFCCBF6290}"/>
                    </a:ext>
                  </a:extLst>
                </p:cNvPr>
                <p:cNvSpPr/>
                <p:nvPr/>
              </p:nvSpPr>
              <p:spPr>
                <a:xfrm>
                  <a:off x="3814762" y="4025501"/>
                  <a:ext cx="685800" cy="68103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77617E0-AAF7-A648-A0FE-6BBFCCBF62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762" y="4025501"/>
                  <a:ext cx="685800" cy="68103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4315299-3AFE-944D-B6F0-E0DDD4AFAE1B}"/>
                    </a:ext>
                  </a:extLst>
                </p:cNvPr>
                <p:cNvSpPr/>
                <p:nvPr/>
              </p:nvSpPr>
              <p:spPr>
                <a:xfrm>
                  <a:off x="5638799" y="1906187"/>
                  <a:ext cx="685800" cy="681037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baseline="-2500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4315299-3AFE-944D-B6F0-E0DDD4AFAE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799" y="1906187"/>
                  <a:ext cx="685800" cy="68103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9154502-B593-6F4B-A56E-0DABE3B205D3}"/>
                    </a:ext>
                  </a:extLst>
                </p:cNvPr>
                <p:cNvSpPr/>
                <p:nvPr/>
              </p:nvSpPr>
              <p:spPr>
                <a:xfrm>
                  <a:off x="5638799" y="2965844"/>
                  <a:ext cx="685800" cy="681037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baseline="-2500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9154502-B593-6F4B-A56E-0DABE3B20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799" y="2965844"/>
                  <a:ext cx="685800" cy="68103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DC249AB-196B-F944-860B-E1B45E118853}"/>
                    </a:ext>
                  </a:extLst>
                </p:cNvPr>
                <p:cNvSpPr/>
                <p:nvPr/>
              </p:nvSpPr>
              <p:spPr>
                <a:xfrm>
                  <a:off x="5638799" y="4025500"/>
                  <a:ext cx="685800" cy="681037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DC249AB-196B-F944-860B-E1B45E1188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799" y="4025500"/>
                  <a:ext cx="685800" cy="68103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9A4891-10D7-3A4A-8B90-49F23C532CE4}"/>
                </a:ext>
              </a:extLst>
            </p:cNvPr>
            <p:cNvSpPr/>
            <p:nvPr/>
          </p:nvSpPr>
          <p:spPr>
            <a:xfrm>
              <a:off x="7462836" y="2965844"/>
              <a:ext cx="685800" cy="6810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0C216F5-622D-EC41-A563-E0F5D82597B3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4500562" y="2246706"/>
              <a:ext cx="113823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5F91DBF-11DB-9042-B665-78D546831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0562" y="4366018"/>
              <a:ext cx="113823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DCE703-3D17-684B-A42A-C22DAB077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0562" y="3306361"/>
              <a:ext cx="113823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8F6DC9A-877E-3E42-9EAC-E12A9C190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6504" y="3295640"/>
              <a:ext cx="1138237" cy="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ABC1F95-4938-0C48-8924-EAC11CC3B46A}"/>
                </a:ext>
              </a:extLst>
            </p:cNvPr>
            <p:cNvCxnSpPr>
              <a:cxnSpLocks/>
              <a:stCxn id="12" idx="2"/>
              <a:endCxn id="7" idx="6"/>
            </p:cNvCxnSpPr>
            <p:nvPr/>
          </p:nvCxnSpPr>
          <p:spPr>
            <a:xfrm flipH="1" flipV="1">
              <a:off x="4500562" y="2246707"/>
              <a:ext cx="1138237" cy="2119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F0D335-7B07-5547-8452-551BD6E16209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4500562" y="2246706"/>
              <a:ext cx="1138237" cy="1059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BD77F7-9E08-5F4B-90B0-5130BC234278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4500562" y="2246707"/>
              <a:ext cx="1138237" cy="1059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187220-1A38-8240-8397-4A3EA641A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2467" y="3287312"/>
              <a:ext cx="1138237" cy="1059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FF8409-702D-1A40-A4D9-D727E7502F63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4500562" y="3306363"/>
              <a:ext cx="1138237" cy="1059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E0C457A-E033-CF4D-8531-E84BB6251C5E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4500562" y="2246706"/>
              <a:ext cx="1138237" cy="2119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1A281E-71C1-804A-99EF-BB99A2C8CD49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6324599" y="2246706"/>
              <a:ext cx="1138237" cy="1059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B800413-BCF2-F247-817A-A506B8A1B276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324599" y="3306363"/>
              <a:ext cx="1138237" cy="105965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A4ABF8-0CFB-9449-8334-5F2B6828B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8636" y="3287311"/>
              <a:ext cx="1138237" cy="1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A699A0E-97CE-5247-AAF4-330B4C0D8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4618" y="4366018"/>
              <a:ext cx="1138237" cy="1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22C2ED3-F306-D248-942B-2E80C9472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4619" y="3314690"/>
              <a:ext cx="1138237" cy="1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6C58BB2-E029-1346-8D6A-C3FA2CB41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4620" y="2246705"/>
              <a:ext cx="1138237" cy="1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DB73C6-F97A-7E48-A759-601B09BC14F0}"/>
                  </a:ext>
                </a:extLst>
              </p:cNvPr>
              <p:cNvSpPr txBox="1"/>
              <p:nvPr/>
            </p:nvSpPr>
            <p:spPr>
              <a:xfrm>
                <a:off x="9407127" y="3059668"/>
                <a:ext cx="823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l-GR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DB73C6-F97A-7E48-A759-601B09BC1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127" y="3059668"/>
                <a:ext cx="823239" cy="369332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898C82D-FD66-D64A-AC54-21A9C2A1DE40}"/>
                  </a:ext>
                </a:extLst>
              </p:cNvPr>
              <p:cNvSpPr txBox="1"/>
              <p:nvPr/>
            </p:nvSpPr>
            <p:spPr>
              <a:xfrm>
                <a:off x="9356015" y="4811042"/>
                <a:ext cx="1518236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898C82D-FD66-D64A-AC54-21A9C2A1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015" y="4811042"/>
                <a:ext cx="1518236" cy="848566"/>
              </a:xfrm>
              <a:prstGeom prst="rect">
                <a:avLst/>
              </a:prstGeom>
              <a:blipFill>
                <a:blip r:embed="rId9"/>
                <a:stretch>
                  <a:fillRect l="-14167" t="-98529" b="-15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A7BCD541-1F9F-FF44-BB14-5C0E7B5671AF}"/>
              </a:ext>
            </a:extLst>
          </p:cNvPr>
          <p:cNvSpPr txBox="1"/>
          <p:nvPr/>
        </p:nvSpPr>
        <p:spPr>
          <a:xfrm>
            <a:off x="7594995" y="5977075"/>
            <a:ext cx="13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Activations: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78302E-60F6-C147-A61E-FB044F02EB68}"/>
              </a:ext>
            </a:extLst>
          </p:cNvPr>
          <p:cNvSpPr txBox="1"/>
          <p:nvPr/>
        </p:nvSpPr>
        <p:spPr>
          <a:xfrm>
            <a:off x="7583090" y="5046800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Sums: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E09F600-DD28-194E-8B64-B1ED06075213}"/>
                  </a:ext>
                </a:extLst>
              </p:cNvPr>
              <p:cNvSpPr txBox="1"/>
              <p:nvPr/>
            </p:nvSpPr>
            <p:spPr>
              <a:xfrm>
                <a:off x="9356015" y="5977075"/>
                <a:ext cx="1224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E09F600-DD28-194E-8B64-B1ED06075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015" y="5977075"/>
                <a:ext cx="122411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3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Question 1(c) – Fully Connected, Feed Forward, Artificial Neural Network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1(c)</dc:title>
  <dc:creator>John Duffy</dc:creator>
  <cp:lastModifiedBy>John Duffy</cp:lastModifiedBy>
  <cp:revision>12</cp:revision>
  <dcterms:created xsi:type="dcterms:W3CDTF">2020-05-07T11:52:31Z</dcterms:created>
  <dcterms:modified xsi:type="dcterms:W3CDTF">2020-05-07T14:19:58Z</dcterms:modified>
</cp:coreProperties>
</file>