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58" r:id="rId4"/>
    <p:sldId id="259" r:id="rId5"/>
    <p:sldId id="260" r:id="rId6"/>
    <p:sldId id="262" r:id="rId7"/>
    <p:sldId id="265" r:id="rId8"/>
    <p:sldId id="266" r:id="rId9"/>
    <p:sldId id="26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B1629-6C52-431D-BDD5-21362BB42B38}" v="2" dt="2020-10-07T17:01:11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C332200C-464D-47BA-BAD7-8765BD4927C7}"/>
    <pc:docChg chg="delSld modSld">
      <pc:chgData name="Andrew Beatty" userId="b3294954-d4b5-4a40-95d7-bd84a7c4023c" providerId="ADAL" clId="{C332200C-464D-47BA-BAD7-8765BD4927C7}" dt="2020-10-07T17:07:40.089" v="5" actId="2696"/>
      <pc:docMkLst>
        <pc:docMk/>
      </pc:docMkLst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2660598468" sldId="256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2660598468" sldId="256"/>
            <ac:picMk id="7" creationId="{235BB6F7-4645-4089-AEFA-931B6C7D6573}"/>
          </ac:picMkLst>
        </pc:picChg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2101294330" sldId="258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2101294330" sldId="258"/>
            <ac:picMk id="6" creationId="{7E19C484-F09B-4C66-A438-F2AC86F2F4A7}"/>
          </ac:picMkLst>
        </pc:picChg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326962375" sldId="259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326962375" sldId="259"/>
            <ac:picMk id="9" creationId="{681B3224-E9A3-480C-B368-00D81D445479}"/>
          </ac:picMkLst>
        </pc:picChg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3427065482" sldId="260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3427065482" sldId="260"/>
            <ac:picMk id="5" creationId="{6A508358-C56C-4FF7-BAE8-FA66C7D842A9}"/>
          </ac:picMkLst>
        </pc:picChg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3430350309" sldId="262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3430350309" sldId="262"/>
            <ac:picMk id="6" creationId="{0EC580B4-A34A-490E-AD9F-0384A2D200B1}"/>
          </ac:picMkLst>
        </pc:picChg>
      </pc:sldChg>
      <pc:sldChg chg="delSp del modTransition modAnim">
        <pc:chgData name="Andrew Beatty" userId="b3294954-d4b5-4a40-95d7-bd84a7c4023c" providerId="ADAL" clId="{C332200C-464D-47BA-BAD7-8765BD4927C7}" dt="2020-10-07T17:07:25.775" v="2" actId="2696"/>
        <pc:sldMkLst>
          <pc:docMk/>
          <pc:sldMk cId="1894682753" sldId="263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1894682753" sldId="263"/>
            <ac:picMk id="4" creationId="{F4D602F0-AC5C-41E4-A88E-5E4152B5A4FE}"/>
          </ac:picMkLst>
        </pc:picChg>
      </pc:sldChg>
      <pc:sldChg chg="del modTransition">
        <pc:chgData name="Andrew Beatty" userId="b3294954-d4b5-4a40-95d7-bd84a7c4023c" providerId="ADAL" clId="{C332200C-464D-47BA-BAD7-8765BD4927C7}" dt="2020-10-07T17:07:29.131" v="3" actId="2696"/>
        <pc:sldMkLst>
          <pc:docMk/>
          <pc:sldMk cId="3059317553" sldId="264"/>
        </pc:sldMkLst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1976737590" sldId="265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1976737590" sldId="265"/>
            <ac:picMk id="9" creationId="{2FC6EDD3-CC15-414A-BB4B-EFC108FBCE7D}"/>
          </ac:picMkLst>
        </pc:picChg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405023322" sldId="266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405023322" sldId="266"/>
            <ac:picMk id="4" creationId="{619BCA61-BE13-4120-B8D0-38079B87CAFB}"/>
          </ac:picMkLst>
        </pc:picChg>
      </pc:sldChg>
      <pc:sldChg chg="delSp del modTransition modAnim">
        <pc:chgData name="Andrew Beatty" userId="b3294954-d4b5-4a40-95d7-bd84a7c4023c" providerId="ADAL" clId="{C332200C-464D-47BA-BAD7-8765BD4927C7}" dt="2020-10-07T17:07:36.505" v="4" actId="2696"/>
        <pc:sldMkLst>
          <pc:docMk/>
          <pc:sldMk cId="2462679418" sldId="267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2462679418" sldId="267"/>
            <ac:picMk id="4" creationId="{0B3989CA-E3B3-4FB3-98BC-671E3D1E8B4E}"/>
          </ac:picMkLst>
        </pc:picChg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4092638230" sldId="269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4092638230" sldId="269"/>
            <ac:picMk id="12" creationId="{E17F0EAB-835E-4F24-AF37-70AF90822EA4}"/>
          </ac:picMkLst>
        </pc:picChg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2591340020" sldId="271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2591340020" sldId="271"/>
            <ac:picMk id="6" creationId="{B57E8C6C-EE14-4BB5-B48D-E7716D81D3A1}"/>
          </ac:picMkLst>
        </pc:picChg>
      </pc:sldChg>
      <pc:sldChg chg="del modTransition">
        <pc:chgData name="Andrew Beatty" userId="b3294954-d4b5-4a40-95d7-bd84a7c4023c" providerId="ADAL" clId="{C332200C-464D-47BA-BAD7-8765BD4927C7}" dt="2020-10-07T17:07:40.089" v="5" actId="2696"/>
        <pc:sldMkLst>
          <pc:docMk/>
          <pc:sldMk cId="846338762" sldId="272"/>
        </pc:sldMkLst>
      </pc:sldChg>
      <pc:sldChg chg="delSp modTransition modAnim">
        <pc:chgData name="Andrew Beatty" userId="b3294954-d4b5-4a40-95d7-bd84a7c4023c" providerId="ADAL" clId="{C332200C-464D-47BA-BAD7-8765BD4927C7}" dt="2020-10-07T17:01:11.264" v="1"/>
        <pc:sldMkLst>
          <pc:docMk/>
          <pc:sldMk cId="172417844" sldId="273"/>
        </pc:sldMkLst>
        <pc:picChg chg="del">
          <ac:chgData name="Andrew Beatty" userId="b3294954-d4b5-4a40-95d7-bd84a7c4023c" providerId="ADAL" clId="{C332200C-464D-47BA-BAD7-8765BD4927C7}" dt="2020-10-07T17:01:06.671" v="0"/>
          <ac:picMkLst>
            <pc:docMk/>
            <pc:sldMk cId="172417844" sldId="273"/>
            <ac:picMk id="5" creationId="{FF4A4030-55A9-440F-AF0E-DA31B8E11B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AEA3-0E71-478C-8703-D35192385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7200" dirty="0"/>
              <a:t>DR3.3 Consuming XML/HTML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670A-7ACA-439C-A1F9-583AB2BB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6059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15D4-C183-4435-A524-44D44256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Take a break!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83E6-7641-4917-A7AE-F659342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b="1" dirty="0"/>
              <a:t>After the break you can either.</a:t>
            </a:r>
          </a:p>
          <a:p>
            <a:r>
              <a:rPr lang="en-IE" dirty="0"/>
              <a:t>Lab: Consume the data from Irish rail API. </a:t>
            </a:r>
          </a:p>
          <a:p>
            <a:pPr marL="0" indent="0">
              <a:buNone/>
            </a:pPr>
            <a:r>
              <a:rPr lang="en-IE" dirty="0"/>
              <a:t>or</a:t>
            </a:r>
          </a:p>
          <a:p>
            <a:r>
              <a:rPr lang="en-IE" dirty="0"/>
              <a:t>Look at the. video of the dark art of web Scrapping and do that lab.</a:t>
            </a:r>
          </a:p>
        </p:txBody>
      </p:sp>
    </p:spTree>
    <p:extLst>
      <p:ext uri="{BB962C8B-B14F-4D97-AF65-F5344CB8AC3E}">
        <p14:creationId xmlns:p14="http://schemas.microsoft.com/office/powerpoint/2010/main" val="1724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BCD7-CF08-4B8F-A09A-8BACEBA2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1E39-BCC1-4D2B-B71D-B5C0DDBB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Reading web pages with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Reading last weeks html file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Using BeatifulSoup4 to go through the html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Searching down (and up) the Dom tree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Saving content in a CSV file</a:t>
            </a:r>
          </a:p>
        </p:txBody>
      </p:sp>
    </p:spTree>
    <p:extLst>
      <p:ext uri="{BB962C8B-B14F-4D97-AF65-F5344CB8AC3E}">
        <p14:creationId xmlns:p14="http://schemas.microsoft.com/office/powerpoint/2010/main" val="259134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474D-BE25-4350-9074-FE1FEC3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content into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924D-DA4F-4CBA-A49A-150C2D3B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Request module</a:t>
            </a:r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FC4BA4-D014-45B5-84D0-6C7FE6A5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37" y="2532164"/>
            <a:ext cx="6267450" cy="1351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requests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 = requests.get(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"http://dataquestio.github.io/web-scraping-pages/simple.html"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(page)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"-------------------"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(page.content)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129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8F68-DD1A-4E4C-A019-8619300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dirty="0" err="1"/>
              <a:t>BeautifulSoup</a:t>
            </a:r>
            <a:r>
              <a:rPr lang="en-IE" dirty="0"/>
              <a:t> to prettify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AD1095F-ABF4-44D5-94C1-31DCA3A1F2B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472519" y="3429000"/>
            <a:ext cx="6664802" cy="20646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requests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bs4 </a:t>
            </a: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 =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"http://dataquestio.github.io/web-scraping-pages/simple.html"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soup1 =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page.content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E" sz="105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"-------------------"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(soup1.prettify())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907C-45C2-4A9E-8D22-651710593798}"/>
              </a:ext>
            </a:extLst>
          </p:cNvPr>
          <p:cNvSpPr txBox="1"/>
          <p:nvPr/>
        </p:nvSpPr>
        <p:spPr>
          <a:xfrm>
            <a:off x="1063752" y="2093976"/>
            <a:ext cx="774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BeautifulSoup4 is a python package for navigating HTML and XML Dom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It uses other html/XML parsers (see later)</a:t>
            </a:r>
          </a:p>
        </p:txBody>
      </p:sp>
    </p:spTree>
    <p:extLst>
      <p:ext uri="{BB962C8B-B14F-4D97-AF65-F5344CB8AC3E}">
        <p14:creationId xmlns:p14="http://schemas.microsoft.com/office/powerpoint/2010/main" val="3269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B14-174C-4C3E-ACD2-5DA5D721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4874D5-9869-4521-A56C-C17F550CF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994224"/>
              </p:ext>
            </p:extLst>
          </p:nvPr>
        </p:nvGraphicFramePr>
        <p:xfrm>
          <a:off x="1069975" y="2120899"/>
          <a:ext cx="10058400" cy="4338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57">
                  <a:extLst>
                    <a:ext uri="{9D8B030D-6E8A-4147-A177-3AD203B41FA5}">
                      <a16:colId xmlns:a16="http://schemas.microsoft.com/office/drawing/2014/main" val="1564463335"/>
                    </a:ext>
                  </a:extLst>
                </a:gridCol>
                <a:gridCol w="3053593">
                  <a:extLst>
                    <a:ext uri="{9D8B030D-6E8A-4147-A177-3AD203B41FA5}">
                      <a16:colId xmlns:a16="http://schemas.microsoft.com/office/drawing/2014/main" val="2500851690"/>
                    </a:ext>
                  </a:extLst>
                </a:gridCol>
                <a:gridCol w="2917650">
                  <a:extLst>
                    <a:ext uri="{9D8B030D-6E8A-4147-A177-3AD203B41FA5}">
                      <a16:colId xmlns:a16="http://schemas.microsoft.com/office/drawing/2014/main" val="386484749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363169309"/>
                    </a:ext>
                  </a:extLst>
                </a:gridCol>
              </a:tblGrid>
              <a:tr h="399394">
                <a:tc>
                  <a:txBody>
                    <a:bodyPr/>
                    <a:lstStyle/>
                    <a:p>
                      <a:r>
                        <a:rPr lang="en-IE" dirty="0"/>
                        <a:t>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Typical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5527"/>
                  </a:ext>
                </a:extLst>
              </a:tr>
              <a:tr h="984807">
                <a:tc>
                  <a:txBody>
                    <a:bodyPr/>
                    <a:lstStyle/>
                    <a:p>
                      <a:r>
                        <a:rPr lang="en-IE" dirty="0" err="1"/>
                        <a:t>html.parser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BeautifulSoup</a:t>
                      </a:r>
                      <a:r>
                        <a:rPr lang="en-IE" dirty="0"/>
                        <a:t>(</a:t>
                      </a:r>
                      <a:r>
                        <a:rPr lang="en-IE" dirty="0" err="1"/>
                        <a:t>markup</a:t>
                      </a:r>
                      <a:r>
                        <a:rPr lang="en-IE" dirty="0"/>
                        <a:t>, "</a:t>
                      </a:r>
                      <a:r>
                        <a:rPr lang="en-IE" dirty="0" err="1"/>
                        <a:t>html.parser</a:t>
                      </a:r>
                      <a:r>
                        <a:rPr lang="en-IE" dirty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dirty="0"/>
                        <a:t>Decent speed</a:t>
                      </a:r>
                    </a:p>
                    <a:p>
                      <a:r>
                        <a:rPr lang="en-IE" dirty="0"/>
                        <a:t> • Lenient (as of Python 2.7.3 and 3.2.)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• Not very lenient (before Python 2.7.3 or 3.2.2)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39236"/>
                  </a:ext>
                </a:extLst>
              </a:tr>
              <a:tr h="689365">
                <a:tc>
                  <a:txBody>
                    <a:bodyPr/>
                    <a:lstStyle/>
                    <a:p>
                      <a:r>
                        <a:rPr lang="en-IE" dirty="0" err="1"/>
                        <a:t>lxml’s</a:t>
                      </a:r>
                      <a:r>
                        <a:rPr lang="en-IE" dirty="0"/>
                        <a:t> HTML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BeautifulSoup</a:t>
                      </a:r>
                      <a:r>
                        <a:rPr lang="en-IE" dirty="0"/>
                        <a:t>(</a:t>
                      </a:r>
                      <a:r>
                        <a:rPr lang="en-IE" dirty="0" err="1"/>
                        <a:t>markup</a:t>
                      </a:r>
                      <a:r>
                        <a:rPr lang="en-IE" dirty="0"/>
                        <a:t>, "</a:t>
                      </a:r>
                      <a:r>
                        <a:rPr lang="en-IE" dirty="0" err="1"/>
                        <a:t>lxml</a:t>
                      </a:r>
                      <a:r>
                        <a:rPr lang="en-IE" dirty="0"/>
                        <a:t>")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• Very fast </a:t>
                      </a:r>
                    </a:p>
                    <a:p>
                      <a:r>
                        <a:rPr lang="en-IE" dirty="0"/>
                        <a:t>• Lenient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• External C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18950"/>
                  </a:ext>
                </a:extLst>
              </a:tr>
              <a:tr h="984807">
                <a:tc>
                  <a:txBody>
                    <a:bodyPr/>
                    <a:lstStyle/>
                    <a:p>
                      <a:r>
                        <a:rPr lang="en-IE" dirty="0" err="1"/>
                        <a:t>lxml’s</a:t>
                      </a:r>
                      <a:r>
                        <a:rPr lang="en-IE" dirty="0"/>
                        <a:t> XML parser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BeautifulSoup</a:t>
                      </a:r>
                      <a:r>
                        <a:rPr lang="en-IE" dirty="0"/>
                        <a:t>(</a:t>
                      </a:r>
                      <a:r>
                        <a:rPr lang="en-IE" dirty="0" err="1"/>
                        <a:t>markup</a:t>
                      </a:r>
                      <a:r>
                        <a:rPr lang="en-IE" dirty="0"/>
                        <a:t>, "</a:t>
                      </a:r>
                      <a:r>
                        <a:rPr lang="en-IE" dirty="0" err="1"/>
                        <a:t>lxml</a:t>
                      </a:r>
                      <a:r>
                        <a:rPr lang="en-IE" dirty="0"/>
                        <a:t>-xml")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• Very fast </a:t>
                      </a:r>
                    </a:p>
                    <a:p>
                      <a:r>
                        <a:rPr lang="en-IE" dirty="0"/>
                        <a:t>• The only currently supported 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• External C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5837"/>
                  </a:ext>
                </a:extLst>
              </a:tr>
              <a:tr h="1280249">
                <a:tc>
                  <a:txBody>
                    <a:bodyPr/>
                    <a:lstStyle/>
                    <a:p>
                      <a:r>
                        <a:rPr lang="en-IE" dirty="0"/>
                        <a:t>html5lib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BeautifulSoup</a:t>
                      </a:r>
                      <a:r>
                        <a:rPr lang="en-IE" dirty="0"/>
                        <a:t>(</a:t>
                      </a:r>
                      <a:r>
                        <a:rPr lang="en-IE" dirty="0" err="1"/>
                        <a:t>markup</a:t>
                      </a:r>
                      <a:r>
                        <a:rPr lang="en-IE" dirty="0"/>
                        <a:t>, "html5lib")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• Extremely lenient </a:t>
                      </a:r>
                    </a:p>
                    <a:p>
                      <a:r>
                        <a:rPr lang="en-IE" dirty="0"/>
                        <a:t>• Parses pages the same way a web browser does </a:t>
                      </a:r>
                    </a:p>
                    <a:p>
                      <a:r>
                        <a:rPr lang="en-IE" dirty="0"/>
                        <a:t>• Creates valid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• Very slow </a:t>
                      </a:r>
                    </a:p>
                    <a:p>
                      <a:r>
                        <a:rPr lang="en-IE" dirty="0"/>
                        <a:t>• External Python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5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6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5B51-307D-43E2-82B3-A3CF2C64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in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57DB-1537-497C-B318-8F744697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 assume that you have covered reading from files before.</a:t>
            </a:r>
          </a:p>
          <a:p>
            <a:r>
              <a:rPr lang="en-IE" dirty="0"/>
              <a:t>This just opens a file and sends its contents to </a:t>
            </a:r>
            <a:r>
              <a:rPr lang="en-IE" dirty="0" err="1"/>
              <a:t>BeautifulSoup</a:t>
            </a:r>
            <a:endParaRPr lang="en-IE" dirty="0"/>
          </a:p>
          <a:p>
            <a:r>
              <a:rPr lang="en-IE" dirty="0"/>
              <a:t>Beautiful soup parses the file and </a:t>
            </a:r>
            <a:r>
              <a:rPr lang="en-IE" dirty="0" err="1"/>
              <a:t>strores</a:t>
            </a:r>
            <a:r>
              <a:rPr lang="en-IE" dirty="0"/>
              <a:t> a Dom tree in memory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AE2B9F5-5EE5-4B25-8C52-CD7C4199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212" y="3725171"/>
            <a:ext cx="5067300" cy="1343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bs4 </a:t>
            </a: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"../week02/carviewer2.html"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IE" sz="105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soup = 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E" sz="105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IE" sz="105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E" sz="105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soup.prettify</a:t>
            </a: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035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9BCE-D64F-4CC1-96E1-43847CDE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 search the 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21E1-6633-4BBD-B22C-C9769C3D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 any element .</a:t>
            </a:r>
            <a:r>
              <a:rPr lang="en-IE" dirty="0" err="1"/>
              <a:t>tagname</a:t>
            </a:r>
            <a:r>
              <a:rPr lang="en-IE" dirty="0"/>
              <a:t> will find the first </a:t>
            </a:r>
            <a:r>
              <a:rPr lang="en-IE" dirty="0" err="1"/>
              <a:t>occurance</a:t>
            </a:r>
            <a:r>
              <a:rPr lang="en-IE" dirty="0"/>
              <a:t> of it</a:t>
            </a:r>
          </a:p>
          <a:p>
            <a:r>
              <a:rPr lang="en-IE" dirty="0"/>
              <a:t>You can use find() this will allow you to find the first element by id and/or class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can use </a:t>
            </a:r>
            <a:r>
              <a:rPr lang="en-IE" dirty="0" err="1"/>
              <a:t>findAll</a:t>
            </a:r>
            <a:r>
              <a:rPr lang="en-IE" dirty="0"/>
              <a:t> to return a list of elements that match the search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7AACD-F08D-4F41-B6B5-ACEE19660DE8}"/>
              </a:ext>
            </a:extLst>
          </p:cNvPr>
          <p:cNvSpPr txBox="1"/>
          <p:nvPr/>
        </p:nvSpPr>
        <p:spPr>
          <a:xfrm>
            <a:off x="1652632" y="3059668"/>
            <a:ext cx="755009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aElement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someElement.find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(id=“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someID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B4BDB-DB49-4CF6-AA68-009143FB8B8F}"/>
              </a:ext>
            </a:extLst>
          </p:cNvPr>
          <p:cNvSpPr txBox="1"/>
          <p:nvPr/>
        </p:nvSpPr>
        <p:spPr>
          <a:xfrm>
            <a:off x="1652631" y="3690241"/>
            <a:ext cx="755009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aElement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someElement.find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(class_=“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B091A-6496-475B-AF50-E59C9EE9B006}"/>
              </a:ext>
            </a:extLst>
          </p:cNvPr>
          <p:cNvSpPr txBox="1"/>
          <p:nvPr/>
        </p:nvSpPr>
        <p:spPr>
          <a:xfrm>
            <a:off x="1652630" y="4446648"/>
            <a:ext cx="755009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aElement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someElement.find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(div, class_=“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05B0E-4436-4974-9A9B-F7C511557DBB}"/>
              </a:ext>
            </a:extLst>
          </p:cNvPr>
          <p:cNvSpPr txBox="1"/>
          <p:nvPr/>
        </p:nvSpPr>
        <p:spPr>
          <a:xfrm>
            <a:off x="1652630" y="5713062"/>
            <a:ext cx="901816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listOfElements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someElement.findAll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(tr, class_=“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97673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6581-26B4-412B-854A-091DBC84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Navigate the 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F260-EE0A-4331-9956-AC5C62C7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.children</a:t>
            </a:r>
          </a:p>
          <a:p>
            <a:r>
              <a:rPr lang="en-IE" dirty="0"/>
              <a:t>.parent</a:t>
            </a:r>
          </a:p>
          <a:p>
            <a:r>
              <a:rPr lang="en-IE" dirty="0"/>
              <a:t>.parents (a list of parents)</a:t>
            </a:r>
          </a:p>
        </p:txBody>
      </p:sp>
    </p:spTree>
    <p:extLst>
      <p:ext uri="{BB962C8B-B14F-4D97-AF65-F5344CB8AC3E}">
        <p14:creationId xmlns:p14="http://schemas.microsoft.com/office/powerpoint/2010/main" val="40502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691B-8118-4FB3-969C-2DBD7C61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CSV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D32F-D54A-4C0D-8C2F-FC7B4F1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Write to a CSV (Comma </a:t>
            </a:r>
            <a:r>
              <a:rPr lang="en-IE" dirty="0" err="1"/>
              <a:t>Deliminated</a:t>
            </a:r>
            <a:r>
              <a:rPr lang="en-IE" dirty="0"/>
              <a:t> File)</a:t>
            </a:r>
          </a:p>
          <a:p>
            <a:r>
              <a:rPr lang="en-IE" dirty="0"/>
              <a:t>You can read a CSV with Excel</a:t>
            </a:r>
          </a:p>
          <a:p>
            <a:r>
              <a:rPr lang="en-IE" dirty="0"/>
              <a:t>We could create an Excel file in Python, maybe later</a:t>
            </a:r>
          </a:p>
          <a:p>
            <a:endParaRPr lang="en-IE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82F648B-A264-4E74-95DA-E619C6CB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9" y="3577912"/>
            <a:ext cx="7636478" cy="2019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csv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employee_file = </a:t>
            </a:r>
            <a:r>
              <a:rPr lang="en-IE" sz="105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'employee_file.csv'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employee_writer = csv.writer(employee_file, </a:t>
            </a:r>
            <a:r>
              <a:rPr lang="en-IE" sz="105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quotechar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'"'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>
                <a:solidFill>
                  <a:srgbClr val="9CDCF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quoting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=csv.QUOTE_MINIMAL)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employee_writer.writerow([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'John Smith'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'Accounting'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'November'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employee_writer.writerow([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'Erica Meyers'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'IT'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E" sz="105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'March'</a:t>
            </a: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employee_file.close()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en-IE" sz="105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3123B-85BB-43CD-BBE4-5ACF8FB7C411}"/>
              </a:ext>
            </a:extLst>
          </p:cNvPr>
          <p:cNvSpPr txBox="1"/>
          <p:nvPr/>
        </p:nvSpPr>
        <p:spPr>
          <a:xfrm>
            <a:off x="8305101" y="2732532"/>
            <a:ext cx="3540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/>
                </a:solidFill>
              </a:rPr>
              <a:t>We will use \t (tab) later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79D398-9E1A-4E43-B50C-F1E4026B5933}"/>
              </a:ext>
            </a:extLst>
          </p:cNvPr>
          <p:cNvCxnSpPr>
            <a:cxnSpLocks/>
          </p:cNvCxnSpPr>
          <p:nvPr/>
        </p:nvCxnSpPr>
        <p:spPr>
          <a:xfrm flipH="1">
            <a:off x="6031684" y="3101864"/>
            <a:ext cx="2457976" cy="109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38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534</TotalTime>
  <Words>630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Rockwell</vt:lpstr>
      <vt:lpstr>Rockwell Condensed</vt:lpstr>
      <vt:lpstr>Wingdings</vt:lpstr>
      <vt:lpstr>Wood Type</vt:lpstr>
      <vt:lpstr>DR3.3 Consuming XML/HTML</vt:lpstr>
      <vt:lpstr>This lecture</vt:lpstr>
      <vt:lpstr>Getting content into program</vt:lpstr>
      <vt:lpstr>Use BeautifulSoup to prettify</vt:lpstr>
      <vt:lpstr>Parsers</vt:lpstr>
      <vt:lpstr>Read in from a file</vt:lpstr>
      <vt:lpstr>To search the Dom Tree</vt:lpstr>
      <vt:lpstr>Navigate the DOM Tree</vt:lpstr>
      <vt:lpstr>Using CSV package</vt:lpstr>
      <vt:lpstr>Take a break!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Andrew Beatty</dc:creator>
  <cp:lastModifiedBy>Andrew Beatty</cp:lastModifiedBy>
  <cp:revision>13</cp:revision>
  <dcterms:created xsi:type="dcterms:W3CDTF">2019-10-09T11:39:13Z</dcterms:created>
  <dcterms:modified xsi:type="dcterms:W3CDTF">2020-10-07T17:07:45Z</dcterms:modified>
</cp:coreProperties>
</file>